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3648" r:id="rId1"/>
  </p:sldMasterIdLst>
  <p:notesMasterIdLst>
    <p:notesMasterId r:id="rId18"/>
  </p:notesMasterIdLst>
  <p:sldIdLst>
    <p:sldId id="720" r:id="rId2"/>
    <p:sldId id="732" r:id="rId3"/>
    <p:sldId id="734" r:id="rId4"/>
    <p:sldId id="739" r:id="rId5"/>
    <p:sldId id="749" r:id="rId6"/>
    <p:sldId id="748" r:id="rId7"/>
    <p:sldId id="741" r:id="rId8"/>
    <p:sldId id="742" r:id="rId9"/>
    <p:sldId id="746" r:id="rId10"/>
    <p:sldId id="747" r:id="rId11"/>
    <p:sldId id="750" r:id="rId12"/>
    <p:sldId id="751" r:id="rId13"/>
    <p:sldId id="752" r:id="rId14"/>
    <p:sldId id="753" r:id="rId15"/>
    <p:sldId id="745" r:id="rId16"/>
    <p:sldId id="729" r:id="rId17"/>
  </p:sldIdLst>
  <p:sldSz cx="9144000" cy="6858000" type="screen4x3"/>
  <p:notesSz cx="7099300" cy="10234613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224">
          <p15:clr>
            <a:srgbClr val="A4A3A4"/>
          </p15:clr>
        </p15:guide>
        <p15:guide id="2" pos="2236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FFFF"/>
    <a:srgbClr val="55BF0D"/>
    <a:srgbClr val="41A62A"/>
    <a:srgbClr val="50DF17"/>
    <a:srgbClr val="336600"/>
    <a:srgbClr val="97BE0D"/>
    <a:srgbClr val="42B913"/>
    <a:srgbClr val="17B51B"/>
    <a:srgbClr val="89CC40"/>
    <a:srgbClr val="46B22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Estilo medio 2 - Énfasis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74C1A8A3-306A-4EB7-A6B1-4F7E0EB9C5D6}" styleName="Estilo medio 3 - Énfasis 5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6" autoAdjust="0"/>
    <p:restoredTop sz="88206" autoAdjust="0"/>
  </p:normalViewPr>
  <p:slideViewPr>
    <p:cSldViewPr>
      <p:cViewPr varScale="1">
        <p:scale>
          <a:sx n="103" d="100"/>
          <a:sy n="103" d="100"/>
        </p:scale>
        <p:origin x="1332" y="6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24348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48" d="100"/>
          <a:sy n="48" d="100"/>
        </p:scale>
        <p:origin x="2718" y="39"/>
      </p:cViewPr>
      <p:guideLst>
        <p:guide orient="horz" pos="3224"/>
        <p:guide pos="2236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8" Type="http://schemas.openxmlformats.org/officeDocument/2006/relationships/image" Target="../media/image68.wmf"/><Relationship Id="rId3" Type="http://schemas.openxmlformats.org/officeDocument/2006/relationships/image" Target="../media/image63.wmf"/><Relationship Id="rId7" Type="http://schemas.openxmlformats.org/officeDocument/2006/relationships/image" Target="../media/image67.wmf"/><Relationship Id="rId12" Type="http://schemas.openxmlformats.org/officeDocument/2006/relationships/image" Target="../media/image72.wmf"/><Relationship Id="rId2" Type="http://schemas.openxmlformats.org/officeDocument/2006/relationships/image" Target="../media/image62.wmf"/><Relationship Id="rId1" Type="http://schemas.openxmlformats.org/officeDocument/2006/relationships/image" Target="../media/image61.wmf"/><Relationship Id="rId6" Type="http://schemas.openxmlformats.org/officeDocument/2006/relationships/image" Target="../media/image66.wmf"/><Relationship Id="rId11" Type="http://schemas.openxmlformats.org/officeDocument/2006/relationships/image" Target="../media/image71.wmf"/><Relationship Id="rId5" Type="http://schemas.openxmlformats.org/officeDocument/2006/relationships/image" Target="../media/image65.wmf"/><Relationship Id="rId10" Type="http://schemas.openxmlformats.org/officeDocument/2006/relationships/image" Target="../media/image70.wmf"/><Relationship Id="rId4" Type="http://schemas.openxmlformats.org/officeDocument/2006/relationships/image" Target="../media/image64.wmf"/><Relationship Id="rId9" Type="http://schemas.openxmlformats.org/officeDocument/2006/relationships/image" Target="../media/image69.wmf"/></Relationships>
</file>

<file path=ppt/drawings/_rels/vmlDrawing2.vml.rels><?xml version="1.0" encoding="UTF-8" standalone="yes"?>
<Relationships xmlns="http://schemas.openxmlformats.org/package/2006/relationships"><Relationship Id="rId8" Type="http://schemas.openxmlformats.org/officeDocument/2006/relationships/image" Target="../media/image68.wmf"/><Relationship Id="rId3" Type="http://schemas.openxmlformats.org/officeDocument/2006/relationships/image" Target="../media/image63.wmf"/><Relationship Id="rId7" Type="http://schemas.openxmlformats.org/officeDocument/2006/relationships/image" Target="../media/image67.wmf"/><Relationship Id="rId12" Type="http://schemas.openxmlformats.org/officeDocument/2006/relationships/image" Target="../media/image72.wmf"/><Relationship Id="rId2" Type="http://schemas.openxmlformats.org/officeDocument/2006/relationships/image" Target="../media/image62.wmf"/><Relationship Id="rId1" Type="http://schemas.openxmlformats.org/officeDocument/2006/relationships/image" Target="../media/image61.wmf"/><Relationship Id="rId6" Type="http://schemas.openxmlformats.org/officeDocument/2006/relationships/image" Target="../media/image66.wmf"/><Relationship Id="rId11" Type="http://schemas.openxmlformats.org/officeDocument/2006/relationships/image" Target="../media/image71.wmf"/><Relationship Id="rId5" Type="http://schemas.openxmlformats.org/officeDocument/2006/relationships/image" Target="../media/image65.wmf"/><Relationship Id="rId10" Type="http://schemas.openxmlformats.org/officeDocument/2006/relationships/image" Target="../media/image70.wmf"/><Relationship Id="rId4" Type="http://schemas.openxmlformats.org/officeDocument/2006/relationships/image" Target="../media/image64.wmf"/><Relationship Id="rId9" Type="http://schemas.openxmlformats.org/officeDocument/2006/relationships/image" Target="../media/image69.wmf"/></Relationships>
</file>

<file path=ppt/drawings/_rels/vmlDrawing3.vml.rels><?xml version="1.0" encoding="UTF-8" standalone="yes"?>
<Relationships xmlns="http://schemas.openxmlformats.org/package/2006/relationships"><Relationship Id="rId8" Type="http://schemas.openxmlformats.org/officeDocument/2006/relationships/image" Target="../media/image68.wmf"/><Relationship Id="rId3" Type="http://schemas.openxmlformats.org/officeDocument/2006/relationships/image" Target="../media/image63.wmf"/><Relationship Id="rId7" Type="http://schemas.openxmlformats.org/officeDocument/2006/relationships/image" Target="../media/image67.wmf"/><Relationship Id="rId12" Type="http://schemas.openxmlformats.org/officeDocument/2006/relationships/image" Target="../media/image72.wmf"/><Relationship Id="rId2" Type="http://schemas.openxmlformats.org/officeDocument/2006/relationships/image" Target="../media/image62.wmf"/><Relationship Id="rId1" Type="http://schemas.openxmlformats.org/officeDocument/2006/relationships/image" Target="../media/image61.wmf"/><Relationship Id="rId6" Type="http://schemas.openxmlformats.org/officeDocument/2006/relationships/image" Target="../media/image66.wmf"/><Relationship Id="rId11" Type="http://schemas.openxmlformats.org/officeDocument/2006/relationships/image" Target="../media/image71.wmf"/><Relationship Id="rId5" Type="http://schemas.openxmlformats.org/officeDocument/2006/relationships/image" Target="../media/image65.wmf"/><Relationship Id="rId10" Type="http://schemas.openxmlformats.org/officeDocument/2006/relationships/image" Target="../media/image70.wmf"/><Relationship Id="rId4" Type="http://schemas.openxmlformats.org/officeDocument/2006/relationships/image" Target="../media/image64.wmf"/><Relationship Id="rId9" Type="http://schemas.openxmlformats.org/officeDocument/2006/relationships/image" Target="../media/image69.wmf"/></Relationships>
</file>

<file path=ppt/drawings/_rels/vmlDrawing4.vml.rels><?xml version="1.0" encoding="UTF-8" standalone="yes"?>
<Relationships xmlns="http://schemas.openxmlformats.org/package/2006/relationships"><Relationship Id="rId8" Type="http://schemas.openxmlformats.org/officeDocument/2006/relationships/image" Target="../media/image82.wmf"/><Relationship Id="rId3" Type="http://schemas.openxmlformats.org/officeDocument/2006/relationships/image" Target="../media/image77.wmf"/><Relationship Id="rId7" Type="http://schemas.openxmlformats.org/officeDocument/2006/relationships/image" Target="../media/image81.wmf"/><Relationship Id="rId2" Type="http://schemas.openxmlformats.org/officeDocument/2006/relationships/image" Target="../media/image76.wmf"/><Relationship Id="rId1" Type="http://schemas.openxmlformats.org/officeDocument/2006/relationships/image" Target="../media/image75.wmf"/><Relationship Id="rId6" Type="http://schemas.openxmlformats.org/officeDocument/2006/relationships/image" Target="../media/image80.wmf"/><Relationship Id="rId11" Type="http://schemas.openxmlformats.org/officeDocument/2006/relationships/image" Target="../media/image85.wmf"/><Relationship Id="rId5" Type="http://schemas.openxmlformats.org/officeDocument/2006/relationships/image" Target="../media/image79.wmf"/><Relationship Id="rId10" Type="http://schemas.openxmlformats.org/officeDocument/2006/relationships/image" Target="../media/image84.wmf"/><Relationship Id="rId4" Type="http://schemas.openxmlformats.org/officeDocument/2006/relationships/image" Target="../media/image78.wmf"/><Relationship Id="rId9" Type="http://schemas.openxmlformats.org/officeDocument/2006/relationships/image" Target="../media/image83.wmf"/></Relationships>
</file>

<file path=ppt/drawings/_rels/vmlDrawing5.vml.rels><?xml version="1.0" encoding="UTF-8" standalone="yes"?>
<Relationships xmlns="http://schemas.openxmlformats.org/package/2006/relationships"><Relationship Id="rId8" Type="http://schemas.openxmlformats.org/officeDocument/2006/relationships/image" Target="../media/image68.wmf"/><Relationship Id="rId3" Type="http://schemas.openxmlformats.org/officeDocument/2006/relationships/image" Target="../media/image63.wmf"/><Relationship Id="rId7" Type="http://schemas.openxmlformats.org/officeDocument/2006/relationships/image" Target="../media/image67.wmf"/><Relationship Id="rId12" Type="http://schemas.openxmlformats.org/officeDocument/2006/relationships/image" Target="../media/image72.wmf"/><Relationship Id="rId2" Type="http://schemas.openxmlformats.org/officeDocument/2006/relationships/image" Target="../media/image62.wmf"/><Relationship Id="rId1" Type="http://schemas.openxmlformats.org/officeDocument/2006/relationships/image" Target="../media/image61.wmf"/><Relationship Id="rId6" Type="http://schemas.openxmlformats.org/officeDocument/2006/relationships/image" Target="../media/image66.wmf"/><Relationship Id="rId11" Type="http://schemas.openxmlformats.org/officeDocument/2006/relationships/image" Target="../media/image71.wmf"/><Relationship Id="rId5" Type="http://schemas.openxmlformats.org/officeDocument/2006/relationships/image" Target="../media/image65.wmf"/><Relationship Id="rId10" Type="http://schemas.openxmlformats.org/officeDocument/2006/relationships/image" Target="../media/image70.wmf"/><Relationship Id="rId4" Type="http://schemas.openxmlformats.org/officeDocument/2006/relationships/image" Target="../media/image64.wmf"/><Relationship Id="rId9" Type="http://schemas.openxmlformats.org/officeDocument/2006/relationships/image" Target="../media/image69.wmf"/></Relationships>
</file>

<file path=ppt/drawings/_rels/vmlDrawing6.vml.rels><?xml version="1.0" encoding="UTF-8" standalone="yes"?>
<Relationships xmlns="http://schemas.openxmlformats.org/package/2006/relationships"><Relationship Id="rId8" Type="http://schemas.openxmlformats.org/officeDocument/2006/relationships/image" Target="../media/image68.wmf"/><Relationship Id="rId3" Type="http://schemas.openxmlformats.org/officeDocument/2006/relationships/image" Target="../media/image63.wmf"/><Relationship Id="rId7" Type="http://schemas.openxmlformats.org/officeDocument/2006/relationships/image" Target="../media/image67.wmf"/><Relationship Id="rId12" Type="http://schemas.openxmlformats.org/officeDocument/2006/relationships/image" Target="../media/image72.wmf"/><Relationship Id="rId2" Type="http://schemas.openxmlformats.org/officeDocument/2006/relationships/image" Target="../media/image62.wmf"/><Relationship Id="rId1" Type="http://schemas.openxmlformats.org/officeDocument/2006/relationships/image" Target="../media/image61.wmf"/><Relationship Id="rId6" Type="http://schemas.openxmlformats.org/officeDocument/2006/relationships/image" Target="../media/image66.wmf"/><Relationship Id="rId11" Type="http://schemas.openxmlformats.org/officeDocument/2006/relationships/image" Target="../media/image71.wmf"/><Relationship Id="rId5" Type="http://schemas.openxmlformats.org/officeDocument/2006/relationships/image" Target="../media/image65.wmf"/><Relationship Id="rId10" Type="http://schemas.openxmlformats.org/officeDocument/2006/relationships/image" Target="../media/image70.wmf"/><Relationship Id="rId4" Type="http://schemas.openxmlformats.org/officeDocument/2006/relationships/image" Target="../media/image64.wmf"/><Relationship Id="rId9" Type="http://schemas.openxmlformats.org/officeDocument/2006/relationships/image" Target="../media/image69.w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87.wmf"/></Relationships>
</file>

<file path=ppt/drawings/_rels/vmlDrawing8.vml.rels><?xml version="1.0" encoding="UTF-8" standalone="yes"?>
<Relationships xmlns="http://schemas.openxmlformats.org/package/2006/relationships"><Relationship Id="rId8" Type="http://schemas.openxmlformats.org/officeDocument/2006/relationships/image" Target="../media/image68.wmf"/><Relationship Id="rId3" Type="http://schemas.openxmlformats.org/officeDocument/2006/relationships/image" Target="../media/image63.wmf"/><Relationship Id="rId7" Type="http://schemas.openxmlformats.org/officeDocument/2006/relationships/image" Target="../media/image67.wmf"/><Relationship Id="rId12" Type="http://schemas.openxmlformats.org/officeDocument/2006/relationships/image" Target="../media/image72.wmf"/><Relationship Id="rId2" Type="http://schemas.openxmlformats.org/officeDocument/2006/relationships/image" Target="../media/image62.wmf"/><Relationship Id="rId1" Type="http://schemas.openxmlformats.org/officeDocument/2006/relationships/image" Target="../media/image61.wmf"/><Relationship Id="rId6" Type="http://schemas.openxmlformats.org/officeDocument/2006/relationships/image" Target="../media/image66.wmf"/><Relationship Id="rId11" Type="http://schemas.openxmlformats.org/officeDocument/2006/relationships/image" Target="../media/image71.wmf"/><Relationship Id="rId5" Type="http://schemas.openxmlformats.org/officeDocument/2006/relationships/image" Target="../media/image65.wmf"/><Relationship Id="rId10" Type="http://schemas.openxmlformats.org/officeDocument/2006/relationships/image" Target="../media/image70.wmf"/><Relationship Id="rId4" Type="http://schemas.openxmlformats.org/officeDocument/2006/relationships/image" Target="../media/image64.wmf"/><Relationship Id="rId9" Type="http://schemas.openxmlformats.org/officeDocument/2006/relationships/image" Target="../media/image69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l">
              <a:defRPr sz="1300"/>
            </a:lvl1pPr>
          </a:lstStyle>
          <a:p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4021294" y="0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r">
              <a:defRPr sz="1300"/>
            </a:lvl1pPr>
          </a:lstStyle>
          <a:p>
            <a:fld id="{314B86A8-598D-4A15-9E96-93C4C5B89F0D}" type="datetimeFigureOut">
              <a:rPr lang="es-ES" smtClean="0"/>
              <a:pPr/>
              <a:t>03/06/2020</a:t>
            </a:fld>
            <a:endParaRPr lang="es-ES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992188" y="768350"/>
            <a:ext cx="5114925" cy="38369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9048" tIns="49524" rIns="99048" bIns="49524" rtlCol="0" anchor="ctr"/>
          <a:lstStyle/>
          <a:p>
            <a:endParaRPr lang="es-ES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709930" y="4861441"/>
            <a:ext cx="5679440" cy="4605576"/>
          </a:xfrm>
          <a:prstGeom prst="rect">
            <a:avLst/>
          </a:prstGeom>
        </p:spPr>
        <p:txBody>
          <a:bodyPr vert="horz" lIns="99048" tIns="49524" rIns="99048" bIns="49524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9721106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l">
              <a:defRPr sz="1300"/>
            </a:lvl1pPr>
          </a:lstStyle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4021294" y="9721106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r">
              <a:defRPr sz="1300"/>
            </a:lvl1pPr>
          </a:lstStyle>
          <a:p>
            <a:fld id="{5CA2E9C3-27C4-4E78-93D7-845C4A6C4568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43686845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s-ES" dirty="0" smtClean="0"/>
              <a:t>In </a:t>
            </a:r>
            <a:r>
              <a:rPr lang="es-ES" dirty="0" err="1" smtClean="0"/>
              <a:t>the</a:t>
            </a:r>
            <a:r>
              <a:rPr lang="es-ES" dirty="0" smtClean="0"/>
              <a:t> </a:t>
            </a:r>
            <a:r>
              <a:rPr lang="es-ES" dirty="0" err="1" smtClean="0"/>
              <a:t>last</a:t>
            </a:r>
            <a:r>
              <a:rPr lang="es-ES" dirty="0" smtClean="0"/>
              <a:t> </a:t>
            </a:r>
            <a:r>
              <a:rPr lang="es-ES" dirty="0" err="1" smtClean="0"/>
              <a:t>edition</a:t>
            </a:r>
            <a:r>
              <a:rPr lang="es-ES" dirty="0" smtClean="0"/>
              <a:t> of </a:t>
            </a:r>
            <a:r>
              <a:rPr lang="es-ES" dirty="0" err="1" smtClean="0"/>
              <a:t>the</a:t>
            </a:r>
            <a:r>
              <a:rPr lang="es-ES" dirty="0" smtClean="0"/>
              <a:t> fórum </a:t>
            </a:r>
            <a:r>
              <a:rPr lang="es-ES" dirty="0" err="1" smtClean="0"/>
              <a:t>we</a:t>
            </a:r>
            <a:r>
              <a:rPr lang="es-ES" dirty="0" smtClean="0"/>
              <a:t> </a:t>
            </a:r>
            <a:r>
              <a:rPr lang="es-ES" dirty="0" err="1" smtClean="0"/>
              <a:t>presented</a:t>
            </a:r>
            <a:r>
              <a:rPr lang="es-ES" dirty="0" smtClean="0"/>
              <a:t> </a:t>
            </a:r>
            <a:r>
              <a:rPr lang="es-ES" dirty="0" err="1" smtClean="0"/>
              <a:t>an</a:t>
            </a:r>
            <a:r>
              <a:rPr lang="es-ES" dirty="0" smtClean="0"/>
              <a:t> </a:t>
            </a:r>
            <a:r>
              <a:rPr lang="es-ES" dirty="0" err="1" smtClean="0"/>
              <a:t>platform</a:t>
            </a:r>
            <a:r>
              <a:rPr lang="es-ES" dirty="0" smtClean="0"/>
              <a:t> </a:t>
            </a:r>
            <a:r>
              <a:rPr lang="es-ES" dirty="0" err="1" smtClean="0"/>
              <a:t>based</a:t>
            </a:r>
            <a:r>
              <a:rPr lang="es-ES" dirty="0" smtClean="0"/>
              <a:t> </a:t>
            </a:r>
            <a:r>
              <a:rPr lang="es-ES" dirty="0" err="1" smtClean="0"/>
              <a:t>on</a:t>
            </a:r>
            <a:r>
              <a:rPr lang="es-ES" dirty="0" smtClean="0"/>
              <a:t> MPC </a:t>
            </a:r>
            <a:r>
              <a:rPr lang="es-ES" dirty="0" err="1" smtClean="0"/>
              <a:t>to</a:t>
            </a:r>
            <a:r>
              <a:rPr lang="es-ES" dirty="0" smtClean="0"/>
              <a:t> </a:t>
            </a:r>
            <a:r>
              <a:rPr lang="es-ES" dirty="0" err="1" smtClean="0"/>
              <a:t>solve</a:t>
            </a:r>
            <a:r>
              <a:rPr lang="es-ES" dirty="0" smtClean="0"/>
              <a:t> </a:t>
            </a:r>
            <a:r>
              <a:rPr lang="es-ES" dirty="0" err="1" smtClean="0"/>
              <a:t>the</a:t>
            </a:r>
            <a:r>
              <a:rPr lang="es-ES" dirty="0" smtClean="0"/>
              <a:t> control </a:t>
            </a:r>
            <a:r>
              <a:rPr lang="es-ES" dirty="0" err="1" smtClean="0"/>
              <a:t>problem</a:t>
            </a:r>
            <a:r>
              <a:rPr lang="es-ES" dirty="0" smtClean="0"/>
              <a:t> of </a:t>
            </a:r>
            <a:r>
              <a:rPr lang="es-ES" dirty="0" err="1" smtClean="0"/>
              <a:t>microgrids</a:t>
            </a:r>
            <a:r>
              <a:rPr lang="es-ES" dirty="0" smtClean="0"/>
              <a:t> </a:t>
            </a:r>
            <a:r>
              <a:rPr lang="es-ES" dirty="0" err="1" smtClean="0"/>
              <a:t>with</a:t>
            </a:r>
            <a:r>
              <a:rPr lang="es-ES" dirty="0" smtClean="0"/>
              <a:t> </a:t>
            </a:r>
            <a:r>
              <a:rPr lang="es-ES" dirty="0" err="1" smtClean="0"/>
              <a:t>hybrid</a:t>
            </a:r>
            <a:r>
              <a:rPr lang="es-ES" dirty="0" smtClean="0"/>
              <a:t> </a:t>
            </a:r>
            <a:r>
              <a:rPr lang="es-ES" dirty="0" err="1" smtClean="0"/>
              <a:t>energy</a:t>
            </a:r>
            <a:r>
              <a:rPr lang="es-ES" dirty="0" smtClean="0"/>
              <a:t> </a:t>
            </a:r>
            <a:r>
              <a:rPr lang="es-ES" dirty="0" err="1" smtClean="0"/>
              <a:t>storage</a:t>
            </a:r>
            <a:r>
              <a:rPr lang="es-ES" dirty="0" smtClean="0"/>
              <a:t> </a:t>
            </a:r>
            <a:r>
              <a:rPr lang="es-ES" dirty="0" err="1" smtClean="0"/>
              <a:t>system</a:t>
            </a:r>
            <a:r>
              <a:rPr lang="es-ES" dirty="0" smtClean="0"/>
              <a:t>. In </a:t>
            </a:r>
            <a:r>
              <a:rPr lang="es-ES" dirty="0" err="1" smtClean="0"/>
              <a:t>this</a:t>
            </a:r>
            <a:r>
              <a:rPr lang="es-ES" dirty="0" smtClean="0"/>
              <a:t> </a:t>
            </a:r>
            <a:r>
              <a:rPr lang="es-ES" dirty="0" err="1" smtClean="0"/>
              <a:t>presentation</a:t>
            </a:r>
            <a:r>
              <a:rPr lang="es-ES" dirty="0" smtClean="0"/>
              <a:t>, </a:t>
            </a:r>
            <a:r>
              <a:rPr lang="es-ES" dirty="0" err="1" smtClean="0"/>
              <a:t>we</a:t>
            </a:r>
            <a:r>
              <a:rPr lang="es-ES" dirty="0" smtClean="0"/>
              <a:t> </a:t>
            </a:r>
            <a:r>
              <a:rPr lang="es-ES" dirty="0" err="1" smtClean="0"/>
              <a:t>will</a:t>
            </a:r>
            <a:r>
              <a:rPr lang="es-ES" dirty="0" smtClean="0"/>
              <a:t> show </a:t>
            </a:r>
            <a:r>
              <a:rPr lang="es-ES" dirty="0" err="1" smtClean="0"/>
              <a:t>our</a:t>
            </a:r>
            <a:r>
              <a:rPr lang="es-ES" dirty="0" smtClean="0"/>
              <a:t> </a:t>
            </a:r>
            <a:r>
              <a:rPr lang="es-ES" dirty="0" err="1" smtClean="0"/>
              <a:t>advances</a:t>
            </a:r>
            <a:r>
              <a:rPr lang="es-ES" dirty="0" smtClean="0"/>
              <a:t> in </a:t>
            </a:r>
            <a:r>
              <a:rPr lang="es-ES" dirty="0" err="1" smtClean="0"/>
              <a:t>this</a:t>
            </a:r>
            <a:r>
              <a:rPr lang="es-ES" dirty="0" smtClean="0"/>
              <a:t> </a:t>
            </a:r>
            <a:r>
              <a:rPr lang="es-ES" dirty="0" err="1" smtClean="0"/>
              <a:t>year</a:t>
            </a:r>
            <a:r>
              <a:rPr lang="es-ES" dirty="0" smtClean="0"/>
              <a:t>, </a:t>
            </a:r>
            <a:r>
              <a:rPr lang="es-ES" dirty="0" err="1" smtClean="0"/>
              <a:t>we</a:t>
            </a:r>
            <a:r>
              <a:rPr lang="es-ES" dirty="0" smtClean="0"/>
              <a:t> </a:t>
            </a:r>
            <a:r>
              <a:rPr lang="es-ES" dirty="0" err="1" smtClean="0"/>
              <a:t>have</a:t>
            </a:r>
            <a:r>
              <a:rPr lang="es-ES" dirty="0" smtClean="0"/>
              <a:t> </a:t>
            </a:r>
            <a:r>
              <a:rPr lang="es-ES" dirty="0" err="1" smtClean="0"/>
              <a:t>improved</a:t>
            </a:r>
            <a:r>
              <a:rPr lang="es-ES" dirty="0" smtClean="0"/>
              <a:t> </a:t>
            </a:r>
            <a:r>
              <a:rPr lang="es-ES" dirty="0" err="1" smtClean="0"/>
              <a:t>our</a:t>
            </a:r>
            <a:r>
              <a:rPr lang="es-ES" dirty="0" smtClean="0"/>
              <a:t> </a:t>
            </a:r>
            <a:r>
              <a:rPr lang="es-ES" dirty="0" err="1" smtClean="0"/>
              <a:t>platform</a:t>
            </a:r>
            <a:r>
              <a:rPr lang="es-ES" dirty="0" smtClean="0"/>
              <a:t> </a:t>
            </a:r>
            <a:r>
              <a:rPr lang="es-ES" dirty="0" err="1" smtClean="0"/>
              <a:t>integrating</a:t>
            </a:r>
            <a:r>
              <a:rPr lang="es-ES" dirty="0" smtClean="0"/>
              <a:t> </a:t>
            </a:r>
            <a:r>
              <a:rPr lang="es-ES" dirty="0" err="1" smtClean="0"/>
              <a:t>the</a:t>
            </a:r>
            <a:r>
              <a:rPr lang="es-ES" dirty="0" smtClean="0"/>
              <a:t> </a:t>
            </a:r>
            <a:r>
              <a:rPr lang="es-ES" dirty="0" err="1" smtClean="0"/>
              <a:t>possibility</a:t>
            </a:r>
            <a:r>
              <a:rPr lang="es-ES" dirty="0" smtClean="0"/>
              <a:t> </a:t>
            </a:r>
            <a:r>
              <a:rPr lang="es-ES" dirty="0" err="1" smtClean="0"/>
              <a:t>to</a:t>
            </a:r>
            <a:r>
              <a:rPr lang="es-ES" dirty="0" smtClean="0"/>
              <a:t> </a:t>
            </a:r>
            <a:r>
              <a:rPr lang="es-ES" dirty="0" err="1" smtClean="0"/>
              <a:t>manage</a:t>
            </a:r>
            <a:r>
              <a:rPr lang="es-ES" dirty="0" smtClean="0"/>
              <a:t> </a:t>
            </a:r>
            <a:r>
              <a:rPr lang="es-ES" dirty="0" err="1" smtClean="0"/>
              <a:t>also</a:t>
            </a:r>
            <a:r>
              <a:rPr lang="es-ES" dirty="0" smtClean="0"/>
              <a:t> </a:t>
            </a:r>
            <a:r>
              <a:rPr lang="es-ES" dirty="0" err="1" smtClean="0"/>
              <a:t>the</a:t>
            </a:r>
            <a:r>
              <a:rPr lang="es-ES" dirty="0" smtClean="0"/>
              <a:t> control </a:t>
            </a:r>
            <a:r>
              <a:rPr lang="es-ES" dirty="0" err="1" smtClean="0"/>
              <a:t>problem</a:t>
            </a:r>
            <a:r>
              <a:rPr lang="es-ES" dirty="0" smtClean="0"/>
              <a:t> of </a:t>
            </a:r>
            <a:r>
              <a:rPr lang="es-ES" dirty="0" err="1" smtClean="0"/>
              <a:t>the</a:t>
            </a:r>
            <a:r>
              <a:rPr lang="es-ES" dirty="0" smtClean="0"/>
              <a:t> </a:t>
            </a:r>
            <a:r>
              <a:rPr lang="es-ES" dirty="0" err="1" smtClean="0"/>
              <a:t>interconnection</a:t>
            </a:r>
            <a:r>
              <a:rPr lang="es-ES" dirty="0" smtClean="0"/>
              <a:t> of </a:t>
            </a:r>
            <a:r>
              <a:rPr lang="es-ES" dirty="0" err="1" smtClean="0"/>
              <a:t>microgrids</a:t>
            </a:r>
            <a:r>
              <a:rPr lang="es-ES" dirty="0" smtClean="0"/>
              <a:t>.</a:t>
            </a:r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23F85E-200B-41ED-B1B2-68E1D54291C6}" type="slidenum">
              <a:rPr lang="es-ES" smtClean="0"/>
              <a:pPr/>
              <a:t>2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96722212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s-ES" dirty="0" smtClean="0"/>
              <a:t>In </a:t>
            </a:r>
            <a:r>
              <a:rPr lang="es-ES" dirty="0" err="1" smtClean="0"/>
              <a:t>the</a:t>
            </a:r>
            <a:r>
              <a:rPr lang="es-ES" dirty="0" smtClean="0"/>
              <a:t> </a:t>
            </a:r>
            <a:r>
              <a:rPr lang="es-ES" dirty="0" err="1" smtClean="0"/>
              <a:t>last</a:t>
            </a:r>
            <a:r>
              <a:rPr lang="es-ES" dirty="0" smtClean="0"/>
              <a:t> </a:t>
            </a:r>
            <a:r>
              <a:rPr lang="es-ES" dirty="0" err="1" smtClean="0"/>
              <a:t>edition</a:t>
            </a:r>
            <a:r>
              <a:rPr lang="es-ES" dirty="0" smtClean="0"/>
              <a:t> of </a:t>
            </a:r>
            <a:r>
              <a:rPr lang="es-ES" dirty="0" err="1" smtClean="0"/>
              <a:t>the</a:t>
            </a:r>
            <a:r>
              <a:rPr lang="es-ES" dirty="0" smtClean="0"/>
              <a:t> fórum </a:t>
            </a:r>
            <a:r>
              <a:rPr lang="es-ES" dirty="0" err="1" smtClean="0"/>
              <a:t>we</a:t>
            </a:r>
            <a:r>
              <a:rPr lang="es-ES" dirty="0" smtClean="0"/>
              <a:t> </a:t>
            </a:r>
            <a:r>
              <a:rPr lang="es-ES" dirty="0" err="1" smtClean="0"/>
              <a:t>presented</a:t>
            </a:r>
            <a:r>
              <a:rPr lang="es-ES" dirty="0" smtClean="0"/>
              <a:t> </a:t>
            </a:r>
            <a:r>
              <a:rPr lang="es-ES" dirty="0" err="1" smtClean="0"/>
              <a:t>an</a:t>
            </a:r>
            <a:r>
              <a:rPr lang="es-ES" dirty="0" smtClean="0"/>
              <a:t> </a:t>
            </a:r>
            <a:r>
              <a:rPr lang="es-ES" dirty="0" err="1" smtClean="0"/>
              <a:t>platform</a:t>
            </a:r>
            <a:r>
              <a:rPr lang="es-ES" dirty="0" smtClean="0"/>
              <a:t> </a:t>
            </a:r>
            <a:r>
              <a:rPr lang="es-ES" dirty="0" err="1" smtClean="0"/>
              <a:t>based</a:t>
            </a:r>
            <a:r>
              <a:rPr lang="es-ES" dirty="0" smtClean="0"/>
              <a:t> </a:t>
            </a:r>
            <a:r>
              <a:rPr lang="es-ES" dirty="0" err="1" smtClean="0"/>
              <a:t>on</a:t>
            </a:r>
            <a:r>
              <a:rPr lang="es-ES" dirty="0" smtClean="0"/>
              <a:t> MPC </a:t>
            </a:r>
            <a:r>
              <a:rPr lang="es-ES" dirty="0" err="1" smtClean="0"/>
              <a:t>to</a:t>
            </a:r>
            <a:r>
              <a:rPr lang="es-ES" dirty="0" smtClean="0"/>
              <a:t> </a:t>
            </a:r>
            <a:r>
              <a:rPr lang="es-ES" dirty="0" err="1" smtClean="0"/>
              <a:t>solve</a:t>
            </a:r>
            <a:r>
              <a:rPr lang="es-ES" dirty="0" smtClean="0"/>
              <a:t> </a:t>
            </a:r>
            <a:r>
              <a:rPr lang="es-ES" dirty="0" err="1" smtClean="0"/>
              <a:t>the</a:t>
            </a:r>
            <a:r>
              <a:rPr lang="es-ES" dirty="0" smtClean="0"/>
              <a:t> control </a:t>
            </a:r>
            <a:r>
              <a:rPr lang="es-ES" dirty="0" err="1" smtClean="0"/>
              <a:t>problem</a:t>
            </a:r>
            <a:r>
              <a:rPr lang="es-ES" dirty="0" smtClean="0"/>
              <a:t> of </a:t>
            </a:r>
            <a:r>
              <a:rPr lang="es-ES" dirty="0" err="1" smtClean="0"/>
              <a:t>microgrids</a:t>
            </a:r>
            <a:r>
              <a:rPr lang="es-ES" dirty="0" smtClean="0"/>
              <a:t> </a:t>
            </a:r>
            <a:r>
              <a:rPr lang="es-ES" dirty="0" err="1" smtClean="0"/>
              <a:t>with</a:t>
            </a:r>
            <a:r>
              <a:rPr lang="es-ES" dirty="0" smtClean="0"/>
              <a:t> </a:t>
            </a:r>
            <a:r>
              <a:rPr lang="es-ES" dirty="0" err="1" smtClean="0"/>
              <a:t>hybrid</a:t>
            </a:r>
            <a:r>
              <a:rPr lang="es-ES" dirty="0" smtClean="0"/>
              <a:t> </a:t>
            </a:r>
            <a:r>
              <a:rPr lang="es-ES" dirty="0" err="1" smtClean="0"/>
              <a:t>energy</a:t>
            </a:r>
            <a:r>
              <a:rPr lang="es-ES" dirty="0" smtClean="0"/>
              <a:t> </a:t>
            </a:r>
            <a:r>
              <a:rPr lang="es-ES" dirty="0" err="1" smtClean="0"/>
              <a:t>storage</a:t>
            </a:r>
            <a:r>
              <a:rPr lang="es-ES" dirty="0" smtClean="0"/>
              <a:t> </a:t>
            </a:r>
            <a:r>
              <a:rPr lang="es-ES" dirty="0" err="1" smtClean="0"/>
              <a:t>system</a:t>
            </a:r>
            <a:r>
              <a:rPr lang="es-ES" dirty="0" smtClean="0"/>
              <a:t>. In </a:t>
            </a:r>
            <a:r>
              <a:rPr lang="es-ES" dirty="0" err="1" smtClean="0"/>
              <a:t>this</a:t>
            </a:r>
            <a:r>
              <a:rPr lang="es-ES" dirty="0" smtClean="0"/>
              <a:t> </a:t>
            </a:r>
            <a:r>
              <a:rPr lang="es-ES" dirty="0" err="1" smtClean="0"/>
              <a:t>presentation</a:t>
            </a:r>
            <a:r>
              <a:rPr lang="es-ES" dirty="0" smtClean="0"/>
              <a:t>, </a:t>
            </a:r>
            <a:r>
              <a:rPr lang="es-ES" dirty="0" err="1" smtClean="0"/>
              <a:t>we</a:t>
            </a:r>
            <a:r>
              <a:rPr lang="es-ES" dirty="0" smtClean="0"/>
              <a:t> </a:t>
            </a:r>
            <a:r>
              <a:rPr lang="es-ES" dirty="0" err="1" smtClean="0"/>
              <a:t>will</a:t>
            </a:r>
            <a:r>
              <a:rPr lang="es-ES" dirty="0" smtClean="0"/>
              <a:t> show </a:t>
            </a:r>
            <a:r>
              <a:rPr lang="es-ES" dirty="0" err="1" smtClean="0"/>
              <a:t>our</a:t>
            </a:r>
            <a:r>
              <a:rPr lang="es-ES" dirty="0" smtClean="0"/>
              <a:t> </a:t>
            </a:r>
            <a:r>
              <a:rPr lang="es-ES" dirty="0" err="1" smtClean="0"/>
              <a:t>advances</a:t>
            </a:r>
            <a:r>
              <a:rPr lang="es-ES" dirty="0" smtClean="0"/>
              <a:t> in </a:t>
            </a:r>
            <a:r>
              <a:rPr lang="es-ES" dirty="0" err="1" smtClean="0"/>
              <a:t>this</a:t>
            </a:r>
            <a:r>
              <a:rPr lang="es-ES" dirty="0" smtClean="0"/>
              <a:t> </a:t>
            </a:r>
            <a:r>
              <a:rPr lang="es-ES" dirty="0" err="1" smtClean="0"/>
              <a:t>year</a:t>
            </a:r>
            <a:r>
              <a:rPr lang="es-ES" dirty="0" smtClean="0"/>
              <a:t>, </a:t>
            </a:r>
            <a:r>
              <a:rPr lang="es-ES" dirty="0" err="1" smtClean="0"/>
              <a:t>we</a:t>
            </a:r>
            <a:r>
              <a:rPr lang="es-ES" dirty="0" smtClean="0"/>
              <a:t> </a:t>
            </a:r>
            <a:r>
              <a:rPr lang="es-ES" dirty="0" err="1" smtClean="0"/>
              <a:t>have</a:t>
            </a:r>
            <a:r>
              <a:rPr lang="es-ES" dirty="0" smtClean="0"/>
              <a:t> </a:t>
            </a:r>
            <a:r>
              <a:rPr lang="es-ES" dirty="0" err="1" smtClean="0"/>
              <a:t>improved</a:t>
            </a:r>
            <a:r>
              <a:rPr lang="es-ES" dirty="0" smtClean="0"/>
              <a:t> </a:t>
            </a:r>
            <a:r>
              <a:rPr lang="es-ES" dirty="0" err="1" smtClean="0"/>
              <a:t>our</a:t>
            </a:r>
            <a:r>
              <a:rPr lang="es-ES" dirty="0" smtClean="0"/>
              <a:t> </a:t>
            </a:r>
            <a:r>
              <a:rPr lang="es-ES" dirty="0" err="1" smtClean="0"/>
              <a:t>platform</a:t>
            </a:r>
            <a:r>
              <a:rPr lang="es-ES" dirty="0" smtClean="0"/>
              <a:t> </a:t>
            </a:r>
            <a:r>
              <a:rPr lang="es-ES" dirty="0" err="1" smtClean="0"/>
              <a:t>integrating</a:t>
            </a:r>
            <a:r>
              <a:rPr lang="es-ES" dirty="0" smtClean="0"/>
              <a:t> </a:t>
            </a:r>
            <a:r>
              <a:rPr lang="es-ES" dirty="0" err="1" smtClean="0"/>
              <a:t>the</a:t>
            </a:r>
            <a:r>
              <a:rPr lang="es-ES" dirty="0" smtClean="0"/>
              <a:t> </a:t>
            </a:r>
            <a:r>
              <a:rPr lang="es-ES" dirty="0" err="1" smtClean="0"/>
              <a:t>possibility</a:t>
            </a:r>
            <a:r>
              <a:rPr lang="es-ES" dirty="0" smtClean="0"/>
              <a:t> </a:t>
            </a:r>
            <a:r>
              <a:rPr lang="es-ES" dirty="0" err="1" smtClean="0"/>
              <a:t>to</a:t>
            </a:r>
            <a:r>
              <a:rPr lang="es-ES" dirty="0" smtClean="0"/>
              <a:t> </a:t>
            </a:r>
            <a:r>
              <a:rPr lang="es-ES" dirty="0" err="1" smtClean="0"/>
              <a:t>manage</a:t>
            </a:r>
            <a:r>
              <a:rPr lang="es-ES" dirty="0" smtClean="0"/>
              <a:t> </a:t>
            </a:r>
            <a:r>
              <a:rPr lang="es-ES" dirty="0" err="1" smtClean="0"/>
              <a:t>also</a:t>
            </a:r>
            <a:r>
              <a:rPr lang="es-ES" dirty="0" smtClean="0"/>
              <a:t> </a:t>
            </a:r>
            <a:r>
              <a:rPr lang="es-ES" dirty="0" err="1" smtClean="0"/>
              <a:t>the</a:t>
            </a:r>
            <a:r>
              <a:rPr lang="es-ES" dirty="0" smtClean="0"/>
              <a:t> control </a:t>
            </a:r>
            <a:r>
              <a:rPr lang="es-ES" dirty="0" err="1" smtClean="0"/>
              <a:t>problem</a:t>
            </a:r>
            <a:r>
              <a:rPr lang="es-ES" dirty="0" smtClean="0"/>
              <a:t> of </a:t>
            </a:r>
            <a:r>
              <a:rPr lang="es-ES" dirty="0" err="1" smtClean="0"/>
              <a:t>the</a:t>
            </a:r>
            <a:r>
              <a:rPr lang="es-ES" dirty="0" smtClean="0"/>
              <a:t> </a:t>
            </a:r>
            <a:r>
              <a:rPr lang="es-ES" dirty="0" err="1" smtClean="0"/>
              <a:t>interconnection</a:t>
            </a:r>
            <a:r>
              <a:rPr lang="es-ES" dirty="0" smtClean="0"/>
              <a:t> of </a:t>
            </a:r>
            <a:r>
              <a:rPr lang="es-ES" dirty="0" err="1" smtClean="0"/>
              <a:t>microgrids</a:t>
            </a:r>
            <a:r>
              <a:rPr lang="es-ES" dirty="0" smtClean="0"/>
              <a:t>.</a:t>
            </a:r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23F85E-200B-41ED-B1B2-68E1D54291C6}" type="slidenum">
              <a:rPr lang="es-ES" smtClean="0"/>
              <a:pPr/>
              <a:t>12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11541135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s-ES" dirty="0" smtClean="0"/>
              <a:t>In </a:t>
            </a:r>
            <a:r>
              <a:rPr lang="es-ES" dirty="0" err="1" smtClean="0"/>
              <a:t>the</a:t>
            </a:r>
            <a:r>
              <a:rPr lang="es-ES" dirty="0" smtClean="0"/>
              <a:t> </a:t>
            </a:r>
            <a:r>
              <a:rPr lang="es-ES" dirty="0" err="1" smtClean="0"/>
              <a:t>last</a:t>
            </a:r>
            <a:r>
              <a:rPr lang="es-ES" dirty="0" smtClean="0"/>
              <a:t> </a:t>
            </a:r>
            <a:r>
              <a:rPr lang="es-ES" dirty="0" err="1" smtClean="0"/>
              <a:t>edition</a:t>
            </a:r>
            <a:r>
              <a:rPr lang="es-ES" dirty="0" smtClean="0"/>
              <a:t> of </a:t>
            </a:r>
            <a:r>
              <a:rPr lang="es-ES" dirty="0" err="1" smtClean="0"/>
              <a:t>the</a:t>
            </a:r>
            <a:r>
              <a:rPr lang="es-ES" dirty="0" smtClean="0"/>
              <a:t> fórum </a:t>
            </a:r>
            <a:r>
              <a:rPr lang="es-ES" dirty="0" err="1" smtClean="0"/>
              <a:t>we</a:t>
            </a:r>
            <a:r>
              <a:rPr lang="es-ES" dirty="0" smtClean="0"/>
              <a:t> </a:t>
            </a:r>
            <a:r>
              <a:rPr lang="es-ES" dirty="0" err="1" smtClean="0"/>
              <a:t>presented</a:t>
            </a:r>
            <a:r>
              <a:rPr lang="es-ES" dirty="0" smtClean="0"/>
              <a:t> </a:t>
            </a:r>
            <a:r>
              <a:rPr lang="es-ES" dirty="0" err="1" smtClean="0"/>
              <a:t>an</a:t>
            </a:r>
            <a:r>
              <a:rPr lang="es-ES" dirty="0" smtClean="0"/>
              <a:t> </a:t>
            </a:r>
            <a:r>
              <a:rPr lang="es-ES" dirty="0" err="1" smtClean="0"/>
              <a:t>platform</a:t>
            </a:r>
            <a:r>
              <a:rPr lang="es-ES" dirty="0" smtClean="0"/>
              <a:t> </a:t>
            </a:r>
            <a:r>
              <a:rPr lang="es-ES" dirty="0" err="1" smtClean="0"/>
              <a:t>based</a:t>
            </a:r>
            <a:r>
              <a:rPr lang="es-ES" dirty="0" smtClean="0"/>
              <a:t> </a:t>
            </a:r>
            <a:r>
              <a:rPr lang="es-ES" dirty="0" err="1" smtClean="0"/>
              <a:t>on</a:t>
            </a:r>
            <a:r>
              <a:rPr lang="es-ES" dirty="0" smtClean="0"/>
              <a:t> MPC </a:t>
            </a:r>
            <a:r>
              <a:rPr lang="es-ES" dirty="0" err="1" smtClean="0"/>
              <a:t>to</a:t>
            </a:r>
            <a:r>
              <a:rPr lang="es-ES" dirty="0" smtClean="0"/>
              <a:t> </a:t>
            </a:r>
            <a:r>
              <a:rPr lang="es-ES" dirty="0" err="1" smtClean="0"/>
              <a:t>solve</a:t>
            </a:r>
            <a:r>
              <a:rPr lang="es-ES" dirty="0" smtClean="0"/>
              <a:t> </a:t>
            </a:r>
            <a:r>
              <a:rPr lang="es-ES" dirty="0" err="1" smtClean="0"/>
              <a:t>the</a:t>
            </a:r>
            <a:r>
              <a:rPr lang="es-ES" dirty="0" smtClean="0"/>
              <a:t> control </a:t>
            </a:r>
            <a:r>
              <a:rPr lang="es-ES" dirty="0" err="1" smtClean="0"/>
              <a:t>problem</a:t>
            </a:r>
            <a:r>
              <a:rPr lang="es-ES" dirty="0" smtClean="0"/>
              <a:t> of </a:t>
            </a:r>
            <a:r>
              <a:rPr lang="es-ES" dirty="0" err="1" smtClean="0"/>
              <a:t>microgrids</a:t>
            </a:r>
            <a:r>
              <a:rPr lang="es-ES" dirty="0" smtClean="0"/>
              <a:t> </a:t>
            </a:r>
            <a:r>
              <a:rPr lang="es-ES" dirty="0" err="1" smtClean="0"/>
              <a:t>with</a:t>
            </a:r>
            <a:r>
              <a:rPr lang="es-ES" dirty="0" smtClean="0"/>
              <a:t> </a:t>
            </a:r>
            <a:r>
              <a:rPr lang="es-ES" dirty="0" err="1" smtClean="0"/>
              <a:t>hybrid</a:t>
            </a:r>
            <a:r>
              <a:rPr lang="es-ES" dirty="0" smtClean="0"/>
              <a:t> </a:t>
            </a:r>
            <a:r>
              <a:rPr lang="es-ES" dirty="0" err="1" smtClean="0"/>
              <a:t>energy</a:t>
            </a:r>
            <a:r>
              <a:rPr lang="es-ES" dirty="0" smtClean="0"/>
              <a:t> </a:t>
            </a:r>
            <a:r>
              <a:rPr lang="es-ES" dirty="0" err="1" smtClean="0"/>
              <a:t>storage</a:t>
            </a:r>
            <a:r>
              <a:rPr lang="es-ES" dirty="0" smtClean="0"/>
              <a:t> </a:t>
            </a:r>
            <a:r>
              <a:rPr lang="es-ES" dirty="0" err="1" smtClean="0"/>
              <a:t>system</a:t>
            </a:r>
            <a:r>
              <a:rPr lang="es-ES" dirty="0" smtClean="0"/>
              <a:t>. In </a:t>
            </a:r>
            <a:r>
              <a:rPr lang="es-ES" dirty="0" err="1" smtClean="0"/>
              <a:t>this</a:t>
            </a:r>
            <a:r>
              <a:rPr lang="es-ES" dirty="0" smtClean="0"/>
              <a:t> </a:t>
            </a:r>
            <a:r>
              <a:rPr lang="es-ES" dirty="0" err="1" smtClean="0"/>
              <a:t>presentation</a:t>
            </a:r>
            <a:r>
              <a:rPr lang="es-ES" dirty="0" smtClean="0"/>
              <a:t>, </a:t>
            </a:r>
            <a:r>
              <a:rPr lang="es-ES" dirty="0" err="1" smtClean="0"/>
              <a:t>we</a:t>
            </a:r>
            <a:r>
              <a:rPr lang="es-ES" dirty="0" smtClean="0"/>
              <a:t> </a:t>
            </a:r>
            <a:r>
              <a:rPr lang="es-ES" dirty="0" err="1" smtClean="0"/>
              <a:t>will</a:t>
            </a:r>
            <a:r>
              <a:rPr lang="es-ES" dirty="0" smtClean="0"/>
              <a:t> show </a:t>
            </a:r>
            <a:r>
              <a:rPr lang="es-ES" dirty="0" err="1" smtClean="0"/>
              <a:t>our</a:t>
            </a:r>
            <a:r>
              <a:rPr lang="es-ES" dirty="0" smtClean="0"/>
              <a:t> </a:t>
            </a:r>
            <a:r>
              <a:rPr lang="es-ES" dirty="0" err="1" smtClean="0"/>
              <a:t>advances</a:t>
            </a:r>
            <a:r>
              <a:rPr lang="es-ES" dirty="0" smtClean="0"/>
              <a:t> in </a:t>
            </a:r>
            <a:r>
              <a:rPr lang="es-ES" dirty="0" err="1" smtClean="0"/>
              <a:t>this</a:t>
            </a:r>
            <a:r>
              <a:rPr lang="es-ES" dirty="0" smtClean="0"/>
              <a:t> </a:t>
            </a:r>
            <a:r>
              <a:rPr lang="es-ES" dirty="0" err="1" smtClean="0"/>
              <a:t>year</a:t>
            </a:r>
            <a:r>
              <a:rPr lang="es-ES" dirty="0" smtClean="0"/>
              <a:t>, </a:t>
            </a:r>
            <a:r>
              <a:rPr lang="es-ES" dirty="0" err="1" smtClean="0"/>
              <a:t>we</a:t>
            </a:r>
            <a:r>
              <a:rPr lang="es-ES" dirty="0" smtClean="0"/>
              <a:t> </a:t>
            </a:r>
            <a:r>
              <a:rPr lang="es-ES" dirty="0" err="1" smtClean="0"/>
              <a:t>have</a:t>
            </a:r>
            <a:r>
              <a:rPr lang="es-ES" dirty="0" smtClean="0"/>
              <a:t> </a:t>
            </a:r>
            <a:r>
              <a:rPr lang="es-ES" dirty="0" err="1" smtClean="0"/>
              <a:t>improved</a:t>
            </a:r>
            <a:r>
              <a:rPr lang="es-ES" dirty="0" smtClean="0"/>
              <a:t> </a:t>
            </a:r>
            <a:r>
              <a:rPr lang="es-ES" dirty="0" err="1" smtClean="0"/>
              <a:t>our</a:t>
            </a:r>
            <a:r>
              <a:rPr lang="es-ES" dirty="0" smtClean="0"/>
              <a:t> </a:t>
            </a:r>
            <a:r>
              <a:rPr lang="es-ES" dirty="0" err="1" smtClean="0"/>
              <a:t>platform</a:t>
            </a:r>
            <a:r>
              <a:rPr lang="es-ES" dirty="0" smtClean="0"/>
              <a:t> </a:t>
            </a:r>
            <a:r>
              <a:rPr lang="es-ES" dirty="0" err="1" smtClean="0"/>
              <a:t>integrating</a:t>
            </a:r>
            <a:r>
              <a:rPr lang="es-ES" dirty="0" smtClean="0"/>
              <a:t> </a:t>
            </a:r>
            <a:r>
              <a:rPr lang="es-ES" dirty="0" err="1" smtClean="0"/>
              <a:t>the</a:t>
            </a:r>
            <a:r>
              <a:rPr lang="es-ES" dirty="0" smtClean="0"/>
              <a:t> </a:t>
            </a:r>
            <a:r>
              <a:rPr lang="es-ES" dirty="0" err="1" smtClean="0"/>
              <a:t>possibility</a:t>
            </a:r>
            <a:r>
              <a:rPr lang="es-ES" dirty="0" smtClean="0"/>
              <a:t> </a:t>
            </a:r>
            <a:r>
              <a:rPr lang="es-ES" dirty="0" err="1" smtClean="0"/>
              <a:t>to</a:t>
            </a:r>
            <a:r>
              <a:rPr lang="es-ES" dirty="0" smtClean="0"/>
              <a:t> </a:t>
            </a:r>
            <a:r>
              <a:rPr lang="es-ES" dirty="0" err="1" smtClean="0"/>
              <a:t>manage</a:t>
            </a:r>
            <a:r>
              <a:rPr lang="es-ES" dirty="0" smtClean="0"/>
              <a:t> </a:t>
            </a:r>
            <a:r>
              <a:rPr lang="es-ES" dirty="0" err="1" smtClean="0"/>
              <a:t>also</a:t>
            </a:r>
            <a:r>
              <a:rPr lang="es-ES" dirty="0" smtClean="0"/>
              <a:t> </a:t>
            </a:r>
            <a:r>
              <a:rPr lang="es-ES" dirty="0" err="1" smtClean="0"/>
              <a:t>the</a:t>
            </a:r>
            <a:r>
              <a:rPr lang="es-ES" dirty="0" smtClean="0"/>
              <a:t> control </a:t>
            </a:r>
            <a:r>
              <a:rPr lang="es-ES" dirty="0" err="1" smtClean="0"/>
              <a:t>problem</a:t>
            </a:r>
            <a:r>
              <a:rPr lang="es-ES" dirty="0" smtClean="0"/>
              <a:t> of </a:t>
            </a:r>
            <a:r>
              <a:rPr lang="es-ES" dirty="0" err="1" smtClean="0"/>
              <a:t>the</a:t>
            </a:r>
            <a:r>
              <a:rPr lang="es-ES" dirty="0" smtClean="0"/>
              <a:t> </a:t>
            </a:r>
            <a:r>
              <a:rPr lang="es-ES" dirty="0" err="1" smtClean="0"/>
              <a:t>interconnection</a:t>
            </a:r>
            <a:r>
              <a:rPr lang="es-ES" dirty="0" smtClean="0"/>
              <a:t> of </a:t>
            </a:r>
            <a:r>
              <a:rPr lang="es-ES" dirty="0" err="1" smtClean="0"/>
              <a:t>microgrids</a:t>
            </a:r>
            <a:r>
              <a:rPr lang="es-ES" dirty="0" smtClean="0"/>
              <a:t>.</a:t>
            </a:r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23F85E-200B-41ED-B1B2-68E1D54291C6}" type="slidenum">
              <a:rPr lang="es-ES" smtClean="0"/>
              <a:pPr/>
              <a:t>13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02804226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s-ES" dirty="0" smtClean="0"/>
              <a:t>In </a:t>
            </a:r>
            <a:r>
              <a:rPr lang="es-ES" dirty="0" err="1" smtClean="0"/>
              <a:t>the</a:t>
            </a:r>
            <a:r>
              <a:rPr lang="es-ES" dirty="0" smtClean="0"/>
              <a:t> </a:t>
            </a:r>
            <a:r>
              <a:rPr lang="es-ES" dirty="0" err="1" smtClean="0"/>
              <a:t>last</a:t>
            </a:r>
            <a:r>
              <a:rPr lang="es-ES" dirty="0" smtClean="0"/>
              <a:t> </a:t>
            </a:r>
            <a:r>
              <a:rPr lang="es-ES" dirty="0" err="1" smtClean="0"/>
              <a:t>edition</a:t>
            </a:r>
            <a:r>
              <a:rPr lang="es-ES" dirty="0" smtClean="0"/>
              <a:t> of </a:t>
            </a:r>
            <a:r>
              <a:rPr lang="es-ES" dirty="0" err="1" smtClean="0"/>
              <a:t>the</a:t>
            </a:r>
            <a:r>
              <a:rPr lang="es-ES" dirty="0" smtClean="0"/>
              <a:t> fórum </a:t>
            </a:r>
            <a:r>
              <a:rPr lang="es-ES" dirty="0" err="1" smtClean="0"/>
              <a:t>we</a:t>
            </a:r>
            <a:r>
              <a:rPr lang="es-ES" dirty="0" smtClean="0"/>
              <a:t> </a:t>
            </a:r>
            <a:r>
              <a:rPr lang="es-ES" dirty="0" err="1" smtClean="0"/>
              <a:t>presented</a:t>
            </a:r>
            <a:r>
              <a:rPr lang="es-ES" dirty="0" smtClean="0"/>
              <a:t> </a:t>
            </a:r>
            <a:r>
              <a:rPr lang="es-ES" dirty="0" err="1" smtClean="0"/>
              <a:t>an</a:t>
            </a:r>
            <a:r>
              <a:rPr lang="es-ES" dirty="0" smtClean="0"/>
              <a:t> </a:t>
            </a:r>
            <a:r>
              <a:rPr lang="es-ES" dirty="0" err="1" smtClean="0"/>
              <a:t>platform</a:t>
            </a:r>
            <a:r>
              <a:rPr lang="es-ES" dirty="0" smtClean="0"/>
              <a:t> </a:t>
            </a:r>
            <a:r>
              <a:rPr lang="es-ES" dirty="0" err="1" smtClean="0"/>
              <a:t>based</a:t>
            </a:r>
            <a:r>
              <a:rPr lang="es-ES" dirty="0" smtClean="0"/>
              <a:t> </a:t>
            </a:r>
            <a:r>
              <a:rPr lang="es-ES" dirty="0" err="1" smtClean="0"/>
              <a:t>on</a:t>
            </a:r>
            <a:r>
              <a:rPr lang="es-ES" dirty="0" smtClean="0"/>
              <a:t> MPC </a:t>
            </a:r>
            <a:r>
              <a:rPr lang="es-ES" dirty="0" err="1" smtClean="0"/>
              <a:t>to</a:t>
            </a:r>
            <a:r>
              <a:rPr lang="es-ES" dirty="0" smtClean="0"/>
              <a:t> </a:t>
            </a:r>
            <a:r>
              <a:rPr lang="es-ES" dirty="0" err="1" smtClean="0"/>
              <a:t>solve</a:t>
            </a:r>
            <a:r>
              <a:rPr lang="es-ES" dirty="0" smtClean="0"/>
              <a:t> </a:t>
            </a:r>
            <a:r>
              <a:rPr lang="es-ES" dirty="0" err="1" smtClean="0"/>
              <a:t>the</a:t>
            </a:r>
            <a:r>
              <a:rPr lang="es-ES" dirty="0" smtClean="0"/>
              <a:t> control </a:t>
            </a:r>
            <a:r>
              <a:rPr lang="es-ES" dirty="0" err="1" smtClean="0"/>
              <a:t>problem</a:t>
            </a:r>
            <a:r>
              <a:rPr lang="es-ES" dirty="0" smtClean="0"/>
              <a:t> of </a:t>
            </a:r>
            <a:r>
              <a:rPr lang="es-ES" dirty="0" err="1" smtClean="0"/>
              <a:t>microgrids</a:t>
            </a:r>
            <a:r>
              <a:rPr lang="es-ES" dirty="0" smtClean="0"/>
              <a:t> </a:t>
            </a:r>
            <a:r>
              <a:rPr lang="es-ES" dirty="0" err="1" smtClean="0"/>
              <a:t>with</a:t>
            </a:r>
            <a:r>
              <a:rPr lang="es-ES" dirty="0" smtClean="0"/>
              <a:t> </a:t>
            </a:r>
            <a:r>
              <a:rPr lang="es-ES" dirty="0" err="1" smtClean="0"/>
              <a:t>hybrid</a:t>
            </a:r>
            <a:r>
              <a:rPr lang="es-ES" dirty="0" smtClean="0"/>
              <a:t> </a:t>
            </a:r>
            <a:r>
              <a:rPr lang="es-ES" dirty="0" err="1" smtClean="0"/>
              <a:t>energy</a:t>
            </a:r>
            <a:r>
              <a:rPr lang="es-ES" dirty="0" smtClean="0"/>
              <a:t> </a:t>
            </a:r>
            <a:r>
              <a:rPr lang="es-ES" dirty="0" err="1" smtClean="0"/>
              <a:t>storage</a:t>
            </a:r>
            <a:r>
              <a:rPr lang="es-ES" dirty="0" smtClean="0"/>
              <a:t> </a:t>
            </a:r>
            <a:r>
              <a:rPr lang="es-ES" dirty="0" err="1" smtClean="0"/>
              <a:t>system</a:t>
            </a:r>
            <a:r>
              <a:rPr lang="es-ES" dirty="0" smtClean="0"/>
              <a:t>. In </a:t>
            </a:r>
            <a:r>
              <a:rPr lang="es-ES" dirty="0" err="1" smtClean="0"/>
              <a:t>this</a:t>
            </a:r>
            <a:r>
              <a:rPr lang="es-ES" dirty="0" smtClean="0"/>
              <a:t> </a:t>
            </a:r>
            <a:r>
              <a:rPr lang="es-ES" dirty="0" err="1" smtClean="0"/>
              <a:t>presentation</a:t>
            </a:r>
            <a:r>
              <a:rPr lang="es-ES" dirty="0" smtClean="0"/>
              <a:t>, </a:t>
            </a:r>
            <a:r>
              <a:rPr lang="es-ES" dirty="0" err="1" smtClean="0"/>
              <a:t>we</a:t>
            </a:r>
            <a:r>
              <a:rPr lang="es-ES" dirty="0" smtClean="0"/>
              <a:t> </a:t>
            </a:r>
            <a:r>
              <a:rPr lang="es-ES" dirty="0" err="1" smtClean="0"/>
              <a:t>will</a:t>
            </a:r>
            <a:r>
              <a:rPr lang="es-ES" dirty="0" smtClean="0"/>
              <a:t> show </a:t>
            </a:r>
            <a:r>
              <a:rPr lang="es-ES" dirty="0" err="1" smtClean="0"/>
              <a:t>our</a:t>
            </a:r>
            <a:r>
              <a:rPr lang="es-ES" dirty="0" smtClean="0"/>
              <a:t> </a:t>
            </a:r>
            <a:r>
              <a:rPr lang="es-ES" dirty="0" err="1" smtClean="0"/>
              <a:t>advances</a:t>
            </a:r>
            <a:r>
              <a:rPr lang="es-ES" dirty="0" smtClean="0"/>
              <a:t> in </a:t>
            </a:r>
            <a:r>
              <a:rPr lang="es-ES" dirty="0" err="1" smtClean="0"/>
              <a:t>this</a:t>
            </a:r>
            <a:r>
              <a:rPr lang="es-ES" dirty="0" smtClean="0"/>
              <a:t> </a:t>
            </a:r>
            <a:r>
              <a:rPr lang="es-ES" dirty="0" err="1" smtClean="0"/>
              <a:t>year</a:t>
            </a:r>
            <a:r>
              <a:rPr lang="es-ES" dirty="0" smtClean="0"/>
              <a:t>, </a:t>
            </a:r>
            <a:r>
              <a:rPr lang="es-ES" dirty="0" err="1" smtClean="0"/>
              <a:t>we</a:t>
            </a:r>
            <a:r>
              <a:rPr lang="es-ES" dirty="0" smtClean="0"/>
              <a:t> </a:t>
            </a:r>
            <a:r>
              <a:rPr lang="es-ES" dirty="0" err="1" smtClean="0"/>
              <a:t>have</a:t>
            </a:r>
            <a:r>
              <a:rPr lang="es-ES" dirty="0" smtClean="0"/>
              <a:t> </a:t>
            </a:r>
            <a:r>
              <a:rPr lang="es-ES" dirty="0" err="1" smtClean="0"/>
              <a:t>improved</a:t>
            </a:r>
            <a:r>
              <a:rPr lang="es-ES" dirty="0" smtClean="0"/>
              <a:t> </a:t>
            </a:r>
            <a:r>
              <a:rPr lang="es-ES" dirty="0" err="1" smtClean="0"/>
              <a:t>our</a:t>
            </a:r>
            <a:r>
              <a:rPr lang="es-ES" dirty="0" smtClean="0"/>
              <a:t> </a:t>
            </a:r>
            <a:r>
              <a:rPr lang="es-ES" dirty="0" err="1" smtClean="0"/>
              <a:t>platform</a:t>
            </a:r>
            <a:r>
              <a:rPr lang="es-ES" dirty="0" smtClean="0"/>
              <a:t> </a:t>
            </a:r>
            <a:r>
              <a:rPr lang="es-ES" dirty="0" err="1" smtClean="0"/>
              <a:t>integrating</a:t>
            </a:r>
            <a:r>
              <a:rPr lang="es-ES" dirty="0" smtClean="0"/>
              <a:t> </a:t>
            </a:r>
            <a:r>
              <a:rPr lang="es-ES" dirty="0" err="1" smtClean="0"/>
              <a:t>the</a:t>
            </a:r>
            <a:r>
              <a:rPr lang="es-ES" dirty="0" smtClean="0"/>
              <a:t> </a:t>
            </a:r>
            <a:r>
              <a:rPr lang="es-ES" dirty="0" err="1" smtClean="0"/>
              <a:t>possibility</a:t>
            </a:r>
            <a:r>
              <a:rPr lang="es-ES" dirty="0" smtClean="0"/>
              <a:t> </a:t>
            </a:r>
            <a:r>
              <a:rPr lang="es-ES" dirty="0" err="1" smtClean="0"/>
              <a:t>to</a:t>
            </a:r>
            <a:r>
              <a:rPr lang="es-ES" dirty="0" smtClean="0"/>
              <a:t> </a:t>
            </a:r>
            <a:r>
              <a:rPr lang="es-ES" dirty="0" err="1" smtClean="0"/>
              <a:t>manage</a:t>
            </a:r>
            <a:r>
              <a:rPr lang="es-ES" dirty="0" smtClean="0"/>
              <a:t> </a:t>
            </a:r>
            <a:r>
              <a:rPr lang="es-ES" dirty="0" err="1" smtClean="0"/>
              <a:t>also</a:t>
            </a:r>
            <a:r>
              <a:rPr lang="es-ES" dirty="0" smtClean="0"/>
              <a:t> </a:t>
            </a:r>
            <a:r>
              <a:rPr lang="es-ES" dirty="0" err="1" smtClean="0"/>
              <a:t>the</a:t>
            </a:r>
            <a:r>
              <a:rPr lang="es-ES" dirty="0" smtClean="0"/>
              <a:t> control </a:t>
            </a:r>
            <a:r>
              <a:rPr lang="es-ES" dirty="0" err="1" smtClean="0"/>
              <a:t>problem</a:t>
            </a:r>
            <a:r>
              <a:rPr lang="es-ES" dirty="0" smtClean="0"/>
              <a:t> of </a:t>
            </a:r>
            <a:r>
              <a:rPr lang="es-ES" dirty="0" err="1" smtClean="0"/>
              <a:t>the</a:t>
            </a:r>
            <a:r>
              <a:rPr lang="es-ES" dirty="0" smtClean="0"/>
              <a:t> </a:t>
            </a:r>
            <a:r>
              <a:rPr lang="es-ES" dirty="0" err="1" smtClean="0"/>
              <a:t>interconnection</a:t>
            </a:r>
            <a:r>
              <a:rPr lang="es-ES" dirty="0" smtClean="0"/>
              <a:t> of </a:t>
            </a:r>
            <a:r>
              <a:rPr lang="es-ES" dirty="0" err="1" smtClean="0"/>
              <a:t>microgrids</a:t>
            </a:r>
            <a:r>
              <a:rPr lang="es-ES" dirty="0" smtClean="0"/>
              <a:t>.</a:t>
            </a:r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23F85E-200B-41ED-B1B2-68E1D54291C6}" type="slidenum">
              <a:rPr lang="es-ES" smtClean="0"/>
              <a:pPr/>
              <a:t>14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69833263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s-ES" dirty="0" err="1" smtClean="0"/>
              <a:t>This</a:t>
            </a:r>
            <a:r>
              <a:rPr lang="es-ES" dirty="0" smtClean="0"/>
              <a:t> </a:t>
            </a:r>
            <a:r>
              <a:rPr lang="es-ES" dirty="0" err="1" smtClean="0"/>
              <a:t>is</a:t>
            </a:r>
            <a:r>
              <a:rPr lang="es-ES" dirty="0" smtClean="0"/>
              <a:t> </a:t>
            </a:r>
            <a:r>
              <a:rPr lang="es-ES" dirty="0" err="1" smtClean="0"/>
              <a:t>going</a:t>
            </a:r>
            <a:r>
              <a:rPr lang="es-ES" dirty="0" smtClean="0"/>
              <a:t> </a:t>
            </a:r>
            <a:r>
              <a:rPr lang="es-ES" dirty="0" err="1" smtClean="0"/>
              <a:t>to</a:t>
            </a:r>
            <a:r>
              <a:rPr lang="es-ES" dirty="0" smtClean="0"/>
              <a:t> </a:t>
            </a:r>
            <a:r>
              <a:rPr lang="es-ES" dirty="0" err="1" smtClean="0"/>
              <a:t>be</a:t>
            </a:r>
            <a:r>
              <a:rPr lang="es-ES" dirty="0" smtClean="0"/>
              <a:t> </a:t>
            </a:r>
            <a:r>
              <a:rPr lang="es-ES" dirty="0" err="1" smtClean="0"/>
              <a:t>the</a:t>
            </a:r>
            <a:r>
              <a:rPr lang="es-ES" dirty="0" smtClean="0"/>
              <a:t> </a:t>
            </a:r>
            <a:r>
              <a:rPr lang="es-ES" dirty="0" err="1" smtClean="0"/>
              <a:t>index</a:t>
            </a:r>
            <a:r>
              <a:rPr lang="es-ES" dirty="0" smtClean="0"/>
              <a:t> of </a:t>
            </a:r>
            <a:r>
              <a:rPr lang="es-ES" dirty="0" err="1" smtClean="0"/>
              <a:t>the</a:t>
            </a:r>
            <a:r>
              <a:rPr lang="es-ES" dirty="0" smtClean="0"/>
              <a:t> </a:t>
            </a:r>
            <a:r>
              <a:rPr lang="es-ES" dirty="0" err="1" smtClean="0"/>
              <a:t>presentation</a:t>
            </a:r>
            <a:r>
              <a:rPr lang="es-ES" dirty="0" smtClean="0"/>
              <a:t>. </a:t>
            </a:r>
            <a:r>
              <a:rPr lang="es-ES" dirty="0" err="1" smtClean="0"/>
              <a:t>I’m</a:t>
            </a:r>
            <a:r>
              <a:rPr lang="es-ES" dirty="0" smtClean="0"/>
              <a:t> </a:t>
            </a:r>
            <a:r>
              <a:rPr lang="es-ES" dirty="0" err="1" smtClean="0"/>
              <a:t>going</a:t>
            </a:r>
            <a:r>
              <a:rPr lang="es-ES" dirty="0" smtClean="0"/>
              <a:t> </a:t>
            </a:r>
            <a:r>
              <a:rPr lang="es-ES" dirty="0" err="1" smtClean="0"/>
              <a:t>to</a:t>
            </a:r>
            <a:r>
              <a:rPr lang="es-ES" dirty="0" smtClean="0"/>
              <a:t> </a:t>
            </a:r>
            <a:r>
              <a:rPr lang="es-ES" dirty="0" err="1" smtClean="0"/>
              <a:t>make</a:t>
            </a:r>
            <a:r>
              <a:rPr lang="es-ES" dirty="0" smtClean="0"/>
              <a:t> a short </a:t>
            </a:r>
            <a:r>
              <a:rPr lang="es-ES" dirty="0" err="1" smtClean="0"/>
              <a:t>introduction</a:t>
            </a:r>
            <a:r>
              <a:rPr lang="es-ES" dirty="0" smtClean="0"/>
              <a:t> of </a:t>
            </a:r>
            <a:r>
              <a:rPr lang="es-ES" dirty="0" err="1" smtClean="0"/>
              <a:t>the</a:t>
            </a:r>
            <a:r>
              <a:rPr lang="es-ES" dirty="0" smtClean="0"/>
              <a:t> </a:t>
            </a:r>
            <a:r>
              <a:rPr lang="es-ES" dirty="0" err="1" smtClean="0"/>
              <a:t>importance</a:t>
            </a:r>
            <a:r>
              <a:rPr lang="es-ES" dirty="0" smtClean="0"/>
              <a:t> of </a:t>
            </a:r>
            <a:r>
              <a:rPr lang="es-ES" dirty="0" err="1" smtClean="0"/>
              <a:t>hybrid</a:t>
            </a:r>
            <a:r>
              <a:rPr lang="es-ES" dirty="0" smtClean="0"/>
              <a:t> ESS, </a:t>
            </a:r>
            <a:r>
              <a:rPr lang="es-ES" dirty="0" err="1" smtClean="0"/>
              <a:t>focusing</a:t>
            </a:r>
            <a:r>
              <a:rPr lang="es-ES" dirty="0" smtClean="0"/>
              <a:t> in </a:t>
            </a:r>
            <a:r>
              <a:rPr lang="es-ES" dirty="0" err="1" smtClean="0"/>
              <a:t>the</a:t>
            </a:r>
            <a:r>
              <a:rPr lang="es-ES" dirty="0" smtClean="0"/>
              <a:t> </a:t>
            </a:r>
            <a:r>
              <a:rPr lang="es-ES" dirty="0" err="1" smtClean="0"/>
              <a:t>advantages</a:t>
            </a:r>
            <a:r>
              <a:rPr lang="es-ES" dirty="0" smtClean="0"/>
              <a:t> and </a:t>
            </a:r>
            <a:r>
              <a:rPr lang="es-ES" dirty="0" err="1" smtClean="0"/>
              <a:t>disadvantages</a:t>
            </a:r>
            <a:r>
              <a:rPr lang="es-ES" dirty="0" smtClean="0"/>
              <a:t> of </a:t>
            </a:r>
            <a:r>
              <a:rPr lang="es-ES" dirty="0" err="1" smtClean="0"/>
              <a:t>each</a:t>
            </a:r>
            <a:r>
              <a:rPr lang="es-ES" dirty="0" smtClean="0"/>
              <a:t> ESS. I </a:t>
            </a:r>
            <a:r>
              <a:rPr lang="es-ES" dirty="0" err="1" smtClean="0"/>
              <a:t>will</a:t>
            </a:r>
            <a:r>
              <a:rPr lang="es-ES" dirty="0" smtClean="0"/>
              <a:t> do a </a:t>
            </a:r>
            <a:r>
              <a:rPr lang="es-ES" dirty="0" err="1" smtClean="0"/>
              <a:t>description</a:t>
            </a:r>
            <a:r>
              <a:rPr lang="es-ES" dirty="0" smtClean="0"/>
              <a:t> of </a:t>
            </a:r>
            <a:r>
              <a:rPr lang="es-ES" dirty="0" err="1" smtClean="0"/>
              <a:t>the</a:t>
            </a:r>
            <a:r>
              <a:rPr lang="es-ES" dirty="0" smtClean="0"/>
              <a:t> </a:t>
            </a:r>
            <a:r>
              <a:rPr lang="es-ES" dirty="0" err="1" smtClean="0"/>
              <a:t>inverter</a:t>
            </a:r>
            <a:r>
              <a:rPr lang="es-ES" dirty="0" smtClean="0"/>
              <a:t> </a:t>
            </a:r>
            <a:r>
              <a:rPr lang="es-ES" dirty="0" err="1" smtClean="0"/>
              <a:t>where</a:t>
            </a:r>
            <a:r>
              <a:rPr lang="es-ES" dirty="0" smtClean="0"/>
              <a:t> </a:t>
            </a:r>
            <a:r>
              <a:rPr lang="es-ES" dirty="0" err="1" smtClean="0"/>
              <a:t>the</a:t>
            </a:r>
            <a:r>
              <a:rPr lang="es-ES" dirty="0" smtClean="0"/>
              <a:t> control </a:t>
            </a:r>
            <a:r>
              <a:rPr lang="es-ES" dirty="0" err="1" smtClean="0"/>
              <a:t>algorithm</a:t>
            </a:r>
            <a:r>
              <a:rPr lang="es-ES" dirty="0" smtClean="0"/>
              <a:t> has </a:t>
            </a:r>
            <a:r>
              <a:rPr lang="es-ES" dirty="0" err="1" smtClean="0"/>
              <a:t>been</a:t>
            </a:r>
            <a:r>
              <a:rPr lang="es-ES" dirty="0" smtClean="0"/>
              <a:t> </a:t>
            </a:r>
            <a:r>
              <a:rPr lang="es-ES" dirty="0" err="1" smtClean="0"/>
              <a:t>applied</a:t>
            </a:r>
            <a:r>
              <a:rPr lang="es-ES" dirty="0" smtClean="0"/>
              <a:t>. </a:t>
            </a:r>
            <a:r>
              <a:rPr lang="es-ES" dirty="0" err="1" smtClean="0"/>
              <a:t>Later</a:t>
            </a:r>
            <a:r>
              <a:rPr lang="es-ES" dirty="0" smtClean="0"/>
              <a:t> </a:t>
            </a:r>
            <a:r>
              <a:rPr lang="es-ES" dirty="0" err="1" smtClean="0"/>
              <a:t>on</a:t>
            </a:r>
            <a:r>
              <a:rPr lang="es-ES" dirty="0" smtClean="0"/>
              <a:t> I </a:t>
            </a:r>
            <a:r>
              <a:rPr lang="es-ES" dirty="0" err="1" smtClean="0"/>
              <a:t>will</a:t>
            </a:r>
            <a:r>
              <a:rPr lang="es-ES" dirty="0" smtClean="0"/>
              <a:t> </a:t>
            </a:r>
            <a:r>
              <a:rPr lang="es-ES" dirty="0" err="1" smtClean="0"/>
              <a:t>explain</a:t>
            </a:r>
            <a:r>
              <a:rPr lang="es-ES" dirty="0" smtClean="0"/>
              <a:t> </a:t>
            </a:r>
            <a:r>
              <a:rPr lang="es-ES" dirty="0" err="1" smtClean="0"/>
              <a:t>the</a:t>
            </a:r>
            <a:r>
              <a:rPr lang="es-ES" dirty="0" smtClean="0"/>
              <a:t> </a:t>
            </a:r>
            <a:r>
              <a:rPr lang="es-ES" dirty="0" err="1" smtClean="0"/>
              <a:t>details</a:t>
            </a:r>
            <a:r>
              <a:rPr lang="es-ES" dirty="0" smtClean="0"/>
              <a:t> of </a:t>
            </a:r>
            <a:r>
              <a:rPr lang="es-ES" dirty="0" err="1" smtClean="0"/>
              <a:t>the</a:t>
            </a:r>
            <a:r>
              <a:rPr lang="es-ES" dirty="0" smtClean="0"/>
              <a:t> </a:t>
            </a:r>
            <a:r>
              <a:rPr lang="es-ES" dirty="0" err="1" smtClean="0"/>
              <a:t>controller</a:t>
            </a:r>
            <a:r>
              <a:rPr lang="es-ES" dirty="0" smtClean="0"/>
              <a:t> </a:t>
            </a:r>
            <a:r>
              <a:rPr lang="es-ES" dirty="0" err="1" smtClean="0"/>
              <a:t>based</a:t>
            </a:r>
            <a:r>
              <a:rPr lang="es-ES" dirty="0" smtClean="0"/>
              <a:t> </a:t>
            </a:r>
            <a:r>
              <a:rPr lang="es-ES" dirty="0" err="1" smtClean="0"/>
              <a:t>on</a:t>
            </a:r>
            <a:r>
              <a:rPr lang="es-ES" dirty="0" smtClean="0"/>
              <a:t> </a:t>
            </a:r>
            <a:r>
              <a:rPr lang="es-ES" dirty="0" err="1" smtClean="0"/>
              <a:t>the</a:t>
            </a:r>
            <a:r>
              <a:rPr lang="es-ES" dirty="0" smtClean="0"/>
              <a:t> </a:t>
            </a:r>
            <a:r>
              <a:rPr lang="es-ES" dirty="0" err="1" smtClean="0"/>
              <a:t>technique</a:t>
            </a:r>
            <a:r>
              <a:rPr lang="es-ES" dirty="0" smtClean="0"/>
              <a:t> of </a:t>
            </a:r>
            <a:r>
              <a:rPr lang="es-ES" dirty="0" err="1" smtClean="0"/>
              <a:t>Model</a:t>
            </a:r>
            <a:r>
              <a:rPr lang="es-ES" dirty="0" smtClean="0"/>
              <a:t> </a:t>
            </a:r>
            <a:r>
              <a:rPr lang="es-ES" dirty="0" err="1" smtClean="0"/>
              <a:t>Predictive</a:t>
            </a:r>
            <a:r>
              <a:rPr lang="es-ES" dirty="0" smtClean="0"/>
              <a:t> Control. </a:t>
            </a:r>
            <a:r>
              <a:rPr lang="es-ES" dirty="0" err="1" smtClean="0"/>
              <a:t>Next</a:t>
            </a:r>
            <a:r>
              <a:rPr lang="es-ES" dirty="0" smtClean="0"/>
              <a:t> I </a:t>
            </a:r>
            <a:r>
              <a:rPr lang="es-ES" dirty="0" err="1" smtClean="0"/>
              <a:t>will</a:t>
            </a:r>
            <a:r>
              <a:rPr lang="es-ES" dirty="0" smtClean="0"/>
              <a:t> show </a:t>
            </a:r>
            <a:r>
              <a:rPr lang="es-ES" dirty="0" err="1" smtClean="0"/>
              <a:t>the</a:t>
            </a:r>
            <a:r>
              <a:rPr lang="es-ES" dirty="0" smtClean="0"/>
              <a:t> </a:t>
            </a:r>
            <a:r>
              <a:rPr lang="es-ES" dirty="0" err="1" smtClean="0"/>
              <a:t>simulation</a:t>
            </a:r>
            <a:r>
              <a:rPr lang="es-ES" dirty="0" smtClean="0"/>
              <a:t> </a:t>
            </a:r>
            <a:r>
              <a:rPr lang="es-ES" dirty="0" err="1" smtClean="0"/>
              <a:t>results</a:t>
            </a:r>
            <a:r>
              <a:rPr lang="es-ES" dirty="0" smtClean="0"/>
              <a:t>. And </a:t>
            </a:r>
            <a:r>
              <a:rPr lang="es-ES" dirty="0" err="1" smtClean="0"/>
              <a:t>fnally</a:t>
            </a:r>
            <a:r>
              <a:rPr lang="es-ES" dirty="0" smtClean="0"/>
              <a:t> I </a:t>
            </a:r>
            <a:r>
              <a:rPr lang="es-ES" dirty="0" err="1" smtClean="0"/>
              <a:t>will</a:t>
            </a:r>
            <a:r>
              <a:rPr lang="es-ES" dirty="0" smtClean="0"/>
              <a:t> </a:t>
            </a:r>
            <a:r>
              <a:rPr lang="es-ES" dirty="0" err="1" smtClean="0"/>
              <a:t>expose</a:t>
            </a:r>
            <a:r>
              <a:rPr lang="es-ES" dirty="0" smtClean="0"/>
              <a:t> </a:t>
            </a:r>
            <a:r>
              <a:rPr lang="es-ES" dirty="0" err="1" smtClean="0"/>
              <a:t>the</a:t>
            </a:r>
            <a:r>
              <a:rPr lang="es-ES" dirty="0" smtClean="0"/>
              <a:t> </a:t>
            </a:r>
            <a:r>
              <a:rPr lang="es-ES" dirty="0" err="1" smtClean="0"/>
              <a:t>main</a:t>
            </a:r>
            <a:r>
              <a:rPr lang="es-ES" dirty="0" smtClean="0"/>
              <a:t> </a:t>
            </a:r>
            <a:r>
              <a:rPr lang="es-ES" dirty="0" err="1" smtClean="0"/>
              <a:t>conclusions</a:t>
            </a:r>
            <a:r>
              <a:rPr lang="es-ES" dirty="0" smtClean="0"/>
              <a:t> of </a:t>
            </a:r>
            <a:r>
              <a:rPr lang="es-ES" dirty="0" err="1" smtClean="0"/>
              <a:t>this</a:t>
            </a:r>
            <a:r>
              <a:rPr lang="es-ES" dirty="0" smtClean="0"/>
              <a:t> </a:t>
            </a:r>
            <a:r>
              <a:rPr lang="es-ES" dirty="0" err="1" smtClean="0"/>
              <a:t>work</a:t>
            </a:r>
            <a:endParaRPr lang="es-ES" dirty="0" smtClean="0"/>
          </a:p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23F85E-200B-41ED-B1B2-68E1D54291C6}" type="slidenum">
              <a:rPr lang="es-ES" smtClean="0"/>
              <a:pPr/>
              <a:t>15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29415448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s-ES" dirty="0" smtClean="0"/>
              <a:t>In </a:t>
            </a:r>
            <a:r>
              <a:rPr lang="es-ES" dirty="0" err="1" smtClean="0"/>
              <a:t>the</a:t>
            </a:r>
            <a:r>
              <a:rPr lang="es-ES" dirty="0" smtClean="0"/>
              <a:t> </a:t>
            </a:r>
            <a:r>
              <a:rPr lang="es-ES" dirty="0" err="1" smtClean="0"/>
              <a:t>last</a:t>
            </a:r>
            <a:r>
              <a:rPr lang="es-ES" dirty="0" smtClean="0"/>
              <a:t> </a:t>
            </a:r>
            <a:r>
              <a:rPr lang="es-ES" dirty="0" err="1" smtClean="0"/>
              <a:t>edition</a:t>
            </a:r>
            <a:r>
              <a:rPr lang="es-ES" dirty="0" smtClean="0"/>
              <a:t> of </a:t>
            </a:r>
            <a:r>
              <a:rPr lang="es-ES" dirty="0" err="1" smtClean="0"/>
              <a:t>the</a:t>
            </a:r>
            <a:r>
              <a:rPr lang="es-ES" dirty="0" smtClean="0"/>
              <a:t> fórum </a:t>
            </a:r>
            <a:r>
              <a:rPr lang="es-ES" dirty="0" err="1" smtClean="0"/>
              <a:t>we</a:t>
            </a:r>
            <a:r>
              <a:rPr lang="es-ES" dirty="0" smtClean="0"/>
              <a:t> </a:t>
            </a:r>
            <a:r>
              <a:rPr lang="es-ES" dirty="0" err="1" smtClean="0"/>
              <a:t>presented</a:t>
            </a:r>
            <a:r>
              <a:rPr lang="es-ES" dirty="0" smtClean="0"/>
              <a:t> </a:t>
            </a:r>
            <a:r>
              <a:rPr lang="es-ES" dirty="0" err="1" smtClean="0"/>
              <a:t>an</a:t>
            </a:r>
            <a:r>
              <a:rPr lang="es-ES" dirty="0" smtClean="0"/>
              <a:t> </a:t>
            </a:r>
            <a:r>
              <a:rPr lang="es-ES" dirty="0" err="1" smtClean="0"/>
              <a:t>platform</a:t>
            </a:r>
            <a:r>
              <a:rPr lang="es-ES" dirty="0" smtClean="0"/>
              <a:t> </a:t>
            </a:r>
            <a:r>
              <a:rPr lang="es-ES" dirty="0" err="1" smtClean="0"/>
              <a:t>based</a:t>
            </a:r>
            <a:r>
              <a:rPr lang="es-ES" dirty="0" smtClean="0"/>
              <a:t> </a:t>
            </a:r>
            <a:r>
              <a:rPr lang="es-ES" dirty="0" err="1" smtClean="0"/>
              <a:t>on</a:t>
            </a:r>
            <a:r>
              <a:rPr lang="es-ES" dirty="0" smtClean="0"/>
              <a:t> MPC </a:t>
            </a:r>
            <a:r>
              <a:rPr lang="es-ES" dirty="0" err="1" smtClean="0"/>
              <a:t>to</a:t>
            </a:r>
            <a:r>
              <a:rPr lang="es-ES" dirty="0" smtClean="0"/>
              <a:t> </a:t>
            </a:r>
            <a:r>
              <a:rPr lang="es-ES" dirty="0" err="1" smtClean="0"/>
              <a:t>solve</a:t>
            </a:r>
            <a:r>
              <a:rPr lang="es-ES" dirty="0" smtClean="0"/>
              <a:t> </a:t>
            </a:r>
            <a:r>
              <a:rPr lang="es-ES" dirty="0" err="1" smtClean="0"/>
              <a:t>the</a:t>
            </a:r>
            <a:r>
              <a:rPr lang="es-ES" dirty="0" smtClean="0"/>
              <a:t> control </a:t>
            </a:r>
            <a:r>
              <a:rPr lang="es-ES" dirty="0" err="1" smtClean="0"/>
              <a:t>problem</a:t>
            </a:r>
            <a:r>
              <a:rPr lang="es-ES" dirty="0" smtClean="0"/>
              <a:t> of </a:t>
            </a:r>
            <a:r>
              <a:rPr lang="es-ES" dirty="0" err="1" smtClean="0"/>
              <a:t>microgrids</a:t>
            </a:r>
            <a:r>
              <a:rPr lang="es-ES" dirty="0" smtClean="0"/>
              <a:t> </a:t>
            </a:r>
            <a:r>
              <a:rPr lang="es-ES" dirty="0" err="1" smtClean="0"/>
              <a:t>with</a:t>
            </a:r>
            <a:r>
              <a:rPr lang="es-ES" dirty="0" smtClean="0"/>
              <a:t> </a:t>
            </a:r>
            <a:r>
              <a:rPr lang="es-ES" dirty="0" err="1" smtClean="0"/>
              <a:t>hybrid</a:t>
            </a:r>
            <a:r>
              <a:rPr lang="es-ES" dirty="0" smtClean="0"/>
              <a:t> </a:t>
            </a:r>
            <a:r>
              <a:rPr lang="es-ES" dirty="0" err="1" smtClean="0"/>
              <a:t>energy</a:t>
            </a:r>
            <a:r>
              <a:rPr lang="es-ES" dirty="0" smtClean="0"/>
              <a:t> </a:t>
            </a:r>
            <a:r>
              <a:rPr lang="es-ES" dirty="0" err="1" smtClean="0"/>
              <a:t>storage</a:t>
            </a:r>
            <a:r>
              <a:rPr lang="es-ES" dirty="0" smtClean="0"/>
              <a:t> </a:t>
            </a:r>
            <a:r>
              <a:rPr lang="es-ES" dirty="0" err="1" smtClean="0"/>
              <a:t>system</a:t>
            </a:r>
            <a:r>
              <a:rPr lang="es-ES" dirty="0" smtClean="0"/>
              <a:t>. In </a:t>
            </a:r>
            <a:r>
              <a:rPr lang="es-ES" dirty="0" err="1" smtClean="0"/>
              <a:t>this</a:t>
            </a:r>
            <a:r>
              <a:rPr lang="es-ES" dirty="0" smtClean="0"/>
              <a:t> </a:t>
            </a:r>
            <a:r>
              <a:rPr lang="es-ES" dirty="0" err="1" smtClean="0"/>
              <a:t>presentation</a:t>
            </a:r>
            <a:r>
              <a:rPr lang="es-ES" dirty="0" smtClean="0"/>
              <a:t>, </a:t>
            </a:r>
            <a:r>
              <a:rPr lang="es-ES" dirty="0" err="1" smtClean="0"/>
              <a:t>we</a:t>
            </a:r>
            <a:r>
              <a:rPr lang="es-ES" dirty="0" smtClean="0"/>
              <a:t> </a:t>
            </a:r>
            <a:r>
              <a:rPr lang="es-ES" dirty="0" err="1" smtClean="0"/>
              <a:t>will</a:t>
            </a:r>
            <a:r>
              <a:rPr lang="es-ES" dirty="0" smtClean="0"/>
              <a:t> show </a:t>
            </a:r>
            <a:r>
              <a:rPr lang="es-ES" dirty="0" err="1" smtClean="0"/>
              <a:t>our</a:t>
            </a:r>
            <a:r>
              <a:rPr lang="es-ES" dirty="0" smtClean="0"/>
              <a:t> </a:t>
            </a:r>
            <a:r>
              <a:rPr lang="es-ES" dirty="0" err="1" smtClean="0"/>
              <a:t>advances</a:t>
            </a:r>
            <a:r>
              <a:rPr lang="es-ES" dirty="0" smtClean="0"/>
              <a:t> in </a:t>
            </a:r>
            <a:r>
              <a:rPr lang="es-ES" dirty="0" err="1" smtClean="0"/>
              <a:t>this</a:t>
            </a:r>
            <a:r>
              <a:rPr lang="es-ES" dirty="0" smtClean="0"/>
              <a:t> </a:t>
            </a:r>
            <a:r>
              <a:rPr lang="es-ES" dirty="0" err="1" smtClean="0"/>
              <a:t>year</a:t>
            </a:r>
            <a:r>
              <a:rPr lang="es-ES" dirty="0" smtClean="0"/>
              <a:t>, </a:t>
            </a:r>
            <a:r>
              <a:rPr lang="es-ES" dirty="0" err="1" smtClean="0"/>
              <a:t>we</a:t>
            </a:r>
            <a:r>
              <a:rPr lang="es-ES" dirty="0" smtClean="0"/>
              <a:t> </a:t>
            </a:r>
            <a:r>
              <a:rPr lang="es-ES" dirty="0" err="1" smtClean="0"/>
              <a:t>have</a:t>
            </a:r>
            <a:r>
              <a:rPr lang="es-ES" dirty="0" smtClean="0"/>
              <a:t> </a:t>
            </a:r>
            <a:r>
              <a:rPr lang="es-ES" dirty="0" err="1" smtClean="0"/>
              <a:t>improved</a:t>
            </a:r>
            <a:r>
              <a:rPr lang="es-ES" dirty="0" smtClean="0"/>
              <a:t> </a:t>
            </a:r>
            <a:r>
              <a:rPr lang="es-ES" dirty="0" err="1" smtClean="0"/>
              <a:t>our</a:t>
            </a:r>
            <a:r>
              <a:rPr lang="es-ES" dirty="0" smtClean="0"/>
              <a:t> </a:t>
            </a:r>
            <a:r>
              <a:rPr lang="es-ES" dirty="0" err="1" smtClean="0"/>
              <a:t>platform</a:t>
            </a:r>
            <a:r>
              <a:rPr lang="es-ES" dirty="0" smtClean="0"/>
              <a:t> </a:t>
            </a:r>
            <a:r>
              <a:rPr lang="es-ES" dirty="0" err="1" smtClean="0"/>
              <a:t>integrating</a:t>
            </a:r>
            <a:r>
              <a:rPr lang="es-ES" dirty="0" smtClean="0"/>
              <a:t> </a:t>
            </a:r>
            <a:r>
              <a:rPr lang="es-ES" dirty="0" err="1" smtClean="0"/>
              <a:t>the</a:t>
            </a:r>
            <a:r>
              <a:rPr lang="es-ES" dirty="0" smtClean="0"/>
              <a:t> </a:t>
            </a:r>
            <a:r>
              <a:rPr lang="es-ES" dirty="0" err="1" smtClean="0"/>
              <a:t>possibility</a:t>
            </a:r>
            <a:r>
              <a:rPr lang="es-ES" dirty="0" smtClean="0"/>
              <a:t> </a:t>
            </a:r>
            <a:r>
              <a:rPr lang="es-ES" dirty="0" err="1" smtClean="0"/>
              <a:t>to</a:t>
            </a:r>
            <a:r>
              <a:rPr lang="es-ES" dirty="0" smtClean="0"/>
              <a:t> </a:t>
            </a:r>
            <a:r>
              <a:rPr lang="es-ES" dirty="0" err="1" smtClean="0"/>
              <a:t>manage</a:t>
            </a:r>
            <a:r>
              <a:rPr lang="es-ES" dirty="0" smtClean="0"/>
              <a:t> </a:t>
            </a:r>
            <a:r>
              <a:rPr lang="es-ES" dirty="0" err="1" smtClean="0"/>
              <a:t>also</a:t>
            </a:r>
            <a:r>
              <a:rPr lang="es-ES" dirty="0" smtClean="0"/>
              <a:t> </a:t>
            </a:r>
            <a:r>
              <a:rPr lang="es-ES" dirty="0" err="1" smtClean="0"/>
              <a:t>the</a:t>
            </a:r>
            <a:r>
              <a:rPr lang="es-ES" dirty="0" smtClean="0"/>
              <a:t> control </a:t>
            </a:r>
            <a:r>
              <a:rPr lang="es-ES" dirty="0" err="1" smtClean="0"/>
              <a:t>problem</a:t>
            </a:r>
            <a:r>
              <a:rPr lang="es-ES" dirty="0" smtClean="0"/>
              <a:t> of </a:t>
            </a:r>
            <a:r>
              <a:rPr lang="es-ES" dirty="0" err="1" smtClean="0"/>
              <a:t>the</a:t>
            </a:r>
            <a:r>
              <a:rPr lang="es-ES" dirty="0" smtClean="0"/>
              <a:t> </a:t>
            </a:r>
            <a:r>
              <a:rPr lang="es-ES" dirty="0" err="1" smtClean="0"/>
              <a:t>interconnection</a:t>
            </a:r>
            <a:r>
              <a:rPr lang="es-ES" dirty="0" smtClean="0"/>
              <a:t> of </a:t>
            </a:r>
            <a:r>
              <a:rPr lang="es-ES" dirty="0" err="1" smtClean="0"/>
              <a:t>microgrids</a:t>
            </a:r>
            <a:r>
              <a:rPr lang="es-ES" dirty="0" smtClean="0"/>
              <a:t>.</a:t>
            </a:r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23F85E-200B-41ED-B1B2-68E1D54291C6}" type="slidenum">
              <a:rPr lang="es-ES" smtClean="0"/>
              <a:pPr/>
              <a:t>3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901639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s-ES" dirty="0" smtClean="0"/>
              <a:t>In </a:t>
            </a:r>
            <a:r>
              <a:rPr lang="es-ES" dirty="0" err="1" smtClean="0"/>
              <a:t>the</a:t>
            </a:r>
            <a:r>
              <a:rPr lang="es-ES" dirty="0" smtClean="0"/>
              <a:t> </a:t>
            </a:r>
            <a:r>
              <a:rPr lang="es-ES" dirty="0" err="1" smtClean="0"/>
              <a:t>last</a:t>
            </a:r>
            <a:r>
              <a:rPr lang="es-ES" dirty="0" smtClean="0"/>
              <a:t> </a:t>
            </a:r>
            <a:r>
              <a:rPr lang="es-ES" dirty="0" err="1" smtClean="0"/>
              <a:t>edition</a:t>
            </a:r>
            <a:r>
              <a:rPr lang="es-ES" dirty="0" smtClean="0"/>
              <a:t> of </a:t>
            </a:r>
            <a:r>
              <a:rPr lang="es-ES" dirty="0" err="1" smtClean="0"/>
              <a:t>the</a:t>
            </a:r>
            <a:r>
              <a:rPr lang="es-ES" dirty="0" smtClean="0"/>
              <a:t> fórum </a:t>
            </a:r>
            <a:r>
              <a:rPr lang="es-ES" dirty="0" err="1" smtClean="0"/>
              <a:t>we</a:t>
            </a:r>
            <a:r>
              <a:rPr lang="es-ES" dirty="0" smtClean="0"/>
              <a:t> </a:t>
            </a:r>
            <a:r>
              <a:rPr lang="es-ES" dirty="0" err="1" smtClean="0"/>
              <a:t>presented</a:t>
            </a:r>
            <a:r>
              <a:rPr lang="es-ES" dirty="0" smtClean="0"/>
              <a:t> </a:t>
            </a:r>
            <a:r>
              <a:rPr lang="es-ES" dirty="0" err="1" smtClean="0"/>
              <a:t>an</a:t>
            </a:r>
            <a:r>
              <a:rPr lang="es-ES" dirty="0" smtClean="0"/>
              <a:t> </a:t>
            </a:r>
            <a:r>
              <a:rPr lang="es-ES" dirty="0" err="1" smtClean="0"/>
              <a:t>platform</a:t>
            </a:r>
            <a:r>
              <a:rPr lang="es-ES" dirty="0" smtClean="0"/>
              <a:t> </a:t>
            </a:r>
            <a:r>
              <a:rPr lang="es-ES" dirty="0" err="1" smtClean="0"/>
              <a:t>based</a:t>
            </a:r>
            <a:r>
              <a:rPr lang="es-ES" dirty="0" smtClean="0"/>
              <a:t> </a:t>
            </a:r>
            <a:r>
              <a:rPr lang="es-ES" dirty="0" err="1" smtClean="0"/>
              <a:t>on</a:t>
            </a:r>
            <a:r>
              <a:rPr lang="es-ES" dirty="0" smtClean="0"/>
              <a:t> MPC </a:t>
            </a:r>
            <a:r>
              <a:rPr lang="es-ES" dirty="0" err="1" smtClean="0"/>
              <a:t>to</a:t>
            </a:r>
            <a:r>
              <a:rPr lang="es-ES" dirty="0" smtClean="0"/>
              <a:t> </a:t>
            </a:r>
            <a:r>
              <a:rPr lang="es-ES" dirty="0" err="1" smtClean="0"/>
              <a:t>solve</a:t>
            </a:r>
            <a:r>
              <a:rPr lang="es-ES" dirty="0" smtClean="0"/>
              <a:t> </a:t>
            </a:r>
            <a:r>
              <a:rPr lang="es-ES" dirty="0" err="1" smtClean="0"/>
              <a:t>the</a:t>
            </a:r>
            <a:r>
              <a:rPr lang="es-ES" dirty="0" smtClean="0"/>
              <a:t> control </a:t>
            </a:r>
            <a:r>
              <a:rPr lang="es-ES" dirty="0" err="1" smtClean="0"/>
              <a:t>problem</a:t>
            </a:r>
            <a:r>
              <a:rPr lang="es-ES" dirty="0" smtClean="0"/>
              <a:t> of </a:t>
            </a:r>
            <a:r>
              <a:rPr lang="es-ES" dirty="0" err="1" smtClean="0"/>
              <a:t>microgrids</a:t>
            </a:r>
            <a:r>
              <a:rPr lang="es-ES" dirty="0" smtClean="0"/>
              <a:t> </a:t>
            </a:r>
            <a:r>
              <a:rPr lang="es-ES" dirty="0" err="1" smtClean="0"/>
              <a:t>with</a:t>
            </a:r>
            <a:r>
              <a:rPr lang="es-ES" dirty="0" smtClean="0"/>
              <a:t> </a:t>
            </a:r>
            <a:r>
              <a:rPr lang="es-ES" dirty="0" err="1" smtClean="0"/>
              <a:t>hybrid</a:t>
            </a:r>
            <a:r>
              <a:rPr lang="es-ES" dirty="0" smtClean="0"/>
              <a:t> </a:t>
            </a:r>
            <a:r>
              <a:rPr lang="es-ES" dirty="0" err="1" smtClean="0"/>
              <a:t>energy</a:t>
            </a:r>
            <a:r>
              <a:rPr lang="es-ES" dirty="0" smtClean="0"/>
              <a:t> </a:t>
            </a:r>
            <a:r>
              <a:rPr lang="es-ES" dirty="0" err="1" smtClean="0"/>
              <a:t>storage</a:t>
            </a:r>
            <a:r>
              <a:rPr lang="es-ES" dirty="0" smtClean="0"/>
              <a:t> </a:t>
            </a:r>
            <a:r>
              <a:rPr lang="es-ES" dirty="0" err="1" smtClean="0"/>
              <a:t>system</a:t>
            </a:r>
            <a:r>
              <a:rPr lang="es-ES" dirty="0" smtClean="0"/>
              <a:t>. In </a:t>
            </a:r>
            <a:r>
              <a:rPr lang="es-ES" dirty="0" err="1" smtClean="0"/>
              <a:t>this</a:t>
            </a:r>
            <a:r>
              <a:rPr lang="es-ES" dirty="0" smtClean="0"/>
              <a:t> </a:t>
            </a:r>
            <a:r>
              <a:rPr lang="es-ES" dirty="0" err="1" smtClean="0"/>
              <a:t>presentation</a:t>
            </a:r>
            <a:r>
              <a:rPr lang="es-ES" dirty="0" smtClean="0"/>
              <a:t>, </a:t>
            </a:r>
            <a:r>
              <a:rPr lang="es-ES" dirty="0" err="1" smtClean="0"/>
              <a:t>we</a:t>
            </a:r>
            <a:r>
              <a:rPr lang="es-ES" dirty="0" smtClean="0"/>
              <a:t> </a:t>
            </a:r>
            <a:r>
              <a:rPr lang="es-ES" dirty="0" err="1" smtClean="0"/>
              <a:t>will</a:t>
            </a:r>
            <a:r>
              <a:rPr lang="es-ES" dirty="0" smtClean="0"/>
              <a:t> show </a:t>
            </a:r>
            <a:r>
              <a:rPr lang="es-ES" dirty="0" err="1" smtClean="0"/>
              <a:t>our</a:t>
            </a:r>
            <a:r>
              <a:rPr lang="es-ES" dirty="0" smtClean="0"/>
              <a:t> </a:t>
            </a:r>
            <a:r>
              <a:rPr lang="es-ES" dirty="0" err="1" smtClean="0"/>
              <a:t>advances</a:t>
            </a:r>
            <a:r>
              <a:rPr lang="es-ES" dirty="0" smtClean="0"/>
              <a:t> in </a:t>
            </a:r>
            <a:r>
              <a:rPr lang="es-ES" dirty="0" err="1" smtClean="0"/>
              <a:t>this</a:t>
            </a:r>
            <a:r>
              <a:rPr lang="es-ES" dirty="0" smtClean="0"/>
              <a:t> </a:t>
            </a:r>
            <a:r>
              <a:rPr lang="es-ES" dirty="0" err="1" smtClean="0"/>
              <a:t>year</a:t>
            </a:r>
            <a:r>
              <a:rPr lang="es-ES" dirty="0" smtClean="0"/>
              <a:t>, </a:t>
            </a:r>
            <a:r>
              <a:rPr lang="es-ES" dirty="0" err="1" smtClean="0"/>
              <a:t>we</a:t>
            </a:r>
            <a:r>
              <a:rPr lang="es-ES" dirty="0" smtClean="0"/>
              <a:t> </a:t>
            </a:r>
            <a:r>
              <a:rPr lang="es-ES" dirty="0" err="1" smtClean="0"/>
              <a:t>have</a:t>
            </a:r>
            <a:r>
              <a:rPr lang="es-ES" dirty="0" smtClean="0"/>
              <a:t> </a:t>
            </a:r>
            <a:r>
              <a:rPr lang="es-ES" dirty="0" err="1" smtClean="0"/>
              <a:t>improved</a:t>
            </a:r>
            <a:r>
              <a:rPr lang="es-ES" dirty="0" smtClean="0"/>
              <a:t> </a:t>
            </a:r>
            <a:r>
              <a:rPr lang="es-ES" dirty="0" err="1" smtClean="0"/>
              <a:t>our</a:t>
            </a:r>
            <a:r>
              <a:rPr lang="es-ES" dirty="0" smtClean="0"/>
              <a:t> </a:t>
            </a:r>
            <a:r>
              <a:rPr lang="es-ES" dirty="0" err="1" smtClean="0"/>
              <a:t>platform</a:t>
            </a:r>
            <a:r>
              <a:rPr lang="es-ES" dirty="0" smtClean="0"/>
              <a:t> </a:t>
            </a:r>
            <a:r>
              <a:rPr lang="es-ES" dirty="0" err="1" smtClean="0"/>
              <a:t>integrating</a:t>
            </a:r>
            <a:r>
              <a:rPr lang="es-ES" dirty="0" smtClean="0"/>
              <a:t> </a:t>
            </a:r>
            <a:r>
              <a:rPr lang="es-ES" dirty="0" err="1" smtClean="0"/>
              <a:t>the</a:t>
            </a:r>
            <a:r>
              <a:rPr lang="es-ES" dirty="0" smtClean="0"/>
              <a:t> </a:t>
            </a:r>
            <a:r>
              <a:rPr lang="es-ES" dirty="0" err="1" smtClean="0"/>
              <a:t>possibility</a:t>
            </a:r>
            <a:r>
              <a:rPr lang="es-ES" dirty="0" smtClean="0"/>
              <a:t> </a:t>
            </a:r>
            <a:r>
              <a:rPr lang="es-ES" dirty="0" err="1" smtClean="0"/>
              <a:t>to</a:t>
            </a:r>
            <a:r>
              <a:rPr lang="es-ES" dirty="0" smtClean="0"/>
              <a:t> </a:t>
            </a:r>
            <a:r>
              <a:rPr lang="es-ES" dirty="0" err="1" smtClean="0"/>
              <a:t>manage</a:t>
            </a:r>
            <a:r>
              <a:rPr lang="es-ES" dirty="0" smtClean="0"/>
              <a:t> </a:t>
            </a:r>
            <a:r>
              <a:rPr lang="es-ES" dirty="0" err="1" smtClean="0"/>
              <a:t>also</a:t>
            </a:r>
            <a:r>
              <a:rPr lang="es-ES" dirty="0" smtClean="0"/>
              <a:t> </a:t>
            </a:r>
            <a:r>
              <a:rPr lang="es-ES" dirty="0" err="1" smtClean="0"/>
              <a:t>the</a:t>
            </a:r>
            <a:r>
              <a:rPr lang="es-ES" dirty="0" smtClean="0"/>
              <a:t> control </a:t>
            </a:r>
            <a:r>
              <a:rPr lang="es-ES" dirty="0" err="1" smtClean="0"/>
              <a:t>problem</a:t>
            </a:r>
            <a:r>
              <a:rPr lang="es-ES" dirty="0" smtClean="0"/>
              <a:t> of </a:t>
            </a:r>
            <a:r>
              <a:rPr lang="es-ES" dirty="0" err="1" smtClean="0"/>
              <a:t>the</a:t>
            </a:r>
            <a:r>
              <a:rPr lang="es-ES" dirty="0" smtClean="0"/>
              <a:t> </a:t>
            </a:r>
            <a:r>
              <a:rPr lang="es-ES" dirty="0" err="1" smtClean="0"/>
              <a:t>interconnection</a:t>
            </a:r>
            <a:r>
              <a:rPr lang="es-ES" dirty="0" smtClean="0"/>
              <a:t> of </a:t>
            </a:r>
            <a:r>
              <a:rPr lang="es-ES" dirty="0" err="1" smtClean="0"/>
              <a:t>microgrids</a:t>
            </a:r>
            <a:r>
              <a:rPr lang="es-ES" dirty="0" smtClean="0"/>
              <a:t>.</a:t>
            </a:r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23F85E-200B-41ED-B1B2-68E1D54291C6}" type="slidenum">
              <a:rPr lang="es-ES" smtClean="0"/>
              <a:pPr/>
              <a:t>4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45927071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s-ES" dirty="0" smtClean="0"/>
              <a:t>In </a:t>
            </a:r>
            <a:r>
              <a:rPr lang="es-ES" dirty="0" err="1" smtClean="0"/>
              <a:t>the</a:t>
            </a:r>
            <a:r>
              <a:rPr lang="es-ES" dirty="0" smtClean="0"/>
              <a:t> </a:t>
            </a:r>
            <a:r>
              <a:rPr lang="es-ES" dirty="0" err="1" smtClean="0"/>
              <a:t>last</a:t>
            </a:r>
            <a:r>
              <a:rPr lang="es-ES" dirty="0" smtClean="0"/>
              <a:t> </a:t>
            </a:r>
            <a:r>
              <a:rPr lang="es-ES" dirty="0" err="1" smtClean="0"/>
              <a:t>edition</a:t>
            </a:r>
            <a:r>
              <a:rPr lang="es-ES" dirty="0" smtClean="0"/>
              <a:t> of </a:t>
            </a:r>
            <a:r>
              <a:rPr lang="es-ES" dirty="0" err="1" smtClean="0"/>
              <a:t>the</a:t>
            </a:r>
            <a:r>
              <a:rPr lang="es-ES" dirty="0" smtClean="0"/>
              <a:t> fórum </a:t>
            </a:r>
            <a:r>
              <a:rPr lang="es-ES" dirty="0" err="1" smtClean="0"/>
              <a:t>we</a:t>
            </a:r>
            <a:r>
              <a:rPr lang="es-ES" dirty="0" smtClean="0"/>
              <a:t> </a:t>
            </a:r>
            <a:r>
              <a:rPr lang="es-ES" dirty="0" err="1" smtClean="0"/>
              <a:t>presented</a:t>
            </a:r>
            <a:r>
              <a:rPr lang="es-ES" dirty="0" smtClean="0"/>
              <a:t> </a:t>
            </a:r>
            <a:r>
              <a:rPr lang="es-ES" dirty="0" err="1" smtClean="0"/>
              <a:t>an</a:t>
            </a:r>
            <a:r>
              <a:rPr lang="es-ES" dirty="0" smtClean="0"/>
              <a:t> </a:t>
            </a:r>
            <a:r>
              <a:rPr lang="es-ES" dirty="0" err="1" smtClean="0"/>
              <a:t>platform</a:t>
            </a:r>
            <a:r>
              <a:rPr lang="es-ES" dirty="0" smtClean="0"/>
              <a:t> </a:t>
            </a:r>
            <a:r>
              <a:rPr lang="es-ES" dirty="0" err="1" smtClean="0"/>
              <a:t>based</a:t>
            </a:r>
            <a:r>
              <a:rPr lang="es-ES" dirty="0" smtClean="0"/>
              <a:t> </a:t>
            </a:r>
            <a:r>
              <a:rPr lang="es-ES" dirty="0" err="1" smtClean="0"/>
              <a:t>on</a:t>
            </a:r>
            <a:r>
              <a:rPr lang="es-ES" dirty="0" smtClean="0"/>
              <a:t> MPC </a:t>
            </a:r>
            <a:r>
              <a:rPr lang="es-ES" dirty="0" err="1" smtClean="0"/>
              <a:t>to</a:t>
            </a:r>
            <a:r>
              <a:rPr lang="es-ES" dirty="0" smtClean="0"/>
              <a:t> </a:t>
            </a:r>
            <a:r>
              <a:rPr lang="es-ES" dirty="0" err="1" smtClean="0"/>
              <a:t>solve</a:t>
            </a:r>
            <a:r>
              <a:rPr lang="es-ES" dirty="0" smtClean="0"/>
              <a:t> </a:t>
            </a:r>
            <a:r>
              <a:rPr lang="es-ES" dirty="0" err="1" smtClean="0"/>
              <a:t>the</a:t>
            </a:r>
            <a:r>
              <a:rPr lang="es-ES" dirty="0" smtClean="0"/>
              <a:t> control </a:t>
            </a:r>
            <a:r>
              <a:rPr lang="es-ES" dirty="0" err="1" smtClean="0"/>
              <a:t>problem</a:t>
            </a:r>
            <a:r>
              <a:rPr lang="es-ES" dirty="0" smtClean="0"/>
              <a:t> of </a:t>
            </a:r>
            <a:r>
              <a:rPr lang="es-ES" dirty="0" err="1" smtClean="0"/>
              <a:t>microgrids</a:t>
            </a:r>
            <a:r>
              <a:rPr lang="es-ES" dirty="0" smtClean="0"/>
              <a:t> </a:t>
            </a:r>
            <a:r>
              <a:rPr lang="es-ES" dirty="0" err="1" smtClean="0"/>
              <a:t>with</a:t>
            </a:r>
            <a:r>
              <a:rPr lang="es-ES" dirty="0" smtClean="0"/>
              <a:t> </a:t>
            </a:r>
            <a:r>
              <a:rPr lang="es-ES" dirty="0" err="1" smtClean="0"/>
              <a:t>hybrid</a:t>
            </a:r>
            <a:r>
              <a:rPr lang="es-ES" dirty="0" smtClean="0"/>
              <a:t> </a:t>
            </a:r>
            <a:r>
              <a:rPr lang="es-ES" dirty="0" err="1" smtClean="0"/>
              <a:t>energy</a:t>
            </a:r>
            <a:r>
              <a:rPr lang="es-ES" dirty="0" smtClean="0"/>
              <a:t> </a:t>
            </a:r>
            <a:r>
              <a:rPr lang="es-ES" dirty="0" err="1" smtClean="0"/>
              <a:t>storage</a:t>
            </a:r>
            <a:r>
              <a:rPr lang="es-ES" dirty="0" smtClean="0"/>
              <a:t> </a:t>
            </a:r>
            <a:r>
              <a:rPr lang="es-ES" dirty="0" err="1" smtClean="0"/>
              <a:t>system</a:t>
            </a:r>
            <a:r>
              <a:rPr lang="es-ES" dirty="0" smtClean="0"/>
              <a:t>. In </a:t>
            </a:r>
            <a:r>
              <a:rPr lang="es-ES" dirty="0" err="1" smtClean="0"/>
              <a:t>this</a:t>
            </a:r>
            <a:r>
              <a:rPr lang="es-ES" dirty="0" smtClean="0"/>
              <a:t> </a:t>
            </a:r>
            <a:r>
              <a:rPr lang="es-ES" dirty="0" err="1" smtClean="0"/>
              <a:t>presentation</a:t>
            </a:r>
            <a:r>
              <a:rPr lang="es-ES" dirty="0" smtClean="0"/>
              <a:t>, </a:t>
            </a:r>
            <a:r>
              <a:rPr lang="es-ES" dirty="0" err="1" smtClean="0"/>
              <a:t>we</a:t>
            </a:r>
            <a:r>
              <a:rPr lang="es-ES" dirty="0" smtClean="0"/>
              <a:t> </a:t>
            </a:r>
            <a:r>
              <a:rPr lang="es-ES" dirty="0" err="1" smtClean="0"/>
              <a:t>will</a:t>
            </a:r>
            <a:r>
              <a:rPr lang="es-ES" dirty="0" smtClean="0"/>
              <a:t> show </a:t>
            </a:r>
            <a:r>
              <a:rPr lang="es-ES" dirty="0" err="1" smtClean="0"/>
              <a:t>our</a:t>
            </a:r>
            <a:r>
              <a:rPr lang="es-ES" dirty="0" smtClean="0"/>
              <a:t> </a:t>
            </a:r>
            <a:r>
              <a:rPr lang="es-ES" dirty="0" err="1" smtClean="0"/>
              <a:t>advances</a:t>
            </a:r>
            <a:r>
              <a:rPr lang="es-ES" dirty="0" smtClean="0"/>
              <a:t> in </a:t>
            </a:r>
            <a:r>
              <a:rPr lang="es-ES" dirty="0" err="1" smtClean="0"/>
              <a:t>this</a:t>
            </a:r>
            <a:r>
              <a:rPr lang="es-ES" dirty="0" smtClean="0"/>
              <a:t> </a:t>
            </a:r>
            <a:r>
              <a:rPr lang="es-ES" dirty="0" err="1" smtClean="0"/>
              <a:t>year</a:t>
            </a:r>
            <a:r>
              <a:rPr lang="es-ES" dirty="0" smtClean="0"/>
              <a:t>, </a:t>
            </a:r>
            <a:r>
              <a:rPr lang="es-ES" dirty="0" err="1" smtClean="0"/>
              <a:t>we</a:t>
            </a:r>
            <a:r>
              <a:rPr lang="es-ES" dirty="0" smtClean="0"/>
              <a:t> </a:t>
            </a:r>
            <a:r>
              <a:rPr lang="es-ES" dirty="0" err="1" smtClean="0"/>
              <a:t>have</a:t>
            </a:r>
            <a:r>
              <a:rPr lang="es-ES" dirty="0" smtClean="0"/>
              <a:t> </a:t>
            </a:r>
            <a:r>
              <a:rPr lang="es-ES" dirty="0" err="1" smtClean="0"/>
              <a:t>improved</a:t>
            </a:r>
            <a:r>
              <a:rPr lang="es-ES" dirty="0" smtClean="0"/>
              <a:t> </a:t>
            </a:r>
            <a:r>
              <a:rPr lang="es-ES" dirty="0" err="1" smtClean="0"/>
              <a:t>our</a:t>
            </a:r>
            <a:r>
              <a:rPr lang="es-ES" dirty="0" smtClean="0"/>
              <a:t> </a:t>
            </a:r>
            <a:r>
              <a:rPr lang="es-ES" dirty="0" err="1" smtClean="0"/>
              <a:t>platform</a:t>
            </a:r>
            <a:r>
              <a:rPr lang="es-ES" dirty="0" smtClean="0"/>
              <a:t> </a:t>
            </a:r>
            <a:r>
              <a:rPr lang="es-ES" dirty="0" err="1" smtClean="0"/>
              <a:t>integrating</a:t>
            </a:r>
            <a:r>
              <a:rPr lang="es-ES" dirty="0" smtClean="0"/>
              <a:t> </a:t>
            </a:r>
            <a:r>
              <a:rPr lang="es-ES" dirty="0" err="1" smtClean="0"/>
              <a:t>the</a:t>
            </a:r>
            <a:r>
              <a:rPr lang="es-ES" dirty="0" smtClean="0"/>
              <a:t> </a:t>
            </a:r>
            <a:r>
              <a:rPr lang="es-ES" dirty="0" err="1" smtClean="0"/>
              <a:t>possibility</a:t>
            </a:r>
            <a:r>
              <a:rPr lang="es-ES" dirty="0" smtClean="0"/>
              <a:t> </a:t>
            </a:r>
            <a:r>
              <a:rPr lang="es-ES" dirty="0" err="1" smtClean="0"/>
              <a:t>to</a:t>
            </a:r>
            <a:r>
              <a:rPr lang="es-ES" dirty="0" smtClean="0"/>
              <a:t> </a:t>
            </a:r>
            <a:r>
              <a:rPr lang="es-ES" dirty="0" err="1" smtClean="0"/>
              <a:t>manage</a:t>
            </a:r>
            <a:r>
              <a:rPr lang="es-ES" dirty="0" smtClean="0"/>
              <a:t> </a:t>
            </a:r>
            <a:r>
              <a:rPr lang="es-ES" dirty="0" err="1" smtClean="0"/>
              <a:t>also</a:t>
            </a:r>
            <a:r>
              <a:rPr lang="es-ES" dirty="0" smtClean="0"/>
              <a:t> </a:t>
            </a:r>
            <a:r>
              <a:rPr lang="es-ES" dirty="0" err="1" smtClean="0"/>
              <a:t>the</a:t>
            </a:r>
            <a:r>
              <a:rPr lang="es-ES" dirty="0" smtClean="0"/>
              <a:t> control </a:t>
            </a:r>
            <a:r>
              <a:rPr lang="es-ES" dirty="0" err="1" smtClean="0"/>
              <a:t>problem</a:t>
            </a:r>
            <a:r>
              <a:rPr lang="es-ES" dirty="0" smtClean="0"/>
              <a:t> of </a:t>
            </a:r>
            <a:r>
              <a:rPr lang="es-ES" dirty="0" err="1" smtClean="0"/>
              <a:t>the</a:t>
            </a:r>
            <a:r>
              <a:rPr lang="es-ES" dirty="0" smtClean="0"/>
              <a:t> </a:t>
            </a:r>
            <a:r>
              <a:rPr lang="es-ES" dirty="0" err="1" smtClean="0"/>
              <a:t>interconnection</a:t>
            </a:r>
            <a:r>
              <a:rPr lang="es-ES" dirty="0" smtClean="0"/>
              <a:t> of </a:t>
            </a:r>
            <a:r>
              <a:rPr lang="es-ES" dirty="0" err="1" smtClean="0"/>
              <a:t>microgrids</a:t>
            </a:r>
            <a:r>
              <a:rPr lang="es-ES" dirty="0" smtClean="0"/>
              <a:t>.</a:t>
            </a:r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23F85E-200B-41ED-B1B2-68E1D54291C6}" type="slidenum">
              <a:rPr lang="es-ES" smtClean="0"/>
              <a:pPr/>
              <a:t>6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6865214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s-ES" dirty="0" smtClean="0"/>
              <a:t>In </a:t>
            </a:r>
            <a:r>
              <a:rPr lang="es-ES" dirty="0" err="1" smtClean="0"/>
              <a:t>the</a:t>
            </a:r>
            <a:r>
              <a:rPr lang="es-ES" dirty="0" smtClean="0"/>
              <a:t> </a:t>
            </a:r>
            <a:r>
              <a:rPr lang="es-ES" dirty="0" err="1" smtClean="0"/>
              <a:t>last</a:t>
            </a:r>
            <a:r>
              <a:rPr lang="es-ES" dirty="0" smtClean="0"/>
              <a:t> </a:t>
            </a:r>
            <a:r>
              <a:rPr lang="es-ES" dirty="0" err="1" smtClean="0"/>
              <a:t>edition</a:t>
            </a:r>
            <a:r>
              <a:rPr lang="es-ES" dirty="0" smtClean="0"/>
              <a:t> of </a:t>
            </a:r>
            <a:r>
              <a:rPr lang="es-ES" dirty="0" err="1" smtClean="0"/>
              <a:t>the</a:t>
            </a:r>
            <a:r>
              <a:rPr lang="es-ES" dirty="0" smtClean="0"/>
              <a:t> fórum </a:t>
            </a:r>
            <a:r>
              <a:rPr lang="es-ES" dirty="0" err="1" smtClean="0"/>
              <a:t>we</a:t>
            </a:r>
            <a:r>
              <a:rPr lang="es-ES" dirty="0" smtClean="0"/>
              <a:t> </a:t>
            </a:r>
            <a:r>
              <a:rPr lang="es-ES" dirty="0" err="1" smtClean="0"/>
              <a:t>presented</a:t>
            </a:r>
            <a:r>
              <a:rPr lang="es-ES" dirty="0" smtClean="0"/>
              <a:t> </a:t>
            </a:r>
            <a:r>
              <a:rPr lang="es-ES" dirty="0" err="1" smtClean="0"/>
              <a:t>an</a:t>
            </a:r>
            <a:r>
              <a:rPr lang="es-ES" dirty="0" smtClean="0"/>
              <a:t> </a:t>
            </a:r>
            <a:r>
              <a:rPr lang="es-ES" dirty="0" err="1" smtClean="0"/>
              <a:t>platform</a:t>
            </a:r>
            <a:r>
              <a:rPr lang="es-ES" dirty="0" smtClean="0"/>
              <a:t> </a:t>
            </a:r>
            <a:r>
              <a:rPr lang="es-ES" dirty="0" err="1" smtClean="0"/>
              <a:t>based</a:t>
            </a:r>
            <a:r>
              <a:rPr lang="es-ES" dirty="0" smtClean="0"/>
              <a:t> </a:t>
            </a:r>
            <a:r>
              <a:rPr lang="es-ES" dirty="0" err="1" smtClean="0"/>
              <a:t>on</a:t>
            </a:r>
            <a:r>
              <a:rPr lang="es-ES" dirty="0" smtClean="0"/>
              <a:t> MPC </a:t>
            </a:r>
            <a:r>
              <a:rPr lang="es-ES" dirty="0" err="1" smtClean="0"/>
              <a:t>to</a:t>
            </a:r>
            <a:r>
              <a:rPr lang="es-ES" dirty="0" smtClean="0"/>
              <a:t> </a:t>
            </a:r>
            <a:r>
              <a:rPr lang="es-ES" dirty="0" err="1" smtClean="0"/>
              <a:t>solve</a:t>
            </a:r>
            <a:r>
              <a:rPr lang="es-ES" dirty="0" smtClean="0"/>
              <a:t> </a:t>
            </a:r>
            <a:r>
              <a:rPr lang="es-ES" dirty="0" err="1" smtClean="0"/>
              <a:t>the</a:t>
            </a:r>
            <a:r>
              <a:rPr lang="es-ES" dirty="0" smtClean="0"/>
              <a:t> control </a:t>
            </a:r>
            <a:r>
              <a:rPr lang="es-ES" dirty="0" err="1" smtClean="0"/>
              <a:t>problem</a:t>
            </a:r>
            <a:r>
              <a:rPr lang="es-ES" dirty="0" smtClean="0"/>
              <a:t> of </a:t>
            </a:r>
            <a:r>
              <a:rPr lang="es-ES" dirty="0" err="1" smtClean="0"/>
              <a:t>microgrids</a:t>
            </a:r>
            <a:r>
              <a:rPr lang="es-ES" dirty="0" smtClean="0"/>
              <a:t> </a:t>
            </a:r>
            <a:r>
              <a:rPr lang="es-ES" dirty="0" err="1" smtClean="0"/>
              <a:t>with</a:t>
            </a:r>
            <a:r>
              <a:rPr lang="es-ES" dirty="0" smtClean="0"/>
              <a:t> </a:t>
            </a:r>
            <a:r>
              <a:rPr lang="es-ES" dirty="0" err="1" smtClean="0"/>
              <a:t>hybrid</a:t>
            </a:r>
            <a:r>
              <a:rPr lang="es-ES" dirty="0" smtClean="0"/>
              <a:t> </a:t>
            </a:r>
            <a:r>
              <a:rPr lang="es-ES" dirty="0" err="1" smtClean="0"/>
              <a:t>energy</a:t>
            </a:r>
            <a:r>
              <a:rPr lang="es-ES" dirty="0" smtClean="0"/>
              <a:t> </a:t>
            </a:r>
            <a:r>
              <a:rPr lang="es-ES" dirty="0" err="1" smtClean="0"/>
              <a:t>storage</a:t>
            </a:r>
            <a:r>
              <a:rPr lang="es-ES" dirty="0" smtClean="0"/>
              <a:t> </a:t>
            </a:r>
            <a:r>
              <a:rPr lang="es-ES" dirty="0" err="1" smtClean="0"/>
              <a:t>system</a:t>
            </a:r>
            <a:r>
              <a:rPr lang="es-ES" dirty="0" smtClean="0"/>
              <a:t>. In </a:t>
            </a:r>
            <a:r>
              <a:rPr lang="es-ES" dirty="0" err="1" smtClean="0"/>
              <a:t>this</a:t>
            </a:r>
            <a:r>
              <a:rPr lang="es-ES" dirty="0" smtClean="0"/>
              <a:t> </a:t>
            </a:r>
            <a:r>
              <a:rPr lang="es-ES" dirty="0" err="1" smtClean="0"/>
              <a:t>presentation</a:t>
            </a:r>
            <a:r>
              <a:rPr lang="es-ES" dirty="0" smtClean="0"/>
              <a:t>, </a:t>
            </a:r>
            <a:r>
              <a:rPr lang="es-ES" dirty="0" err="1" smtClean="0"/>
              <a:t>we</a:t>
            </a:r>
            <a:r>
              <a:rPr lang="es-ES" dirty="0" smtClean="0"/>
              <a:t> </a:t>
            </a:r>
            <a:r>
              <a:rPr lang="es-ES" dirty="0" err="1" smtClean="0"/>
              <a:t>will</a:t>
            </a:r>
            <a:r>
              <a:rPr lang="es-ES" dirty="0" smtClean="0"/>
              <a:t> show </a:t>
            </a:r>
            <a:r>
              <a:rPr lang="es-ES" dirty="0" err="1" smtClean="0"/>
              <a:t>our</a:t>
            </a:r>
            <a:r>
              <a:rPr lang="es-ES" dirty="0" smtClean="0"/>
              <a:t> </a:t>
            </a:r>
            <a:r>
              <a:rPr lang="es-ES" dirty="0" err="1" smtClean="0"/>
              <a:t>advances</a:t>
            </a:r>
            <a:r>
              <a:rPr lang="es-ES" dirty="0" smtClean="0"/>
              <a:t> in </a:t>
            </a:r>
            <a:r>
              <a:rPr lang="es-ES" dirty="0" err="1" smtClean="0"/>
              <a:t>this</a:t>
            </a:r>
            <a:r>
              <a:rPr lang="es-ES" dirty="0" smtClean="0"/>
              <a:t> </a:t>
            </a:r>
            <a:r>
              <a:rPr lang="es-ES" dirty="0" err="1" smtClean="0"/>
              <a:t>year</a:t>
            </a:r>
            <a:r>
              <a:rPr lang="es-ES" dirty="0" smtClean="0"/>
              <a:t>, </a:t>
            </a:r>
            <a:r>
              <a:rPr lang="es-ES" dirty="0" err="1" smtClean="0"/>
              <a:t>we</a:t>
            </a:r>
            <a:r>
              <a:rPr lang="es-ES" dirty="0" smtClean="0"/>
              <a:t> </a:t>
            </a:r>
            <a:r>
              <a:rPr lang="es-ES" dirty="0" err="1" smtClean="0"/>
              <a:t>have</a:t>
            </a:r>
            <a:r>
              <a:rPr lang="es-ES" dirty="0" smtClean="0"/>
              <a:t> </a:t>
            </a:r>
            <a:r>
              <a:rPr lang="es-ES" dirty="0" err="1" smtClean="0"/>
              <a:t>improved</a:t>
            </a:r>
            <a:r>
              <a:rPr lang="es-ES" dirty="0" smtClean="0"/>
              <a:t> </a:t>
            </a:r>
            <a:r>
              <a:rPr lang="es-ES" dirty="0" err="1" smtClean="0"/>
              <a:t>our</a:t>
            </a:r>
            <a:r>
              <a:rPr lang="es-ES" dirty="0" smtClean="0"/>
              <a:t> </a:t>
            </a:r>
            <a:r>
              <a:rPr lang="es-ES" dirty="0" err="1" smtClean="0"/>
              <a:t>platform</a:t>
            </a:r>
            <a:r>
              <a:rPr lang="es-ES" dirty="0" smtClean="0"/>
              <a:t> </a:t>
            </a:r>
            <a:r>
              <a:rPr lang="es-ES" dirty="0" err="1" smtClean="0"/>
              <a:t>integrating</a:t>
            </a:r>
            <a:r>
              <a:rPr lang="es-ES" dirty="0" smtClean="0"/>
              <a:t> </a:t>
            </a:r>
            <a:r>
              <a:rPr lang="es-ES" dirty="0" err="1" smtClean="0"/>
              <a:t>the</a:t>
            </a:r>
            <a:r>
              <a:rPr lang="es-ES" dirty="0" smtClean="0"/>
              <a:t> </a:t>
            </a:r>
            <a:r>
              <a:rPr lang="es-ES" dirty="0" err="1" smtClean="0"/>
              <a:t>possibility</a:t>
            </a:r>
            <a:r>
              <a:rPr lang="es-ES" dirty="0" smtClean="0"/>
              <a:t> </a:t>
            </a:r>
            <a:r>
              <a:rPr lang="es-ES" dirty="0" err="1" smtClean="0"/>
              <a:t>to</a:t>
            </a:r>
            <a:r>
              <a:rPr lang="es-ES" dirty="0" smtClean="0"/>
              <a:t> </a:t>
            </a:r>
            <a:r>
              <a:rPr lang="es-ES" dirty="0" err="1" smtClean="0"/>
              <a:t>manage</a:t>
            </a:r>
            <a:r>
              <a:rPr lang="es-ES" dirty="0" smtClean="0"/>
              <a:t> </a:t>
            </a:r>
            <a:r>
              <a:rPr lang="es-ES" dirty="0" err="1" smtClean="0"/>
              <a:t>also</a:t>
            </a:r>
            <a:r>
              <a:rPr lang="es-ES" dirty="0" smtClean="0"/>
              <a:t> </a:t>
            </a:r>
            <a:r>
              <a:rPr lang="es-ES" dirty="0" err="1" smtClean="0"/>
              <a:t>the</a:t>
            </a:r>
            <a:r>
              <a:rPr lang="es-ES" dirty="0" smtClean="0"/>
              <a:t> control </a:t>
            </a:r>
            <a:r>
              <a:rPr lang="es-ES" dirty="0" err="1" smtClean="0"/>
              <a:t>problem</a:t>
            </a:r>
            <a:r>
              <a:rPr lang="es-ES" dirty="0" smtClean="0"/>
              <a:t> of </a:t>
            </a:r>
            <a:r>
              <a:rPr lang="es-ES" dirty="0" err="1" smtClean="0"/>
              <a:t>the</a:t>
            </a:r>
            <a:r>
              <a:rPr lang="es-ES" dirty="0" smtClean="0"/>
              <a:t> </a:t>
            </a:r>
            <a:r>
              <a:rPr lang="es-ES" dirty="0" err="1" smtClean="0"/>
              <a:t>interconnection</a:t>
            </a:r>
            <a:r>
              <a:rPr lang="es-ES" dirty="0" smtClean="0"/>
              <a:t> of </a:t>
            </a:r>
            <a:r>
              <a:rPr lang="es-ES" dirty="0" err="1" smtClean="0"/>
              <a:t>microgrids</a:t>
            </a:r>
            <a:r>
              <a:rPr lang="es-ES" dirty="0" smtClean="0"/>
              <a:t>.</a:t>
            </a:r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23F85E-200B-41ED-B1B2-68E1D54291C6}" type="slidenum">
              <a:rPr lang="es-ES" smtClean="0"/>
              <a:pPr/>
              <a:t>7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61360500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s-ES" dirty="0" smtClean="0"/>
              <a:t>In </a:t>
            </a:r>
            <a:r>
              <a:rPr lang="es-ES" dirty="0" err="1" smtClean="0"/>
              <a:t>the</a:t>
            </a:r>
            <a:r>
              <a:rPr lang="es-ES" dirty="0" smtClean="0"/>
              <a:t> </a:t>
            </a:r>
            <a:r>
              <a:rPr lang="es-ES" dirty="0" err="1" smtClean="0"/>
              <a:t>last</a:t>
            </a:r>
            <a:r>
              <a:rPr lang="es-ES" dirty="0" smtClean="0"/>
              <a:t> </a:t>
            </a:r>
            <a:r>
              <a:rPr lang="es-ES" dirty="0" err="1" smtClean="0"/>
              <a:t>edition</a:t>
            </a:r>
            <a:r>
              <a:rPr lang="es-ES" dirty="0" smtClean="0"/>
              <a:t> of </a:t>
            </a:r>
            <a:r>
              <a:rPr lang="es-ES" dirty="0" err="1" smtClean="0"/>
              <a:t>the</a:t>
            </a:r>
            <a:r>
              <a:rPr lang="es-ES" dirty="0" smtClean="0"/>
              <a:t> fórum </a:t>
            </a:r>
            <a:r>
              <a:rPr lang="es-ES" dirty="0" err="1" smtClean="0"/>
              <a:t>we</a:t>
            </a:r>
            <a:r>
              <a:rPr lang="es-ES" dirty="0" smtClean="0"/>
              <a:t> </a:t>
            </a:r>
            <a:r>
              <a:rPr lang="es-ES" dirty="0" err="1" smtClean="0"/>
              <a:t>presented</a:t>
            </a:r>
            <a:r>
              <a:rPr lang="es-ES" dirty="0" smtClean="0"/>
              <a:t> </a:t>
            </a:r>
            <a:r>
              <a:rPr lang="es-ES" dirty="0" err="1" smtClean="0"/>
              <a:t>an</a:t>
            </a:r>
            <a:r>
              <a:rPr lang="es-ES" dirty="0" smtClean="0"/>
              <a:t> </a:t>
            </a:r>
            <a:r>
              <a:rPr lang="es-ES" dirty="0" err="1" smtClean="0"/>
              <a:t>platform</a:t>
            </a:r>
            <a:r>
              <a:rPr lang="es-ES" dirty="0" smtClean="0"/>
              <a:t> </a:t>
            </a:r>
            <a:r>
              <a:rPr lang="es-ES" dirty="0" err="1" smtClean="0"/>
              <a:t>based</a:t>
            </a:r>
            <a:r>
              <a:rPr lang="es-ES" dirty="0" smtClean="0"/>
              <a:t> </a:t>
            </a:r>
            <a:r>
              <a:rPr lang="es-ES" dirty="0" err="1" smtClean="0"/>
              <a:t>on</a:t>
            </a:r>
            <a:r>
              <a:rPr lang="es-ES" dirty="0" smtClean="0"/>
              <a:t> MPC </a:t>
            </a:r>
            <a:r>
              <a:rPr lang="es-ES" dirty="0" err="1" smtClean="0"/>
              <a:t>to</a:t>
            </a:r>
            <a:r>
              <a:rPr lang="es-ES" dirty="0" smtClean="0"/>
              <a:t> </a:t>
            </a:r>
            <a:r>
              <a:rPr lang="es-ES" dirty="0" err="1" smtClean="0"/>
              <a:t>solve</a:t>
            </a:r>
            <a:r>
              <a:rPr lang="es-ES" dirty="0" smtClean="0"/>
              <a:t> </a:t>
            </a:r>
            <a:r>
              <a:rPr lang="es-ES" dirty="0" err="1" smtClean="0"/>
              <a:t>the</a:t>
            </a:r>
            <a:r>
              <a:rPr lang="es-ES" dirty="0" smtClean="0"/>
              <a:t> control </a:t>
            </a:r>
            <a:r>
              <a:rPr lang="es-ES" dirty="0" err="1" smtClean="0"/>
              <a:t>problem</a:t>
            </a:r>
            <a:r>
              <a:rPr lang="es-ES" dirty="0" smtClean="0"/>
              <a:t> of </a:t>
            </a:r>
            <a:r>
              <a:rPr lang="es-ES" dirty="0" err="1" smtClean="0"/>
              <a:t>microgrids</a:t>
            </a:r>
            <a:r>
              <a:rPr lang="es-ES" dirty="0" smtClean="0"/>
              <a:t> </a:t>
            </a:r>
            <a:r>
              <a:rPr lang="es-ES" dirty="0" err="1" smtClean="0"/>
              <a:t>with</a:t>
            </a:r>
            <a:r>
              <a:rPr lang="es-ES" dirty="0" smtClean="0"/>
              <a:t> </a:t>
            </a:r>
            <a:r>
              <a:rPr lang="es-ES" dirty="0" err="1" smtClean="0"/>
              <a:t>hybrid</a:t>
            </a:r>
            <a:r>
              <a:rPr lang="es-ES" dirty="0" smtClean="0"/>
              <a:t> </a:t>
            </a:r>
            <a:r>
              <a:rPr lang="es-ES" dirty="0" err="1" smtClean="0"/>
              <a:t>energy</a:t>
            </a:r>
            <a:r>
              <a:rPr lang="es-ES" dirty="0" smtClean="0"/>
              <a:t> </a:t>
            </a:r>
            <a:r>
              <a:rPr lang="es-ES" dirty="0" err="1" smtClean="0"/>
              <a:t>storage</a:t>
            </a:r>
            <a:r>
              <a:rPr lang="es-ES" dirty="0" smtClean="0"/>
              <a:t> </a:t>
            </a:r>
            <a:r>
              <a:rPr lang="es-ES" dirty="0" err="1" smtClean="0"/>
              <a:t>system</a:t>
            </a:r>
            <a:r>
              <a:rPr lang="es-ES" dirty="0" smtClean="0"/>
              <a:t>. In </a:t>
            </a:r>
            <a:r>
              <a:rPr lang="es-ES" dirty="0" err="1" smtClean="0"/>
              <a:t>this</a:t>
            </a:r>
            <a:r>
              <a:rPr lang="es-ES" dirty="0" smtClean="0"/>
              <a:t> </a:t>
            </a:r>
            <a:r>
              <a:rPr lang="es-ES" dirty="0" err="1" smtClean="0"/>
              <a:t>presentation</a:t>
            </a:r>
            <a:r>
              <a:rPr lang="es-ES" dirty="0" smtClean="0"/>
              <a:t>, </a:t>
            </a:r>
            <a:r>
              <a:rPr lang="es-ES" dirty="0" err="1" smtClean="0"/>
              <a:t>we</a:t>
            </a:r>
            <a:r>
              <a:rPr lang="es-ES" dirty="0" smtClean="0"/>
              <a:t> </a:t>
            </a:r>
            <a:r>
              <a:rPr lang="es-ES" dirty="0" err="1" smtClean="0"/>
              <a:t>will</a:t>
            </a:r>
            <a:r>
              <a:rPr lang="es-ES" dirty="0" smtClean="0"/>
              <a:t> show </a:t>
            </a:r>
            <a:r>
              <a:rPr lang="es-ES" dirty="0" err="1" smtClean="0"/>
              <a:t>our</a:t>
            </a:r>
            <a:r>
              <a:rPr lang="es-ES" dirty="0" smtClean="0"/>
              <a:t> </a:t>
            </a:r>
            <a:r>
              <a:rPr lang="es-ES" dirty="0" err="1" smtClean="0"/>
              <a:t>advances</a:t>
            </a:r>
            <a:r>
              <a:rPr lang="es-ES" dirty="0" smtClean="0"/>
              <a:t> in </a:t>
            </a:r>
            <a:r>
              <a:rPr lang="es-ES" dirty="0" err="1" smtClean="0"/>
              <a:t>this</a:t>
            </a:r>
            <a:r>
              <a:rPr lang="es-ES" dirty="0" smtClean="0"/>
              <a:t> </a:t>
            </a:r>
            <a:r>
              <a:rPr lang="es-ES" dirty="0" err="1" smtClean="0"/>
              <a:t>year</a:t>
            </a:r>
            <a:r>
              <a:rPr lang="es-ES" dirty="0" smtClean="0"/>
              <a:t>, </a:t>
            </a:r>
            <a:r>
              <a:rPr lang="es-ES" dirty="0" err="1" smtClean="0"/>
              <a:t>we</a:t>
            </a:r>
            <a:r>
              <a:rPr lang="es-ES" dirty="0" smtClean="0"/>
              <a:t> </a:t>
            </a:r>
            <a:r>
              <a:rPr lang="es-ES" dirty="0" err="1" smtClean="0"/>
              <a:t>have</a:t>
            </a:r>
            <a:r>
              <a:rPr lang="es-ES" dirty="0" smtClean="0"/>
              <a:t> </a:t>
            </a:r>
            <a:r>
              <a:rPr lang="es-ES" dirty="0" err="1" smtClean="0"/>
              <a:t>improved</a:t>
            </a:r>
            <a:r>
              <a:rPr lang="es-ES" dirty="0" smtClean="0"/>
              <a:t> </a:t>
            </a:r>
            <a:r>
              <a:rPr lang="es-ES" dirty="0" err="1" smtClean="0"/>
              <a:t>our</a:t>
            </a:r>
            <a:r>
              <a:rPr lang="es-ES" dirty="0" smtClean="0"/>
              <a:t> </a:t>
            </a:r>
            <a:r>
              <a:rPr lang="es-ES" dirty="0" err="1" smtClean="0"/>
              <a:t>platform</a:t>
            </a:r>
            <a:r>
              <a:rPr lang="es-ES" dirty="0" smtClean="0"/>
              <a:t> </a:t>
            </a:r>
            <a:r>
              <a:rPr lang="es-ES" dirty="0" err="1" smtClean="0"/>
              <a:t>integrating</a:t>
            </a:r>
            <a:r>
              <a:rPr lang="es-ES" dirty="0" smtClean="0"/>
              <a:t> </a:t>
            </a:r>
            <a:r>
              <a:rPr lang="es-ES" dirty="0" err="1" smtClean="0"/>
              <a:t>the</a:t>
            </a:r>
            <a:r>
              <a:rPr lang="es-ES" dirty="0" smtClean="0"/>
              <a:t> </a:t>
            </a:r>
            <a:r>
              <a:rPr lang="es-ES" dirty="0" err="1" smtClean="0"/>
              <a:t>possibility</a:t>
            </a:r>
            <a:r>
              <a:rPr lang="es-ES" dirty="0" smtClean="0"/>
              <a:t> </a:t>
            </a:r>
            <a:r>
              <a:rPr lang="es-ES" dirty="0" err="1" smtClean="0"/>
              <a:t>to</a:t>
            </a:r>
            <a:r>
              <a:rPr lang="es-ES" dirty="0" smtClean="0"/>
              <a:t> </a:t>
            </a:r>
            <a:r>
              <a:rPr lang="es-ES" dirty="0" err="1" smtClean="0"/>
              <a:t>manage</a:t>
            </a:r>
            <a:r>
              <a:rPr lang="es-ES" dirty="0" smtClean="0"/>
              <a:t> </a:t>
            </a:r>
            <a:r>
              <a:rPr lang="es-ES" dirty="0" err="1" smtClean="0"/>
              <a:t>also</a:t>
            </a:r>
            <a:r>
              <a:rPr lang="es-ES" dirty="0" smtClean="0"/>
              <a:t> </a:t>
            </a:r>
            <a:r>
              <a:rPr lang="es-ES" dirty="0" err="1" smtClean="0"/>
              <a:t>the</a:t>
            </a:r>
            <a:r>
              <a:rPr lang="es-ES" dirty="0" smtClean="0"/>
              <a:t> control </a:t>
            </a:r>
            <a:r>
              <a:rPr lang="es-ES" dirty="0" err="1" smtClean="0"/>
              <a:t>problem</a:t>
            </a:r>
            <a:r>
              <a:rPr lang="es-ES" dirty="0" smtClean="0"/>
              <a:t> of </a:t>
            </a:r>
            <a:r>
              <a:rPr lang="es-ES" dirty="0" err="1" smtClean="0"/>
              <a:t>the</a:t>
            </a:r>
            <a:r>
              <a:rPr lang="es-ES" dirty="0" smtClean="0"/>
              <a:t> </a:t>
            </a:r>
            <a:r>
              <a:rPr lang="es-ES" dirty="0" err="1" smtClean="0"/>
              <a:t>interconnection</a:t>
            </a:r>
            <a:r>
              <a:rPr lang="es-ES" dirty="0" smtClean="0"/>
              <a:t> of </a:t>
            </a:r>
            <a:r>
              <a:rPr lang="es-ES" dirty="0" err="1" smtClean="0"/>
              <a:t>microgrids</a:t>
            </a:r>
            <a:r>
              <a:rPr lang="es-ES" dirty="0" smtClean="0"/>
              <a:t>.</a:t>
            </a:r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23F85E-200B-41ED-B1B2-68E1D54291C6}" type="slidenum">
              <a:rPr lang="es-ES" smtClean="0"/>
              <a:pPr/>
              <a:t>8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64331558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s-ES" dirty="0" smtClean="0"/>
              <a:t>In </a:t>
            </a:r>
            <a:r>
              <a:rPr lang="es-ES" dirty="0" err="1" smtClean="0"/>
              <a:t>the</a:t>
            </a:r>
            <a:r>
              <a:rPr lang="es-ES" dirty="0" smtClean="0"/>
              <a:t> </a:t>
            </a:r>
            <a:r>
              <a:rPr lang="es-ES" dirty="0" err="1" smtClean="0"/>
              <a:t>last</a:t>
            </a:r>
            <a:r>
              <a:rPr lang="es-ES" dirty="0" smtClean="0"/>
              <a:t> </a:t>
            </a:r>
            <a:r>
              <a:rPr lang="es-ES" dirty="0" err="1" smtClean="0"/>
              <a:t>edition</a:t>
            </a:r>
            <a:r>
              <a:rPr lang="es-ES" dirty="0" smtClean="0"/>
              <a:t> of </a:t>
            </a:r>
            <a:r>
              <a:rPr lang="es-ES" dirty="0" err="1" smtClean="0"/>
              <a:t>the</a:t>
            </a:r>
            <a:r>
              <a:rPr lang="es-ES" dirty="0" smtClean="0"/>
              <a:t> fórum </a:t>
            </a:r>
            <a:r>
              <a:rPr lang="es-ES" dirty="0" err="1" smtClean="0"/>
              <a:t>we</a:t>
            </a:r>
            <a:r>
              <a:rPr lang="es-ES" dirty="0" smtClean="0"/>
              <a:t> </a:t>
            </a:r>
            <a:r>
              <a:rPr lang="es-ES" dirty="0" err="1" smtClean="0"/>
              <a:t>presented</a:t>
            </a:r>
            <a:r>
              <a:rPr lang="es-ES" dirty="0" smtClean="0"/>
              <a:t> </a:t>
            </a:r>
            <a:r>
              <a:rPr lang="es-ES" dirty="0" err="1" smtClean="0"/>
              <a:t>an</a:t>
            </a:r>
            <a:r>
              <a:rPr lang="es-ES" dirty="0" smtClean="0"/>
              <a:t> </a:t>
            </a:r>
            <a:r>
              <a:rPr lang="es-ES" dirty="0" err="1" smtClean="0"/>
              <a:t>platform</a:t>
            </a:r>
            <a:r>
              <a:rPr lang="es-ES" dirty="0" smtClean="0"/>
              <a:t> </a:t>
            </a:r>
            <a:r>
              <a:rPr lang="es-ES" dirty="0" err="1" smtClean="0"/>
              <a:t>based</a:t>
            </a:r>
            <a:r>
              <a:rPr lang="es-ES" dirty="0" smtClean="0"/>
              <a:t> </a:t>
            </a:r>
            <a:r>
              <a:rPr lang="es-ES" dirty="0" err="1" smtClean="0"/>
              <a:t>on</a:t>
            </a:r>
            <a:r>
              <a:rPr lang="es-ES" dirty="0" smtClean="0"/>
              <a:t> MPC </a:t>
            </a:r>
            <a:r>
              <a:rPr lang="es-ES" dirty="0" err="1" smtClean="0"/>
              <a:t>to</a:t>
            </a:r>
            <a:r>
              <a:rPr lang="es-ES" dirty="0" smtClean="0"/>
              <a:t> </a:t>
            </a:r>
            <a:r>
              <a:rPr lang="es-ES" dirty="0" err="1" smtClean="0"/>
              <a:t>solve</a:t>
            </a:r>
            <a:r>
              <a:rPr lang="es-ES" dirty="0" smtClean="0"/>
              <a:t> </a:t>
            </a:r>
            <a:r>
              <a:rPr lang="es-ES" dirty="0" err="1" smtClean="0"/>
              <a:t>the</a:t>
            </a:r>
            <a:r>
              <a:rPr lang="es-ES" dirty="0" smtClean="0"/>
              <a:t> control </a:t>
            </a:r>
            <a:r>
              <a:rPr lang="es-ES" dirty="0" err="1" smtClean="0"/>
              <a:t>problem</a:t>
            </a:r>
            <a:r>
              <a:rPr lang="es-ES" dirty="0" smtClean="0"/>
              <a:t> of </a:t>
            </a:r>
            <a:r>
              <a:rPr lang="es-ES" dirty="0" err="1" smtClean="0"/>
              <a:t>microgrids</a:t>
            </a:r>
            <a:r>
              <a:rPr lang="es-ES" dirty="0" smtClean="0"/>
              <a:t> </a:t>
            </a:r>
            <a:r>
              <a:rPr lang="es-ES" dirty="0" err="1" smtClean="0"/>
              <a:t>with</a:t>
            </a:r>
            <a:r>
              <a:rPr lang="es-ES" dirty="0" smtClean="0"/>
              <a:t> </a:t>
            </a:r>
            <a:r>
              <a:rPr lang="es-ES" dirty="0" err="1" smtClean="0"/>
              <a:t>hybrid</a:t>
            </a:r>
            <a:r>
              <a:rPr lang="es-ES" dirty="0" smtClean="0"/>
              <a:t> </a:t>
            </a:r>
            <a:r>
              <a:rPr lang="es-ES" dirty="0" err="1" smtClean="0"/>
              <a:t>energy</a:t>
            </a:r>
            <a:r>
              <a:rPr lang="es-ES" dirty="0" smtClean="0"/>
              <a:t> </a:t>
            </a:r>
            <a:r>
              <a:rPr lang="es-ES" dirty="0" err="1" smtClean="0"/>
              <a:t>storage</a:t>
            </a:r>
            <a:r>
              <a:rPr lang="es-ES" dirty="0" smtClean="0"/>
              <a:t> </a:t>
            </a:r>
            <a:r>
              <a:rPr lang="es-ES" dirty="0" err="1" smtClean="0"/>
              <a:t>system</a:t>
            </a:r>
            <a:r>
              <a:rPr lang="es-ES" dirty="0" smtClean="0"/>
              <a:t>. In </a:t>
            </a:r>
            <a:r>
              <a:rPr lang="es-ES" dirty="0" err="1" smtClean="0"/>
              <a:t>this</a:t>
            </a:r>
            <a:r>
              <a:rPr lang="es-ES" dirty="0" smtClean="0"/>
              <a:t> </a:t>
            </a:r>
            <a:r>
              <a:rPr lang="es-ES" dirty="0" err="1" smtClean="0"/>
              <a:t>presentation</a:t>
            </a:r>
            <a:r>
              <a:rPr lang="es-ES" dirty="0" smtClean="0"/>
              <a:t>, </a:t>
            </a:r>
            <a:r>
              <a:rPr lang="es-ES" dirty="0" err="1" smtClean="0"/>
              <a:t>we</a:t>
            </a:r>
            <a:r>
              <a:rPr lang="es-ES" dirty="0" smtClean="0"/>
              <a:t> </a:t>
            </a:r>
            <a:r>
              <a:rPr lang="es-ES" dirty="0" err="1" smtClean="0"/>
              <a:t>will</a:t>
            </a:r>
            <a:r>
              <a:rPr lang="es-ES" dirty="0" smtClean="0"/>
              <a:t> show </a:t>
            </a:r>
            <a:r>
              <a:rPr lang="es-ES" dirty="0" err="1" smtClean="0"/>
              <a:t>our</a:t>
            </a:r>
            <a:r>
              <a:rPr lang="es-ES" dirty="0" smtClean="0"/>
              <a:t> </a:t>
            </a:r>
            <a:r>
              <a:rPr lang="es-ES" dirty="0" err="1" smtClean="0"/>
              <a:t>advances</a:t>
            </a:r>
            <a:r>
              <a:rPr lang="es-ES" dirty="0" smtClean="0"/>
              <a:t> in </a:t>
            </a:r>
            <a:r>
              <a:rPr lang="es-ES" dirty="0" err="1" smtClean="0"/>
              <a:t>this</a:t>
            </a:r>
            <a:r>
              <a:rPr lang="es-ES" dirty="0" smtClean="0"/>
              <a:t> </a:t>
            </a:r>
            <a:r>
              <a:rPr lang="es-ES" dirty="0" err="1" smtClean="0"/>
              <a:t>year</a:t>
            </a:r>
            <a:r>
              <a:rPr lang="es-ES" dirty="0" smtClean="0"/>
              <a:t>, </a:t>
            </a:r>
            <a:r>
              <a:rPr lang="es-ES" dirty="0" err="1" smtClean="0"/>
              <a:t>we</a:t>
            </a:r>
            <a:r>
              <a:rPr lang="es-ES" dirty="0" smtClean="0"/>
              <a:t> </a:t>
            </a:r>
            <a:r>
              <a:rPr lang="es-ES" dirty="0" err="1" smtClean="0"/>
              <a:t>have</a:t>
            </a:r>
            <a:r>
              <a:rPr lang="es-ES" dirty="0" smtClean="0"/>
              <a:t> </a:t>
            </a:r>
            <a:r>
              <a:rPr lang="es-ES" dirty="0" err="1" smtClean="0"/>
              <a:t>improved</a:t>
            </a:r>
            <a:r>
              <a:rPr lang="es-ES" dirty="0" smtClean="0"/>
              <a:t> </a:t>
            </a:r>
            <a:r>
              <a:rPr lang="es-ES" dirty="0" err="1" smtClean="0"/>
              <a:t>our</a:t>
            </a:r>
            <a:r>
              <a:rPr lang="es-ES" dirty="0" smtClean="0"/>
              <a:t> </a:t>
            </a:r>
            <a:r>
              <a:rPr lang="es-ES" dirty="0" err="1" smtClean="0"/>
              <a:t>platform</a:t>
            </a:r>
            <a:r>
              <a:rPr lang="es-ES" dirty="0" smtClean="0"/>
              <a:t> </a:t>
            </a:r>
            <a:r>
              <a:rPr lang="es-ES" dirty="0" err="1" smtClean="0"/>
              <a:t>integrating</a:t>
            </a:r>
            <a:r>
              <a:rPr lang="es-ES" dirty="0" smtClean="0"/>
              <a:t> </a:t>
            </a:r>
            <a:r>
              <a:rPr lang="es-ES" dirty="0" err="1" smtClean="0"/>
              <a:t>the</a:t>
            </a:r>
            <a:r>
              <a:rPr lang="es-ES" dirty="0" smtClean="0"/>
              <a:t> </a:t>
            </a:r>
            <a:r>
              <a:rPr lang="es-ES" dirty="0" err="1" smtClean="0"/>
              <a:t>possibility</a:t>
            </a:r>
            <a:r>
              <a:rPr lang="es-ES" dirty="0" smtClean="0"/>
              <a:t> </a:t>
            </a:r>
            <a:r>
              <a:rPr lang="es-ES" dirty="0" err="1" smtClean="0"/>
              <a:t>to</a:t>
            </a:r>
            <a:r>
              <a:rPr lang="es-ES" dirty="0" smtClean="0"/>
              <a:t> </a:t>
            </a:r>
            <a:r>
              <a:rPr lang="es-ES" dirty="0" err="1" smtClean="0"/>
              <a:t>manage</a:t>
            </a:r>
            <a:r>
              <a:rPr lang="es-ES" dirty="0" smtClean="0"/>
              <a:t> </a:t>
            </a:r>
            <a:r>
              <a:rPr lang="es-ES" dirty="0" err="1" smtClean="0"/>
              <a:t>also</a:t>
            </a:r>
            <a:r>
              <a:rPr lang="es-ES" dirty="0" smtClean="0"/>
              <a:t> </a:t>
            </a:r>
            <a:r>
              <a:rPr lang="es-ES" dirty="0" err="1" smtClean="0"/>
              <a:t>the</a:t>
            </a:r>
            <a:r>
              <a:rPr lang="es-ES" dirty="0" smtClean="0"/>
              <a:t> control </a:t>
            </a:r>
            <a:r>
              <a:rPr lang="es-ES" dirty="0" err="1" smtClean="0"/>
              <a:t>problem</a:t>
            </a:r>
            <a:r>
              <a:rPr lang="es-ES" dirty="0" smtClean="0"/>
              <a:t> of </a:t>
            </a:r>
            <a:r>
              <a:rPr lang="es-ES" dirty="0" err="1" smtClean="0"/>
              <a:t>the</a:t>
            </a:r>
            <a:r>
              <a:rPr lang="es-ES" dirty="0" smtClean="0"/>
              <a:t> </a:t>
            </a:r>
            <a:r>
              <a:rPr lang="es-ES" dirty="0" err="1" smtClean="0"/>
              <a:t>interconnection</a:t>
            </a:r>
            <a:r>
              <a:rPr lang="es-ES" dirty="0" smtClean="0"/>
              <a:t> of </a:t>
            </a:r>
            <a:r>
              <a:rPr lang="es-ES" dirty="0" err="1" smtClean="0"/>
              <a:t>microgrids</a:t>
            </a:r>
            <a:r>
              <a:rPr lang="es-ES" dirty="0" smtClean="0"/>
              <a:t>.</a:t>
            </a:r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23F85E-200B-41ED-B1B2-68E1D54291C6}" type="slidenum">
              <a:rPr lang="es-ES" smtClean="0"/>
              <a:pPr/>
              <a:t>9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53807351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s-ES" dirty="0" smtClean="0"/>
              <a:t>In </a:t>
            </a:r>
            <a:r>
              <a:rPr lang="es-ES" dirty="0" err="1" smtClean="0"/>
              <a:t>the</a:t>
            </a:r>
            <a:r>
              <a:rPr lang="es-ES" dirty="0" smtClean="0"/>
              <a:t> </a:t>
            </a:r>
            <a:r>
              <a:rPr lang="es-ES" dirty="0" err="1" smtClean="0"/>
              <a:t>last</a:t>
            </a:r>
            <a:r>
              <a:rPr lang="es-ES" dirty="0" smtClean="0"/>
              <a:t> </a:t>
            </a:r>
            <a:r>
              <a:rPr lang="es-ES" dirty="0" err="1" smtClean="0"/>
              <a:t>edition</a:t>
            </a:r>
            <a:r>
              <a:rPr lang="es-ES" dirty="0" smtClean="0"/>
              <a:t> of </a:t>
            </a:r>
            <a:r>
              <a:rPr lang="es-ES" dirty="0" err="1" smtClean="0"/>
              <a:t>the</a:t>
            </a:r>
            <a:r>
              <a:rPr lang="es-ES" dirty="0" smtClean="0"/>
              <a:t> fórum </a:t>
            </a:r>
            <a:r>
              <a:rPr lang="es-ES" dirty="0" err="1" smtClean="0"/>
              <a:t>we</a:t>
            </a:r>
            <a:r>
              <a:rPr lang="es-ES" dirty="0" smtClean="0"/>
              <a:t> </a:t>
            </a:r>
            <a:r>
              <a:rPr lang="es-ES" dirty="0" err="1" smtClean="0"/>
              <a:t>presented</a:t>
            </a:r>
            <a:r>
              <a:rPr lang="es-ES" dirty="0" smtClean="0"/>
              <a:t> </a:t>
            </a:r>
            <a:r>
              <a:rPr lang="es-ES" dirty="0" err="1" smtClean="0"/>
              <a:t>an</a:t>
            </a:r>
            <a:r>
              <a:rPr lang="es-ES" dirty="0" smtClean="0"/>
              <a:t> </a:t>
            </a:r>
            <a:r>
              <a:rPr lang="es-ES" dirty="0" err="1" smtClean="0"/>
              <a:t>platform</a:t>
            </a:r>
            <a:r>
              <a:rPr lang="es-ES" dirty="0" smtClean="0"/>
              <a:t> </a:t>
            </a:r>
            <a:r>
              <a:rPr lang="es-ES" dirty="0" err="1" smtClean="0"/>
              <a:t>based</a:t>
            </a:r>
            <a:r>
              <a:rPr lang="es-ES" dirty="0" smtClean="0"/>
              <a:t> </a:t>
            </a:r>
            <a:r>
              <a:rPr lang="es-ES" dirty="0" err="1" smtClean="0"/>
              <a:t>on</a:t>
            </a:r>
            <a:r>
              <a:rPr lang="es-ES" dirty="0" smtClean="0"/>
              <a:t> MPC </a:t>
            </a:r>
            <a:r>
              <a:rPr lang="es-ES" dirty="0" err="1" smtClean="0"/>
              <a:t>to</a:t>
            </a:r>
            <a:r>
              <a:rPr lang="es-ES" dirty="0" smtClean="0"/>
              <a:t> </a:t>
            </a:r>
            <a:r>
              <a:rPr lang="es-ES" dirty="0" err="1" smtClean="0"/>
              <a:t>solve</a:t>
            </a:r>
            <a:r>
              <a:rPr lang="es-ES" dirty="0" smtClean="0"/>
              <a:t> </a:t>
            </a:r>
            <a:r>
              <a:rPr lang="es-ES" dirty="0" err="1" smtClean="0"/>
              <a:t>the</a:t>
            </a:r>
            <a:r>
              <a:rPr lang="es-ES" dirty="0" smtClean="0"/>
              <a:t> control </a:t>
            </a:r>
            <a:r>
              <a:rPr lang="es-ES" dirty="0" err="1" smtClean="0"/>
              <a:t>problem</a:t>
            </a:r>
            <a:r>
              <a:rPr lang="es-ES" dirty="0" smtClean="0"/>
              <a:t> of </a:t>
            </a:r>
            <a:r>
              <a:rPr lang="es-ES" dirty="0" err="1" smtClean="0"/>
              <a:t>microgrids</a:t>
            </a:r>
            <a:r>
              <a:rPr lang="es-ES" dirty="0" smtClean="0"/>
              <a:t> </a:t>
            </a:r>
            <a:r>
              <a:rPr lang="es-ES" dirty="0" err="1" smtClean="0"/>
              <a:t>with</a:t>
            </a:r>
            <a:r>
              <a:rPr lang="es-ES" dirty="0" smtClean="0"/>
              <a:t> </a:t>
            </a:r>
            <a:r>
              <a:rPr lang="es-ES" dirty="0" err="1" smtClean="0"/>
              <a:t>hybrid</a:t>
            </a:r>
            <a:r>
              <a:rPr lang="es-ES" dirty="0" smtClean="0"/>
              <a:t> </a:t>
            </a:r>
            <a:r>
              <a:rPr lang="es-ES" dirty="0" err="1" smtClean="0"/>
              <a:t>energy</a:t>
            </a:r>
            <a:r>
              <a:rPr lang="es-ES" dirty="0" smtClean="0"/>
              <a:t> </a:t>
            </a:r>
            <a:r>
              <a:rPr lang="es-ES" dirty="0" err="1" smtClean="0"/>
              <a:t>storage</a:t>
            </a:r>
            <a:r>
              <a:rPr lang="es-ES" dirty="0" smtClean="0"/>
              <a:t> </a:t>
            </a:r>
            <a:r>
              <a:rPr lang="es-ES" dirty="0" err="1" smtClean="0"/>
              <a:t>system</a:t>
            </a:r>
            <a:r>
              <a:rPr lang="es-ES" dirty="0" smtClean="0"/>
              <a:t>. In </a:t>
            </a:r>
            <a:r>
              <a:rPr lang="es-ES" dirty="0" err="1" smtClean="0"/>
              <a:t>this</a:t>
            </a:r>
            <a:r>
              <a:rPr lang="es-ES" dirty="0" smtClean="0"/>
              <a:t> </a:t>
            </a:r>
            <a:r>
              <a:rPr lang="es-ES" dirty="0" err="1" smtClean="0"/>
              <a:t>presentation</a:t>
            </a:r>
            <a:r>
              <a:rPr lang="es-ES" dirty="0" smtClean="0"/>
              <a:t>, </a:t>
            </a:r>
            <a:r>
              <a:rPr lang="es-ES" dirty="0" err="1" smtClean="0"/>
              <a:t>we</a:t>
            </a:r>
            <a:r>
              <a:rPr lang="es-ES" dirty="0" smtClean="0"/>
              <a:t> </a:t>
            </a:r>
            <a:r>
              <a:rPr lang="es-ES" dirty="0" err="1" smtClean="0"/>
              <a:t>will</a:t>
            </a:r>
            <a:r>
              <a:rPr lang="es-ES" dirty="0" smtClean="0"/>
              <a:t> show </a:t>
            </a:r>
            <a:r>
              <a:rPr lang="es-ES" dirty="0" err="1" smtClean="0"/>
              <a:t>our</a:t>
            </a:r>
            <a:r>
              <a:rPr lang="es-ES" dirty="0" smtClean="0"/>
              <a:t> </a:t>
            </a:r>
            <a:r>
              <a:rPr lang="es-ES" dirty="0" err="1" smtClean="0"/>
              <a:t>advances</a:t>
            </a:r>
            <a:r>
              <a:rPr lang="es-ES" dirty="0" smtClean="0"/>
              <a:t> in </a:t>
            </a:r>
            <a:r>
              <a:rPr lang="es-ES" dirty="0" err="1" smtClean="0"/>
              <a:t>this</a:t>
            </a:r>
            <a:r>
              <a:rPr lang="es-ES" dirty="0" smtClean="0"/>
              <a:t> </a:t>
            </a:r>
            <a:r>
              <a:rPr lang="es-ES" dirty="0" err="1" smtClean="0"/>
              <a:t>year</a:t>
            </a:r>
            <a:r>
              <a:rPr lang="es-ES" dirty="0" smtClean="0"/>
              <a:t>, </a:t>
            </a:r>
            <a:r>
              <a:rPr lang="es-ES" dirty="0" err="1" smtClean="0"/>
              <a:t>we</a:t>
            </a:r>
            <a:r>
              <a:rPr lang="es-ES" dirty="0" smtClean="0"/>
              <a:t> </a:t>
            </a:r>
            <a:r>
              <a:rPr lang="es-ES" dirty="0" err="1" smtClean="0"/>
              <a:t>have</a:t>
            </a:r>
            <a:r>
              <a:rPr lang="es-ES" dirty="0" smtClean="0"/>
              <a:t> </a:t>
            </a:r>
            <a:r>
              <a:rPr lang="es-ES" dirty="0" err="1" smtClean="0"/>
              <a:t>improved</a:t>
            </a:r>
            <a:r>
              <a:rPr lang="es-ES" dirty="0" smtClean="0"/>
              <a:t> </a:t>
            </a:r>
            <a:r>
              <a:rPr lang="es-ES" dirty="0" err="1" smtClean="0"/>
              <a:t>our</a:t>
            </a:r>
            <a:r>
              <a:rPr lang="es-ES" dirty="0" smtClean="0"/>
              <a:t> </a:t>
            </a:r>
            <a:r>
              <a:rPr lang="es-ES" dirty="0" err="1" smtClean="0"/>
              <a:t>platform</a:t>
            </a:r>
            <a:r>
              <a:rPr lang="es-ES" dirty="0" smtClean="0"/>
              <a:t> </a:t>
            </a:r>
            <a:r>
              <a:rPr lang="es-ES" dirty="0" err="1" smtClean="0"/>
              <a:t>integrating</a:t>
            </a:r>
            <a:r>
              <a:rPr lang="es-ES" dirty="0" smtClean="0"/>
              <a:t> </a:t>
            </a:r>
            <a:r>
              <a:rPr lang="es-ES" dirty="0" err="1" smtClean="0"/>
              <a:t>the</a:t>
            </a:r>
            <a:r>
              <a:rPr lang="es-ES" dirty="0" smtClean="0"/>
              <a:t> </a:t>
            </a:r>
            <a:r>
              <a:rPr lang="es-ES" dirty="0" err="1" smtClean="0"/>
              <a:t>possibility</a:t>
            </a:r>
            <a:r>
              <a:rPr lang="es-ES" dirty="0" smtClean="0"/>
              <a:t> </a:t>
            </a:r>
            <a:r>
              <a:rPr lang="es-ES" dirty="0" err="1" smtClean="0"/>
              <a:t>to</a:t>
            </a:r>
            <a:r>
              <a:rPr lang="es-ES" dirty="0" smtClean="0"/>
              <a:t> </a:t>
            </a:r>
            <a:r>
              <a:rPr lang="es-ES" dirty="0" err="1" smtClean="0"/>
              <a:t>manage</a:t>
            </a:r>
            <a:r>
              <a:rPr lang="es-ES" dirty="0" smtClean="0"/>
              <a:t> </a:t>
            </a:r>
            <a:r>
              <a:rPr lang="es-ES" dirty="0" err="1" smtClean="0"/>
              <a:t>also</a:t>
            </a:r>
            <a:r>
              <a:rPr lang="es-ES" dirty="0" smtClean="0"/>
              <a:t> </a:t>
            </a:r>
            <a:r>
              <a:rPr lang="es-ES" dirty="0" err="1" smtClean="0"/>
              <a:t>the</a:t>
            </a:r>
            <a:r>
              <a:rPr lang="es-ES" dirty="0" smtClean="0"/>
              <a:t> control </a:t>
            </a:r>
            <a:r>
              <a:rPr lang="es-ES" dirty="0" err="1" smtClean="0"/>
              <a:t>problem</a:t>
            </a:r>
            <a:r>
              <a:rPr lang="es-ES" dirty="0" smtClean="0"/>
              <a:t> of </a:t>
            </a:r>
            <a:r>
              <a:rPr lang="es-ES" dirty="0" err="1" smtClean="0"/>
              <a:t>the</a:t>
            </a:r>
            <a:r>
              <a:rPr lang="es-ES" dirty="0" smtClean="0"/>
              <a:t> </a:t>
            </a:r>
            <a:r>
              <a:rPr lang="es-ES" dirty="0" err="1" smtClean="0"/>
              <a:t>interconnection</a:t>
            </a:r>
            <a:r>
              <a:rPr lang="es-ES" dirty="0" smtClean="0"/>
              <a:t> of </a:t>
            </a:r>
            <a:r>
              <a:rPr lang="es-ES" dirty="0" err="1" smtClean="0"/>
              <a:t>microgrids</a:t>
            </a:r>
            <a:r>
              <a:rPr lang="es-ES" dirty="0" smtClean="0"/>
              <a:t>.</a:t>
            </a:r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23F85E-200B-41ED-B1B2-68E1D54291C6}" type="slidenum">
              <a:rPr lang="es-ES" smtClean="0"/>
              <a:pPr/>
              <a:t>10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32020754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s-ES" dirty="0" smtClean="0"/>
              <a:t>In </a:t>
            </a:r>
            <a:r>
              <a:rPr lang="es-ES" dirty="0" err="1" smtClean="0"/>
              <a:t>the</a:t>
            </a:r>
            <a:r>
              <a:rPr lang="es-ES" dirty="0" smtClean="0"/>
              <a:t> </a:t>
            </a:r>
            <a:r>
              <a:rPr lang="es-ES" dirty="0" err="1" smtClean="0"/>
              <a:t>last</a:t>
            </a:r>
            <a:r>
              <a:rPr lang="es-ES" dirty="0" smtClean="0"/>
              <a:t> </a:t>
            </a:r>
            <a:r>
              <a:rPr lang="es-ES" dirty="0" err="1" smtClean="0"/>
              <a:t>edition</a:t>
            </a:r>
            <a:r>
              <a:rPr lang="es-ES" dirty="0" smtClean="0"/>
              <a:t> of </a:t>
            </a:r>
            <a:r>
              <a:rPr lang="es-ES" dirty="0" err="1" smtClean="0"/>
              <a:t>the</a:t>
            </a:r>
            <a:r>
              <a:rPr lang="es-ES" dirty="0" smtClean="0"/>
              <a:t> fórum </a:t>
            </a:r>
            <a:r>
              <a:rPr lang="es-ES" dirty="0" err="1" smtClean="0"/>
              <a:t>we</a:t>
            </a:r>
            <a:r>
              <a:rPr lang="es-ES" dirty="0" smtClean="0"/>
              <a:t> </a:t>
            </a:r>
            <a:r>
              <a:rPr lang="es-ES" dirty="0" err="1" smtClean="0"/>
              <a:t>presented</a:t>
            </a:r>
            <a:r>
              <a:rPr lang="es-ES" dirty="0" smtClean="0"/>
              <a:t> </a:t>
            </a:r>
            <a:r>
              <a:rPr lang="es-ES" dirty="0" err="1" smtClean="0"/>
              <a:t>an</a:t>
            </a:r>
            <a:r>
              <a:rPr lang="es-ES" dirty="0" smtClean="0"/>
              <a:t> </a:t>
            </a:r>
            <a:r>
              <a:rPr lang="es-ES" dirty="0" err="1" smtClean="0"/>
              <a:t>platform</a:t>
            </a:r>
            <a:r>
              <a:rPr lang="es-ES" dirty="0" smtClean="0"/>
              <a:t> </a:t>
            </a:r>
            <a:r>
              <a:rPr lang="es-ES" dirty="0" err="1" smtClean="0"/>
              <a:t>based</a:t>
            </a:r>
            <a:r>
              <a:rPr lang="es-ES" dirty="0" smtClean="0"/>
              <a:t> </a:t>
            </a:r>
            <a:r>
              <a:rPr lang="es-ES" dirty="0" err="1" smtClean="0"/>
              <a:t>on</a:t>
            </a:r>
            <a:r>
              <a:rPr lang="es-ES" dirty="0" smtClean="0"/>
              <a:t> MPC </a:t>
            </a:r>
            <a:r>
              <a:rPr lang="es-ES" dirty="0" err="1" smtClean="0"/>
              <a:t>to</a:t>
            </a:r>
            <a:r>
              <a:rPr lang="es-ES" dirty="0" smtClean="0"/>
              <a:t> </a:t>
            </a:r>
            <a:r>
              <a:rPr lang="es-ES" dirty="0" err="1" smtClean="0"/>
              <a:t>solve</a:t>
            </a:r>
            <a:r>
              <a:rPr lang="es-ES" dirty="0" smtClean="0"/>
              <a:t> </a:t>
            </a:r>
            <a:r>
              <a:rPr lang="es-ES" dirty="0" err="1" smtClean="0"/>
              <a:t>the</a:t>
            </a:r>
            <a:r>
              <a:rPr lang="es-ES" dirty="0" smtClean="0"/>
              <a:t> control </a:t>
            </a:r>
            <a:r>
              <a:rPr lang="es-ES" dirty="0" err="1" smtClean="0"/>
              <a:t>problem</a:t>
            </a:r>
            <a:r>
              <a:rPr lang="es-ES" dirty="0" smtClean="0"/>
              <a:t> of </a:t>
            </a:r>
            <a:r>
              <a:rPr lang="es-ES" dirty="0" err="1" smtClean="0"/>
              <a:t>microgrids</a:t>
            </a:r>
            <a:r>
              <a:rPr lang="es-ES" dirty="0" smtClean="0"/>
              <a:t> </a:t>
            </a:r>
            <a:r>
              <a:rPr lang="es-ES" dirty="0" err="1" smtClean="0"/>
              <a:t>with</a:t>
            </a:r>
            <a:r>
              <a:rPr lang="es-ES" dirty="0" smtClean="0"/>
              <a:t> </a:t>
            </a:r>
            <a:r>
              <a:rPr lang="es-ES" dirty="0" err="1" smtClean="0"/>
              <a:t>hybrid</a:t>
            </a:r>
            <a:r>
              <a:rPr lang="es-ES" dirty="0" smtClean="0"/>
              <a:t> </a:t>
            </a:r>
            <a:r>
              <a:rPr lang="es-ES" dirty="0" err="1" smtClean="0"/>
              <a:t>energy</a:t>
            </a:r>
            <a:r>
              <a:rPr lang="es-ES" dirty="0" smtClean="0"/>
              <a:t> </a:t>
            </a:r>
            <a:r>
              <a:rPr lang="es-ES" dirty="0" err="1" smtClean="0"/>
              <a:t>storage</a:t>
            </a:r>
            <a:r>
              <a:rPr lang="es-ES" dirty="0" smtClean="0"/>
              <a:t> </a:t>
            </a:r>
            <a:r>
              <a:rPr lang="es-ES" dirty="0" err="1" smtClean="0"/>
              <a:t>system</a:t>
            </a:r>
            <a:r>
              <a:rPr lang="es-ES" dirty="0" smtClean="0"/>
              <a:t>. In </a:t>
            </a:r>
            <a:r>
              <a:rPr lang="es-ES" dirty="0" err="1" smtClean="0"/>
              <a:t>this</a:t>
            </a:r>
            <a:r>
              <a:rPr lang="es-ES" dirty="0" smtClean="0"/>
              <a:t> </a:t>
            </a:r>
            <a:r>
              <a:rPr lang="es-ES" dirty="0" err="1" smtClean="0"/>
              <a:t>presentation</a:t>
            </a:r>
            <a:r>
              <a:rPr lang="es-ES" dirty="0" smtClean="0"/>
              <a:t>, </a:t>
            </a:r>
            <a:r>
              <a:rPr lang="es-ES" dirty="0" err="1" smtClean="0"/>
              <a:t>we</a:t>
            </a:r>
            <a:r>
              <a:rPr lang="es-ES" dirty="0" smtClean="0"/>
              <a:t> </a:t>
            </a:r>
            <a:r>
              <a:rPr lang="es-ES" dirty="0" err="1" smtClean="0"/>
              <a:t>will</a:t>
            </a:r>
            <a:r>
              <a:rPr lang="es-ES" dirty="0" smtClean="0"/>
              <a:t> show </a:t>
            </a:r>
            <a:r>
              <a:rPr lang="es-ES" dirty="0" err="1" smtClean="0"/>
              <a:t>our</a:t>
            </a:r>
            <a:r>
              <a:rPr lang="es-ES" dirty="0" smtClean="0"/>
              <a:t> </a:t>
            </a:r>
            <a:r>
              <a:rPr lang="es-ES" dirty="0" err="1" smtClean="0"/>
              <a:t>advances</a:t>
            </a:r>
            <a:r>
              <a:rPr lang="es-ES" dirty="0" smtClean="0"/>
              <a:t> in </a:t>
            </a:r>
            <a:r>
              <a:rPr lang="es-ES" dirty="0" err="1" smtClean="0"/>
              <a:t>this</a:t>
            </a:r>
            <a:r>
              <a:rPr lang="es-ES" dirty="0" smtClean="0"/>
              <a:t> </a:t>
            </a:r>
            <a:r>
              <a:rPr lang="es-ES" dirty="0" err="1" smtClean="0"/>
              <a:t>year</a:t>
            </a:r>
            <a:r>
              <a:rPr lang="es-ES" dirty="0" smtClean="0"/>
              <a:t>, </a:t>
            </a:r>
            <a:r>
              <a:rPr lang="es-ES" dirty="0" err="1" smtClean="0"/>
              <a:t>we</a:t>
            </a:r>
            <a:r>
              <a:rPr lang="es-ES" dirty="0" smtClean="0"/>
              <a:t> </a:t>
            </a:r>
            <a:r>
              <a:rPr lang="es-ES" dirty="0" err="1" smtClean="0"/>
              <a:t>have</a:t>
            </a:r>
            <a:r>
              <a:rPr lang="es-ES" dirty="0" smtClean="0"/>
              <a:t> </a:t>
            </a:r>
            <a:r>
              <a:rPr lang="es-ES" dirty="0" err="1" smtClean="0"/>
              <a:t>improved</a:t>
            </a:r>
            <a:r>
              <a:rPr lang="es-ES" dirty="0" smtClean="0"/>
              <a:t> </a:t>
            </a:r>
            <a:r>
              <a:rPr lang="es-ES" dirty="0" err="1" smtClean="0"/>
              <a:t>our</a:t>
            </a:r>
            <a:r>
              <a:rPr lang="es-ES" dirty="0" smtClean="0"/>
              <a:t> </a:t>
            </a:r>
            <a:r>
              <a:rPr lang="es-ES" dirty="0" err="1" smtClean="0"/>
              <a:t>platform</a:t>
            </a:r>
            <a:r>
              <a:rPr lang="es-ES" dirty="0" smtClean="0"/>
              <a:t> </a:t>
            </a:r>
            <a:r>
              <a:rPr lang="es-ES" dirty="0" err="1" smtClean="0"/>
              <a:t>integrating</a:t>
            </a:r>
            <a:r>
              <a:rPr lang="es-ES" dirty="0" smtClean="0"/>
              <a:t> </a:t>
            </a:r>
            <a:r>
              <a:rPr lang="es-ES" dirty="0" err="1" smtClean="0"/>
              <a:t>the</a:t>
            </a:r>
            <a:r>
              <a:rPr lang="es-ES" dirty="0" smtClean="0"/>
              <a:t> </a:t>
            </a:r>
            <a:r>
              <a:rPr lang="es-ES" dirty="0" err="1" smtClean="0"/>
              <a:t>possibility</a:t>
            </a:r>
            <a:r>
              <a:rPr lang="es-ES" dirty="0" smtClean="0"/>
              <a:t> </a:t>
            </a:r>
            <a:r>
              <a:rPr lang="es-ES" dirty="0" err="1" smtClean="0"/>
              <a:t>to</a:t>
            </a:r>
            <a:r>
              <a:rPr lang="es-ES" dirty="0" smtClean="0"/>
              <a:t> </a:t>
            </a:r>
            <a:r>
              <a:rPr lang="es-ES" dirty="0" err="1" smtClean="0"/>
              <a:t>manage</a:t>
            </a:r>
            <a:r>
              <a:rPr lang="es-ES" dirty="0" smtClean="0"/>
              <a:t> </a:t>
            </a:r>
            <a:r>
              <a:rPr lang="es-ES" dirty="0" err="1" smtClean="0"/>
              <a:t>also</a:t>
            </a:r>
            <a:r>
              <a:rPr lang="es-ES" dirty="0" smtClean="0"/>
              <a:t> </a:t>
            </a:r>
            <a:r>
              <a:rPr lang="es-ES" dirty="0" err="1" smtClean="0"/>
              <a:t>the</a:t>
            </a:r>
            <a:r>
              <a:rPr lang="es-ES" dirty="0" smtClean="0"/>
              <a:t> control </a:t>
            </a:r>
            <a:r>
              <a:rPr lang="es-ES" dirty="0" err="1" smtClean="0"/>
              <a:t>problem</a:t>
            </a:r>
            <a:r>
              <a:rPr lang="es-ES" dirty="0" smtClean="0"/>
              <a:t> of </a:t>
            </a:r>
            <a:r>
              <a:rPr lang="es-ES" dirty="0" err="1" smtClean="0"/>
              <a:t>the</a:t>
            </a:r>
            <a:r>
              <a:rPr lang="es-ES" dirty="0" smtClean="0"/>
              <a:t> </a:t>
            </a:r>
            <a:r>
              <a:rPr lang="es-ES" dirty="0" err="1" smtClean="0"/>
              <a:t>interconnection</a:t>
            </a:r>
            <a:r>
              <a:rPr lang="es-ES" dirty="0" smtClean="0"/>
              <a:t> of </a:t>
            </a:r>
            <a:r>
              <a:rPr lang="es-ES" dirty="0" err="1" smtClean="0"/>
              <a:t>microgrids</a:t>
            </a:r>
            <a:r>
              <a:rPr lang="es-ES" dirty="0" smtClean="0"/>
              <a:t>.</a:t>
            </a:r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23F85E-200B-41ED-B1B2-68E1D54291C6}" type="slidenum">
              <a:rPr lang="es-ES" smtClean="0"/>
              <a:pPr/>
              <a:t>11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93082568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CA2D7-01BC-4044-8F3F-F6999013F216}" type="datetime1">
              <a:rPr lang="es-ES" smtClean="0"/>
              <a:pPr/>
              <a:t>03/06/2020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dirty="0" smtClean="0"/>
              <a:t>Control avanzado de microrredes de generación renovable y almacenamiento híbrido de energía</a:t>
            </a:r>
            <a:endParaRPr lang="es-ES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7D80E7-8DAC-4BA5-B074-EAA36A9A597A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C3D0AA-C6D4-40F5-BB5A-D9DE736760EE}" type="datetime1">
              <a:rPr lang="es-ES" smtClean="0"/>
              <a:pPr/>
              <a:t>03/06/2020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dirty="0" smtClean="0"/>
              <a:t>Control avanzado de microrredes de generación renovable y almacenamiento híbrido de energía</a:t>
            </a:r>
            <a:endParaRPr lang="es-ES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7D80E7-8DAC-4BA5-B074-EAA36A9A597A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40EF63-EFA8-481A-9216-CB9DB261B271}" type="datetime1">
              <a:rPr lang="es-ES" smtClean="0"/>
              <a:pPr/>
              <a:t>03/06/2020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dirty="0" smtClean="0"/>
              <a:t>Control avanzado de microrredes de generación renovable y almacenamiento híbrido de energía</a:t>
            </a:r>
            <a:endParaRPr lang="es-ES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7D80E7-8DAC-4BA5-B074-EAA36A9A597A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2112CD-E1DF-4ECD-82A5-FEE489FC2838}" type="datetime1">
              <a:rPr lang="es-ES" smtClean="0"/>
              <a:pPr/>
              <a:t>03/06/2020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dirty="0" smtClean="0"/>
              <a:t>Control avanzado de microrredes de generación renovable y almacenamiento híbrido de energía</a:t>
            </a:r>
            <a:endParaRPr lang="es-ES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7D80E7-8DAC-4BA5-B074-EAA36A9A597A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45A0C2-D138-4C96-98D9-74BEF3281DD8}" type="datetime1">
              <a:rPr lang="es-ES" smtClean="0"/>
              <a:pPr/>
              <a:t>03/06/2020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dirty="0" smtClean="0"/>
              <a:t>Control avanzado de microrredes de generación renovable y almacenamiento híbrido de energía</a:t>
            </a:r>
            <a:endParaRPr lang="es-ES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7D80E7-8DAC-4BA5-B074-EAA36A9A597A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E4F21F-D92B-49A3-8201-7AF32401FDB9}" type="datetime1">
              <a:rPr lang="es-ES" smtClean="0"/>
              <a:pPr/>
              <a:t>03/06/2020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dirty="0" smtClean="0"/>
              <a:t>Control avanzado de microrredes de generación renovable y almacenamiento híbrido de energía</a:t>
            </a:r>
            <a:endParaRPr lang="es-ES" dirty="0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7D80E7-8DAC-4BA5-B074-EAA36A9A597A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CE26D0-828D-452C-BE75-F963D5E2E7F2}" type="datetime1">
              <a:rPr lang="es-ES" smtClean="0"/>
              <a:pPr/>
              <a:t>03/06/2020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dirty="0" smtClean="0"/>
              <a:t>Control avanzado de microrredes de generación renovable y almacenamiento híbrido de energía</a:t>
            </a:r>
            <a:endParaRPr lang="es-ES" dirty="0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7D80E7-8DAC-4BA5-B074-EAA36A9A597A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DC4F38-E818-4A96-AA1F-454D84288194}" type="datetime1">
              <a:rPr lang="es-ES" smtClean="0"/>
              <a:pPr/>
              <a:t>03/06/2020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dirty="0" smtClean="0"/>
              <a:t>Control avanzado de microrredes de generación renovable y almacenamiento híbrido de energía</a:t>
            </a:r>
            <a:endParaRPr lang="es-ES" dirty="0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7D80E7-8DAC-4BA5-B074-EAA36A9A597A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C8C834-EAF5-4676-8C63-BDBB585D39C0}" type="datetime1">
              <a:rPr lang="es-ES" smtClean="0"/>
              <a:pPr/>
              <a:t>03/06/2020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dirty="0" smtClean="0"/>
              <a:t>Control avanzado de microrredes de generación renovable y almacenamiento híbrido de energía</a:t>
            </a:r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7D80E7-8DAC-4BA5-B074-EAA36A9A597A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963B0B-EE52-4850-BED2-E435510F01A5}" type="datetime1">
              <a:rPr lang="es-ES" smtClean="0"/>
              <a:pPr/>
              <a:t>03/06/2020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dirty="0" smtClean="0"/>
              <a:t>Control avanzado de microrredes de generación renovable y almacenamiento híbrido de energía</a:t>
            </a:r>
            <a:endParaRPr lang="es-ES" dirty="0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7D80E7-8DAC-4BA5-B074-EAA36A9A597A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7DB1C9-BA1C-4925-AC57-F5EDB1CB5806}" type="datetime1">
              <a:rPr lang="es-ES" smtClean="0"/>
              <a:pPr/>
              <a:t>03/06/2020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dirty="0" smtClean="0"/>
              <a:t>Control avanzado de microrredes de generación renovable y almacenamiento híbrido de energía</a:t>
            </a:r>
            <a:endParaRPr lang="es-ES" dirty="0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7D80E7-8DAC-4BA5-B074-EAA36A9A597A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 t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724E067-0499-4D84-9BC7-E41F6B9167D9}" type="datetime1">
              <a:rPr lang="es-ES" smtClean="0"/>
              <a:pPr/>
              <a:t>03/06/2020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s-ES" dirty="0" smtClean="0"/>
              <a:t>Control avanzado de microrredes de generación renovable y almacenamiento híbrido de energía</a:t>
            </a:r>
            <a:endParaRPr lang="es-ES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97D80E7-8DAC-4BA5-B074-EAA36A9A597A}" type="slidenum">
              <a:rPr lang="es-ES" smtClean="0"/>
              <a:pPr/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3.png"/><Relationship Id="rId18" Type="http://schemas.openxmlformats.org/officeDocument/2006/relationships/image" Target="../media/image18.png"/><Relationship Id="rId26" Type="http://schemas.openxmlformats.org/officeDocument/2006/relationships/image" Target="../media/image26.png"/><Relationship Id="rId39" Type="http://schemas.openxmlformats.org/officeDocument/2006/relationships/image" Target="../media/image39.png"/><Relationship Id="rId21" Type="http://schemas.openxmlformats.org/officeDocument/2006/relationships/image" Target="../media/image21.png"/><Relationship Id="rId34" Type="http://schemas.openxmlformats.org/officeDocument/2006/relationships/image" Target="../media/image34.png"/><Relationship Id="rId42" Type="http://schemas.openxmlformats.org/officeDocument/2006/relationships/image" Target="../media/image42.png"/><Relationship Id="rId47" Type="http://schemas.openxmlformats.org/officeDocument/2006/relationships/image" Target="../media/image47.png"/><Relationship Id="rId50" Type="http://schemas.openxmlformats.org/officeDocument/2006/relationships/image" Target="../media/image50.png"/><Relationship Id="rId55" Type="http://schemas.openxmlformats.org/officeDocument/2006/relationships/image" Target="../media/image55.png"/><Relationship Id="rId7" Type="http://schemas.openxmlformats.org/officeDocument/2006/relationships/image" Target="../media/image7.png"/><Relationship Id="rId12" Type="http://schemas.openxmlformats.org/officeDocument/2006/relationships/image" Target="../media/image12.png"/><Relationship Id="rId17" Type="http://schemas.openxmlformats.org/officeDocument/2006/relationships/image" Target="../media/image17.png"/><Relationship Id="rId25" Type="http://schemas.openxmlformats.org/officeDocument/2006/relationships/image" Target="../media/image25.png"/><Relationship Id="rId33" Type="http://schemas.openxmlformats.org/officeDocument/2006/relationships/image" Target="../media/image33.png"/><Relationship Id="rId38" Type="http://schemas.openxmlformats.org/officeDocument/2006/relationships/image" Target="../media/image38.png"/><Relationship Id="rId46" Type="http://schemas.openxmlformats.org/officeDocument/2006/relationships/image" Target="../media/image46.png"/><Relationship Id="rId59" Type="http://schemas.openxmlformats.org/officeDocument/2006/relationships/image" Target="../media/image59.png"/><Relationship Id="rId2" Type="http://schemas.openxmlformats.org/officeDocument/2006/relationships/image" Target="../media/image2.jpeg"/><Relationship Id="rId16" Type="http://schemas.openxmlformats.org/officeDocument/2006/relationships/image" Target="../media/image16.png"/><Relationship Id="rId20" Type="http://schemas.openxmlformats.org/officeDocument/2006/relationships/image" Target="../media/image20.png"/><Relationship Id="rId29" Type="http://schemas.openxmlformats.org/officeDocument/2006/relationships/image" Target="../media/image29.png"/><Relationship Id="rId41" Type="http://schemas.openxmlformats.org/officeDocument/2006/relationships/image" Target="../media/image41.png"/><Relationship Id="rId54" Type="http://schemas.openxmlformats.org/officeDocument/2006/relationships/image" Target="../media/image5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11" Type="http://schemas.openxmlformats.org/officeDocument/2006/relationships/image" Target="../media/image11.png"/><Relationship Id="rId24" Type="http://schemas.openxmlformats.org/officeDocument/2006/relationships/image" Target="../media/image24.png"/><Relationship Id="rId32" Type="http://schemas.openxmlformats.org/officeDocument/2006/relationships/image" Target="../media/image32.png"/><Relationship Id="rId37" Type="http://schemas.openxmlformats.org/officeDocument/2006/relationships/image" Target="../media/image37.png"/><Relationship Id="rId40" Type="http://schemas.openxmlformats.org/officeDocument/2006/relationships/image" Target="../media/image40.png"/><Relationship Id="rId45" Type="http://schemas.openxmlformats.org/officeDocument/2006/relationships/image" Target="../media/image45.png"/><Relationship Id="rId53" Type="http://schemas.openxmlformats.org/officeDocument/2006/relationships/image" Target="../media/image53.png"/><Relationship Id="rId58" Type="http://schemas.openxmlformats.org/officeDocument/2006/relationships/image" Target="../media/image58.png"/><Relationship Id="rId5" Type="http://schemas.openxmlformats.org/officeDocument/2006/relationships/image" Target="../media/image5.png"/><Relationship Id="rId15" Type="http://schemas.openxmlformats.org/officeDocument/2006/relationships/image" Target="../media/image15.png"/><Relationship Id="rId23" Type="http://schemas.openxmlformats.org/officeDocument/2006/relationships/image" Target="../media/image23.png"/><Relationship Id="rId28" Type="http://schemas.openxmlformats.org/officeDocument/2006/relationships/image" Target="../media/image28.png"/><Relationship Id="rId36" Type="http://schemas.openxmlformats.org/officeDocument/2006/relationships/image" Target="../media/image36.png"/><Relationship Id="rId49" Type="http://schemas.openxmlformats.org/officeDocument/2006/relationships/image" Target="../media/image49.png"/><Relationship Id="rId57" Type="http://schemas.openxmlformats.org/officeDocument/2006/relationships/image" Target="../media/image57.png"/><Relationship Id="rId10" Type="http://schemas.openxmlformats.org/officeDocument/2006/relationships/image" Target="../media/image10.png"/><Relationship Id="rId19" Type="http://schemas.openxmlformats.org/officeDocument/2006/relationships/image" Target="../media/image19.png"/><Relationship Id="rId31" Type="http://schemas.openxmlformats.org/officeDocument/2006/relationships/image" Target="../media/image31.png"/><Relationship Id="rId44" Type="http://schemas.openxmlformats.org/officeDocument/2006/relationships/image" Target="../media/image44.png"/><Relationship Id="rId52" Type="http://schemas.openxmlformats.org/officeDocument/2006/relationships/image" Target="../media/image52.png"/><Relationship Id="rId60" Type="http://schemas.openxmlformats.org/officeDocument/2006/relationships/image" Target="../media/image60.png"/><Relationship Id="rId4" Type="http://schemas.openxmlformats.org/officeDocument/2006/relationships/image" Target="../media/image4.png"/><Relationship Id="rId9" Type="http://schemas.openxmlformats.org/officeDocument/2006/relationships/image" Target="../media/image9.png"/><Relationship Id="rId14" Type="http://schemas.openxmlformats.org/officeDocument/2006/relationships/image" Target="../media/image14.png"/><Relationship Id="rId22" Type="http://schemas.openxmlformats.org/officeDocument/2006/relationships/image" Target="../media/image22.png"/><Relationship Id="rId27" Type="http://schemas.openxmlformats.org/officeDocument/2006/relationships/image" Target="../media/image27.png"/><Relationship Id="rId30" Type="http://schemas.openxmlformats.org/officeDocument/2006/relationships/image" Target="../media/image30.png"/><Relationship Id="rId35" Type="http://schemas.openxmlformats.org/officeDocument/2006/relationships/image" Target="../media/image35.png"/><Relationship Id="rId43" Type="http://schemas.openxmlformats.org/officeDocument/2006/relationships/image" Target="../media/image43.png"/><Relationship Id="rId48" Type="http://schemas.openxmlformats.org/officeDocument/2006/relationships/image" Target="../media/image48.png"/><Relationship Id="rId56" Type="http://schemas.openxmlformats.org/officeDocument/2006/relationships/image" Target="../media/image56.png"/><Relationship Id="rId8" Type="http://schemas.openxmlformats.org/officeDocument/2006/relationships/image" Target="../media/image8.png"/><Relationship Id="rId51" Type="http://schemas.openxmlformats.org/officeDocument/2006/relationships/image" Target="../media/image51.png"/><Relationship Id="rId3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3.png"/><Relationship Id="rId3" Type="http://schemas.openxmlformats.org/officeDocument/2006/relationships/image" Target="../media/image98.png"/><Relationship Id="rId7" Type="http://schemas.openxmlformats.org/officeDocument/2006/relationships/image" Target="../media/image10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1.png"/><Relationship Id="rId5" Type="http://schemas.openxmlformats.org/officeDocument/2006/relationships/image" Target="../media/image100.png"/><Relationship Id="rId4" Type="http://schemas.openxmlformats.org/officeDocument/2006/relationships/image" Target="../media/image9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31.png"/><Relationship Id="rId7" Type="http://schemas.openxmlformats.org/officeDocument/2006/relationships/image" Target="../media/image10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6.png"/><Relationship Id="rId5" Type="http://schemas.openxmlformats.org/officeDocument/2006/relationships/image" Target="../media/image105.png"/><Relationship Id="rId4" Type="http://schemas.openxmlformats.org/officeDocument/2006/relationships/image" Target="../media/image104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75.bin"/><Relationship Id="rId13" Type="http://schemas.openxmlformats.org/officeDocument/2006/relationships/image" Target="../media/image65.wmf"/><Relationship Id="rId18" Type="http://schemas.openxmlformats.org/officeDocument/2006/relationships/oleObject" Target="../embeddings/oleObject80.bin"/><Relationship Id="rId26" Type="http://schemas.openxmlformats.org/officeDocument/2006/relationships/oleObject" Target="../embeddings/oleObject84.bin"/><Relationship Id="rId3" Type="http://schemas.openxmlformats.org/officeDocument/2006/relationships/notesSlide" Target="../notesSlides/notesSlide10.xml"/><Relationship Id="rId21" Type="http://schemas.openxmlformats.org/officeDocument/2006/relationships/image" Target="../media/image69.wmf"/><Relationship Id="rId7" Type="http://schemas.openxmlformats.org/officeDocument/2006/relationships/image" Target="../media/image62.wmf"/><Relationship Id="rId12" Type="http://schemas.openxmlformats.org/officeDocument/2006/relationships/oleObject" Target="../embeddings/oleObject77.bin"/><Relationship Id="rId17" Type="http://schemas.openxmlformats.org/officeDocument/2006/relationships/image" Target="../media/image67.wmf"/><Relationship Id="rId25" Type="http://schemas.openxmlformats.org/officeDocument/2006/relationships/image" Target="../media/image71.wmf"/><Relationship Id="rId2" Type="http://schemas.openxmlformats.org/officeDocument/2006/relationships/slideLayout" Target="../slideLayouts/slideLayout2.xml"/><Relationship Id="rId16" Type="http://schemas.openxmlformats.org/officeDocument/2006/relationships/oleObject" Target="../embeddings/oleObject79.bin"/><Relationship Id="rId20" Type="http://schemas.openxmlformats.org/officeDocument/2006/relationships/oleObject" Target="../embeddings/oleObject81.bin"/><Relationship Id="rId29" Type="http://schemas.openxmlformats.org/officeDocument/2006/relationships/image" Target="../media/image53.png"/><Relationship Id="rId1" Type="http://schemas.openxmlformats.org/officeDocument/2006/relationships/vmlDrawing" Target="../drawings/vmlDrawing8.vml"/><Relationship Id="rId6" Type="http://schemas.openxmlformats.org/officeDocument/2006/relationships/oleObject" Target="../embeddings/oleObject74.bin"/><Relationship Id="rId11" Type="http://schemas.openxmlformats.org/officeDocument/2006/relationships/image" Target="../media/image64.wmf"/><Relationship Id="rId24" Type="http://schemas.openxmlformats.org/officeDocument/2006/relationships/oleObject" Target="../embeddings/oleObject83.bin"/><Relationship Id="rId32" Type="http://schemas.openxmlformats.org/officeDocument/2006/relationships/image" Target="../media/image74.png"/><Relationship Id="rId5" Type="http://schemas.openxmlformats.org/officeDocument/2006/relationships/image" Target="../media/image61.wmf"/><Relationship Id="rId15" Type="http://schemas.openxmlformats.org/officeDocument/2006/relationships/image" Target="../media/image66.wmf"/><Relationship Id="rId23" Type="http://schemas.openxmlformats.org/officeDocument/2006/relationships/image" Target="../media/image70.wmf"/><Relationship Id="rId28" Type="http://schemas.openxmlformats.org/officeDocument/2006/relationships/image" Target="../media/image52.png"/><Relationship Id="rId10" Type="http://schemas.openxmlformats.org/officeDocument/2006/relationships/oleObject" Target="../embeddings/oleObject76.bin"/><Relationship Id="rId19" Type="http://schemas.openxmlformats.org/officeDocument/2006/relationships/image" Target="../media/image68.wmf"/><Relationship Id="rId31" Type="http://schemas.openxmlformats.org/officeDocument/2006/relationships/image" Target="../media/image73.png"/><Relationship Id="rId4" Type="http://schemas.openxmlformats.org/officeDocument/2006/relationships/oleObject" Target="../embeddings/oleObject73.bin"/><Relationship Id="rId9" Type="http://schemas.openxmlformats.org/officeDocument/2006/relationships/image" Target="../media/image63.wmf"/><Relationship Id="rId14" Type="http://schemas.openxmlformats.org/officeDocument/2006/relationships/oleObject" Target="../embeddings/oleObject78.bin"/><Relationship Id="rId22" Type="http://schemas.openxmlformats.org/officeDocument/2006/relationships/oleObject" Target="../embeddings/oleObject82.bin"/><Relationship Id="rId27" Type="http://schemas.openxmlformats.org/officeDocument/2006/relationships/image" Target="../media/image72.wmf"/><Relationship Id="rId30" Type="http://schemas.openxmlformats.org/officeDocument/2006/relationships/image" Target="../media/image54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3.png"/><Relationship Id="rId3" Type="http://schemas.openxmlformats.org/officeDocument/2006/relationships/image" Target="../media/image108.png"/><Relationship Id="rId7" Type="http://schemas.openxmlformats.org/officeDocument/2006/relationships/image" Target="../media/image11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1.png"/><Relationship Id="rId5" Type="http://schemas.openxmlformats.org/officeDocument/2006/relationships/image" Target="../media/image110.png"/><Relationship Id="rId4" Type="http://schemas.openxmlformats.org/officeDocument/2006/relationships/image" Target="../media/image109.png"/><Relationship Id="rId9" Type="http://schemas.openxmlformats.org/officeDocument/2006/relationships/image" Target="../media/image11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5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6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7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8.png"/></Relationships>
</file>

<file path=ppt/slides/_rels/slide16.xml.rels><?xml version="1.0" encoding="UTF-8" standalone="yes"?>
<Relationships xmlns="http://schemas.openxmlformats.org/package/2006/relationships"><Relationship Id="rId13" Type="http://schemas.openxmlformats.org/officeDocument/2006/relationships/image" Target="../media/image85.png"/><Relationship Id="rId18" Type="http://schemas.openxmlformats.org/officeDocument/2006/relationships/image" Target="../media/image900.png"/><Relationship Id="rId26" Type="http://schemas.openxmlformats.org/officeDocument/2006/relationships/image" Target="../media/image980.png"/><Relationship Id="rId39" Type="http://schemas.openxmlformats.org/officeDocument/2006/relationships/image" Target="../media/image1110.png"/><Relationship Id="rId3" Type="http://schemas.openxmlformats.org/officeDocument/2006/relationships/image" Target="../media/image75.png"/><Relationship Id="rId21" Type="http://schemas.openxmlformats.org/officeDocument/2006/relationships/image" Target="../media/image930.png"/><Relationship Id="rId34" Type="http://schemas.openxmlformats.org/officeDocument/2006/relationships/image" Target="../media/image1060.png"/><Relationship Id="rId42" Type="http://schemas.openxmlformats.org/officeDocument/2006/relationships/image" Target="../media/image1140.png"/><Relationship Id="rId47" Type="http://schemas.openxmlformats.org/officeDocument/2006/relationships/image" Target="../media/image119.png"/><Relationship Id="rId50" Type="http://schemas.openxmlformats.org/officeDocument/2006/relationships/image" Target="../media/image122.png"/><Relationship Id="rId7" Type="http://schemas.openxmlformats.org/officeDocument/2006/relationships/image" Target="../media/image79.png"/><Relationship Id="rId12" Type="http://schemas.openxmlformats.org/officeDocument/2006/relationships/image" Target="../media/image84.png"/><Relationship Id="rId17" Type="http://schemas.openxmlformats.org/officeDocument/2006/relationships/image" Target="../media/image890.png"/><Relationship Id="rId25" Type="http://schemas.openxmlformats.org/officeDocument/2006/relationships/image" Target="../media/image970.png"/><Relationship Id="rId33" Type="http://schemas.openxmlformats.org/officeDocument/2006/relationships/image" Target="../media/image1050.png"/><Relationship Id="rId38" Type="http://schemas.openxmlformats.org/officeDocument/2006/relationships/image" Target="../media/image1100.png"/><Relationship Id="rId46" Type="http://schemas.openxmlformats.org/officeDocument/2006/relationships/image" Target="../media/image1180.png"/><Relationship Id="rId2" Type="http://schemas.openxmlformats.org/officeDocument/2006/relationships/image" Target="../media/image2.jpeg"/><Relationship Id="rId16" Type="http://schemas.openxmlformats.org/officeDocument/2006/relationships/image" Target="../media/image880.png"/><Relationship Id="rId20" Type="http://schemas.openxmlformats.org/officeDocument/2006/relationships/image" Target="../media/image920.png"/><Relationship Id="rId29" Type="http://schemas.openxmlformats.org/officeDocument/2006/relationships/image" Target="../media/image1010.png"/><Relationship Id="rId41" Type="http://schemas.openxmlformats.org/officeDocument/2006/relationships/image" Target="../media/image113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8.png"/><Relationship Id="rId11" Type="http://schemas.openxmlformats.org/officeDocument/2006/relationships/image" Target="../media/image83.png"/><Relationship Id="rId24" Type="http://schemas.openxmlformats.org/officeDocument/2006/relationships/image" Target="../media/image960.png"/><Relationship Id="rId32" Type="http://schemas.openxmlformats.org/officeDocument/2006/relationships/image" Target="../media/image1040.png"/><Relationship Id="rId37" Type="http://schemas.openxmlformats.org/officeDocument/2006/relationships/image" Target="../media/image1090.png"/><Relationship Id="rId40" Type="http://schemas.openxmlformats.org/officeDocument/2006/relationships/image" Target="../media/image1120.png"/><Relationship Id="rId45" Type="http://schemas.openxmlformats.org/officeDocument/2006/relationships/image" Target="../media/image1170.png"/><Relationship Id="rId53" Type="http://schemas.openxmlformats.org/officeDocument/2006/relationships/image" Target="../media/image73.png"/><Relationship Id="rId5" Type="http://schemas.openxmlformats.org/officeDocument/2006/relationships/image" Target="../media/image77.png"/><Relationship Id="rId15" Type="http://schemas.openxmlformats.org/officeDocument/2006/relationships/image" Target="../media/image87.png"/><Relationship Id="rId23" Type="http://schemas.openxmlformats.org/officeDocument/2006/relationships/image" Target="../media/image950.png"/><Relationship Id="rId28" Type="http://schemas.openxmlformats.org/officeDocument/2006/relationships/image" Target="../media/image1000.png"/><Relationship Id="rId36" Type="http://schemas.openxmlformats.org/officeDocument/2006/relationships/image" Target="../media/image1080.png"/><Relationship Id="rId49" Type="http://schemas.openxmlformats.org/officeDocument/2006/relationships/image" Target="../media/image121.png"/><Relationship Id="rId10" Type="http://schemas.openxmlformats.org/officeDocument/2006/relationships/image" Target="../media/image82.png"/><Relationship Id="rId19" Type="http://schemas.openxmlformats.org/officeDocument/2006/relationships/image" Target="../media/image910.png"/><Relationship Id="rId31" Type="http://schemas.openxmlformats.org/officeDocument/2006/relationships/image" Target="../media/image1030.png"/><Relationship Id="rId44" Type="http://schemas.openxmlformats.org/officeDocument/2006/relationships/image" Target="../media/image1160.png"/><Relationship Id="rId52" Type="http://schemas.openxmlformats.org/officeDocument/2006/relationships/image" Target="../media/image124.png"/><Relationship Id="rId4" Type="http://schemas.openxmlformats.org/officeDocument/2006/relationships/image" Target="../media/image76.png"/><Relationship Id="rId9" Type="http://schemas.openxmlformats.org/officeDocument/2006/relationships/image" Target="../media/image81.png"/><Relationship Id="rId14" Type="http://schemas.openxmlformats.org/officeDocument/2006/relationships/image" Target="../media/image860.png"/><Relationship Id="rId22" Type="http://schemas.openxmlformats.org/officeDocument/2006/relationships/image" Target="../media/image940.png"/><Relationship Id="rId27" Type="http://schemas.openxmlformats.org/officeDocument/2006/relationships/image" Target="../media/image990.png"/><Relationship Id="rId30" Type="http://schemas.openxmlformats.org/officeDocument/2006/relationships/image" Target="../media/image1020.png"/><Relationship Id="rId35" Type="http://schemas.openxmlformats.org/officeDocument/2006/relationships/image" Target="../media/image1070.png"/><Relationship Id="rId43" Type="http://schemas.openxmlformats.org/officeDocument/2006/relationships/image" Target="../media/image1150.png"/><Relationship Id="rId48" Type="http://schemas.openxmlformats.org/officeDocument/2006/relationships/image" Target="../media/image120.png"/><Relationship Id="rId8" Type="http://schemas.openxmlformats.org/officeDocument/2006/relationships/image" Target="../media/image80.png"/><Relationship Id="rId51" Type="http://schemas.openxmlformats.org/officeDocument/2006/relationships/image" Target="../media/image123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.bin"/><Relationship Id="rId13" Type="http://schemas.openxmlformats.org/officeDocument/2006/relationships/image" Target="../media/image65.wmf"/><Relationship Id="rId18" Type="http://schemas.openxmlformats.org/officeDocument/2006/relationships/oleObject" Target="../embeddings/oleObject8.bin"/><Relationship Id="rId26" Type="http://schemas.openxmlformats.org/officeDocument/2006/relationships/oleObject" Target="../embeddings/oleObject12.bin"/><Relationship Id="rId3" Type="http://schemas.openxmlformats.org/officeDocument/2006/relationships/notesSlide" Target="../notesSlides/notesSlide1.xml"/><Relationship Id="rId21" Type="http://schemas.openxmlformats.org/officeDocument/2006/relationships/image" Target="../media/image69.wmf"/><Relationship Id="rId7" Type="http://schemas.openxmlformats.org/officeDocument/2006/relationships/image" Target="../media/image62.wmf"/><Relationship Id="rId12" Type="http://schemas.openxmlformats.org/officeDocument/2006/relationships/oleObject" Target="../embeddings/oleObject5.bin"/><Relationship Id="rId17" Type="http://schemas.openxmlformats.org/officeDocument/2006/relationships/image" Target="../media/image67.wmf"/><Relationship Id="rId25" Type="http://schemas.openxmlformats.org/officeDocument/2006/relationships/image" Target="../media/image71.wmf"/><Relationship Id="rId2" Type="http://schemas.openxmlformats.org/officeDocument/2006/relationships/slideLayout" Target="../slideLayouts/slideLayout2.xml"/><Relationship Id="rId16" Type="http://schemas.openxmlformats.org/officeDocument/2006/relationships/oleObject" Target="../embeddings/oleObject7.bin"/><Relationship Id="rId20" Type="http://schemas.openxmlformats.org/officeDocument/2006/relationships/oleObject" Target="../embeddings/oleObject9.bin"/><Relationship Id="rId29" Type="http://schemas.openxmlformats.org/officeDocument/2006/relationships/image" Target="../media/image53.png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2.bin"/><Relationship Id="rId11" Type="http://schemas.openxmlformats.org/officeDocument/2006/relationships/image" Target="../media/image64.wmf"/><Relationship Id="rId24" Type="http://schemas.openxmlformats.org/officeDocument/2006/relationships/oleObject" Target="../embeddings/oleObject11.bin"/><Relationship Id="rId32" Type="http://schemas.openxmlformats.org/officeDocument/2006/relationships/image" Target="../media/image74.png"/><Relationship Id="rId5" Type="http://schemas.openxmlformats.org/officeDocument/2006/relationships/image" Target="../media/image61.wmf"/><Relationship Id="rId15" Type="http://schemas.openxmlformats.org/officeDocument/2006/relationships/image" Target="../media/image66.wmf"/><Relationship Id="rId23" Type="http://schemas.openxmlformats.org/officeDocument/2006/relationships/image" Target="../media/image70.wmf"/><Relationship Id="rId28" Type="http://schemas.openxmlformats.org/officeDocument/2006/relationships/image" Target="../media/image52.png"/><Relationship Id="rId10" Type="http://schemas.openxmlformats.org/officeDocument/2006/relationships/oleObject" Target="../embeddings/oleObject4.bin"/><Relationship Id="rId19" Type="http://schemas.openxmlformats.org/officeDocument/2006/relationships/image" Target="../media/image68.wmf"/><Relationship Id="rId31" Type="http://schemas.openxmlformats.org/officeDocument/2006/relationships/image" Target="../media/image73.png"/><Relationship Id="rId4" Type="http://schemas.openxmlformats.org/officeDocument/2006/relationships/oleObject" Target="../embeddings/oleObject1.bin"/><Relationship Id="rId9" Type="http://schemas.openxmlformats.org/officeDocument/2006/relationships/image" Target="../media/image63.wmf"/><Relationship Id="rId14" Type="http://schemas.openxmlformats.org/officeDocument/2006/relationships/oleObject" Target="../embeddings/oleObject6.bin"/><Relationship Id="rId22" Type="http://schemas.openxmlformats.org/officeDocument/2006/relationships/oleObject" Target="../embeddings/oleObject10.bin"/><Relationship Id="rId27" Type="http://schemas.openxmlformats.org/officeDocument/2006/relationships/image" Target="../media/image72.wmf"/><Relationship Id="rId30" Type="http://schemas.openxmlformats.org/officeDocument/2006/relationships/image" Target="../media/image54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5.bin"/><Relationship Id="rId13" Type="http://schemas.openxmlformats.org/officeDocument/2006/relationships/image" Target="../media/image65.wmf"/><Relationship Id="rId18" Type="http://schemas.openxmlformats.org/officeDocument/2006/relationships/oleObject" Target="../embeddings/oleObject20.bin"/><Relationship Id="rId26" Type="http://schemas.openxmlformats.org/officeDocument/2006/relationships/oleObject" Target="../embeddings/oleObject24.bin"/><Relationship Id="rId3" Type="http://schemas.openxmlformats.org/officeDocument/2006/relationships/notesSlide" Target="../notesSlides/notesSlide2.xml"/><Relationship Id="rId21" Type="http://schemas.openxmlformats.org/officeDocument/2006/relationships/image" Target="../media/image69.wmf"/><Relationship Id="rId7" Type="http://schemas.openxmlformats.org/officeDocument/2006/relationships/image" Target="../media/image62.wmf"/><Relationship Id="rId12" Type="http://schemas.openxmlformats.org/officeDocument/2006/relationships/oleObject" Target="../embeddings/oleObject17.bin"/><Relationship Id="rId17" Type="http://schemas.openxmlformats.org/officeDocument/2006/relationships/image" Target="../media/image67.wmf"/><Relationship Id="rId25" Type="http://schemas.openxmlformats.org/officeDocument/2006/relationships/image" Target="../media/image71.wmf"/><Relationship Id="rId2" Type="http://schemas.openxmlformats.org/officeDocument/2006/relationships/slideLayout" Target="../slideLayouts/slideLayout2.xml"/><Relationship Id="rId16" Type="http://schemas.openxmlformats.org/officeDocument/2006/relationships/oleObject" Target="../embeddings/oleObject19.bin"/><Relationship Id="rId20" Type="http://schemas.openxmlformats.org/officeDocument/2006/relationships/oleObject" Target="../embeddings/oleObject21.bin"/><Relationship Id="rId29" Type="http://schemas.openxmlformats.org/officeDocument/2006/relationships/image" Target="../media/image53.png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14.bin"/><Relationship Id="rId11" Type="http://schemas.openxmlformats.org/officeDocument/2006/relationships/image" Target="../media/image64.wmf"/><Relationship Id="rId24" Type="http://schemas.openxmlformats.org/officeDocument/2006/relationships/oleObject" Target="../embeddings/oleObject23.bin"/><Relationship Id="rId5" Type="http://schemas.openxmlformats.org/officeDocument/2006/relationships/image" Target="../media/image61.wmf"/><Relationship Id="rId15" Type="http://schemas.openxmlformats.org/officeDocument/2006/relationships/image" Target="../media/image66.wmf"/><Relationship Id="rId23" Type="http://schemas.openxmlformats.org/officeDocument/2006/relationships/image" Target="../media/image70.wmf"/><Relationship Id="rId28" Type="http://schemas.openxmlformats.org/officeDocument/2006/relationships/image" Target="../media/image52.png"/><Relationship Id="rId10" Type="http://schemas.openxmlformats.org/officeDocument/2006/relationships/oleObject" Target="../embeddings/oleObject16.bin"/><Relationship Id="rId19" Type="http://schemas.openxmlformats.org/officeDocument/2006/relationships/image" Target="../media/image68.wmf"/><Relationship Id="rId4" Type="http://schemas.openxmlformats.org/officeDocument/2006/relationships/oleObject" Target="../embeddings/oleObject13.bin"/><Relationship Id="rId9" Type="http://schemas.openxmlformats.org/officeDocument/2006/relationships/image" Target="../media/image63.wmf"/><Relationship Id="rId14" Type="http://schemas.openxmlformats.org/officeDocument/2006/relationships/oleObject" Target="../embeddings/oleObject18.bin"/><Relationship Id="rId22" Type="http://schemas.openxmlformats.org/officeDocument/2006/relationships/oleObject" Target="../embeddings/oleObject22.bin"/><Relationship Id="rId27" Type="http://schemas.openxmlformats.org/officeDocument/2006/relationships/image" Target="../media/image72.wmf"/><Relationship Id="rId30" Type="http://schemas.openxmlformats.org/officeDocument/2006/relationships/image" Target="../media/image54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7.bin"/><Relationship Id="rId13" Type="http://schemas.openxmlformats.org/officeDocument/2006/relationships/image" Target="../media/image65.wmf"/><Relationship Id="rId18" Type="http://schemas.openxmlformats.org/officeDocument/2006/relationships/oleObject" Target="../embeddings/oleObject32.bin"/><Relationship Id="rId26" Type="http://schemas.openxmlformats.org/officeDocument/2006/relationships/oleObject" Target="../embeddings/oleObject36.bin"/><Relationship Id="rId3" Type="http://schemas.openxmlformats.org/officeDocument/2006/relationships/notesSlide" Target="../notesSlides/notesSlide3.xml"/><Relationship Id="rId21" Type="http://schemas.openxmlformats.org/officeDocument/2006/relationships/image" Target="../media/image69.wmf"/><Relationship Id="rId7" Type="http://schemas.openxmlformats.org/officeDocument/2006/relationships/image" Target="../media/image62.wmf"/><Relationship Id="rId12" Type="http://schemas.openxmlformats.org/officeDocument/2006/relationships/oleObject" Target="../embeddings/oleObject29.bin"/><Relationship Id="rId17" Type="http://schemas.openxmlformats.org/officeDocument/2006/relationships/image" Target="../media/image67.wmf"/><Relationship Id="rId25" Type="http://schemas.openxmlformats.org/officeDocument/2006/relationships/image" Target="../media/image71.wmf"/><Relationship Id="rId2" Type="http://schemas.openxmlformats.org/officeDocument/2006/relationships/slideLayout" Target="../slideLayouts/slideLayout2.xml"/><Relationship Id="rId16" Type="http://schemas.openxmlformats.org/officeDocument/2006/relationships/oleObject" Target="../embeddings/oleObject31.bin"/><Relationship Id="rId20" Type="http://schemas.openxmlformats.org/officeDocument/2006/relationships/oleObject" Target="../embeddings/oleObject33.bin"/><Relationship Id="rId29" Type="http://schemas.openxmlformats.org/officeDocument/2006/relationships/image" Target="../media/image53.png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oleObject26.bin"/><Relationship Id="rId11" Type="http://schemas.openxmlformats.org/officeDocument/2006/relationships/image" Target="../media/image64.wmf"/><Relationship Id="rId24" Type="http://schemas.openxmlformats.org/officeDocument/2006/relationships/oleObject" Target="../embeddings/oleObject35.bin"/><Relationship Id="rId32" Type="http://schemas.openxmlformats.org/officeDocument/2006/relationships/image" Target="../media/image74.png"/><Relationship Id="rId5" Type="http://schemas.openxmlformats.org/officeDocument/2006/relationships/image" Target="../media/image61.wmf"/><Relationship Id="rId15" Type="http://schemas.openxmlformats.org/officeDocument/2006/relationships/image" Target="../media/image66.wmf"/><Relationship Id="rId23" Type="http://schemas.openxmlformats.org/officeDocument/2006/relationships/image" Target="../media/image70.wmf"/><Relationship Id="rId28" Type="http://schemas.openxmlformats.org/officeDocument/2006/relationships/image" Target="../media/image52.png"/><Relationship Id="rId10" Type="http://schemas.openxmlformats.org/officeDocument/2006/relationships/oleObject" Target="../embeddings/oleObject28.bin"/><Relationship Id="rId19" Type="http://schemas.openxmlformats.org/officeDocument/2006/relationships/image" Target="../media/image68.wmf"/><Relationship Id="rId31" Type="http://schemas.openxmlformats.org/officeDocument/2006/relationships/image" Target="../media/image73.png"/><Relationship Id="rId4" Type="http://schemas.openxmlformats.org/officeDocument/2006/relationships/oleObject" Target="../embeddings/oleObject25.bin"/><Relationship Id="rId9" Type="http://schemas.openxmlformats.org/officeDocument/2006/relationships/image" Target="../media/image63.wmf"/><Relationship Id="rId14" Type="http://schemas.openxmlformats.org/officeDocument/2006/relationships/oleObject" Target="../embeddings/oleObject30.bin"/><Relationship Id="rId22" Type="http://schemas.openxmlformats.org/officeDocument/2006/relationships/oleObject" Target="../embeddings/oleObject34.bin"/><Relationship Id="rId27" Type="http://schemas.openxmlformats.org/officeDocument/2006/relationships/image" Target="../media/image72.wmf"/><Relationship Id="rId30" Type="http://schemas.openxmlformats.org/officeDocument/2006/relationships/image" Target="../media/image54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7.wmf"/><Relationship Id="rId13" Type="http://schemas.openxmlformats.org/officeDocument/2006/relationships/oleObject" Target="../embeddings/oleObject42.bin"/><Relationship Id="rId18" Type="http://schemas.openxmlformats.org/officeDocument/2006/relationships/image" Target="../media/image82.wmf"/><Relationship Id="rId3" Type="http://schemas.openxmlformats.org/officeDocument/2006/relationships/oleObject" Target="../embeddings/oleObject37.bin"/><Relationship Id="rId21" Type="http://schemas.openxmlformats.org/officeDocument/2006/relationships/oleObject" Target="../embeddings/oleObject46.bin"/><Relationship Id="rId7" Type="http://schemas.openxmlformats.org/officeDocument/2006/relationships/oleObject" Target="../embeddings/oleObject39.bin"/><Relationship Id="rId12" Type="http://schemas.openxmlformats.org/officeDocument/2006/relationships/image" Target="../media/image79.wmf"/><Relationship Id="rId17" Type="http://schemas.openxmlformats.org/officeDocument/2006/relationships/oleObject" Target="../embeddings/oleObject44.bin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81.wmf"/><Relationship Id="rId20" Type="http://schemas.openxmlformats.org/officeDocument/2006/relationships/image" Target="../media/image83.wmf"/><Relationship Id="rId1" Type="http://schemas.openxmlformats.org/officeDocument/2006/relationships/vmlDrawing" Target="../drawings/vmlDrawing4.vml"/><Relationship Id="rId6" Type="http://schemas.openxmlformats.org/officeDocument/2006/relationships/image" Target="../media/image76.wmf"/><Relationship Id="rId11" Type="http://schemas.openxmlformats.org/officeDocument/2006/relationships/oleObject" Target="../embeddings/oleObject41.bin"/><Relationship Id="rId24" Type="http://schemas.openxmlformats.org/officeDocument/2006/relationships/image" Target="../media/image85.wmf"/><Relationship Id="rId5" Type="http://schemas.openxmlformats.org/officeDocument/2006/relationships/oleObject" Target="../embeddings/oleObject38.bin"/><Relationship Id="rId15" Type="http://schemas.openxmlformats.org/officeDocument/2006/relationships/oleObject" Target="../embeddings/oleObject43.bin"/><Relationship Id="rId23" Type="http://schemas.openxmlformats.org/officeDocument/2006/relationships/oleObject" Target="../embeddings/oleObject47.bin"/><Relationship Id="rId10" Type="http://schemas.openxmlformats.org/officeDocument/2006/relationships/image" Target="../media/image78.wmf"/><Relationship Id="rId19" Type="http://schemas.openxmlformats.org/officeDocument/2006/relationships/oleObject" Target="../embeddings/oleObject45.bin"/><Relationship Id="rId4" Type="http://schemas.openxmlformats.org/officeDocument/2006/relationships/image" Target="../media/image75.wmf"/><Relationship Id="rId9" Type="http://schemas.openxmlformats.org/officeDocument/2006/relationships/oleObject" Target="../embeddings/oleObject40.bin"/><Relationship Id="rId14" Type="http://schemas.openxmlformats.org/officeDocument/2006/relationships/image" Target="../media/image80.wmf"/><Relationship Id="rId22" Type="http://schemas.openxmlformats.org/officeDocument/2006/relationships/image" Target="../media/image84.wmf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50.bin"/><Relationship Id="rId13" Type="http://schemas.openxmlformats.org/officeDocument/2006/relationships/image" Target="../media/image65.wmf"/><Relationship Id="rId18" Type="http://schemas.openxmlformats.org/officeDocument/2006/relationships/oleObject" Target="../embeddings/oleObject55.bin"/><Relationship Id="rId26" Type="http://schemas.openxmlformats.org/officeDocument/2006/relationships/oleObject" Target="../embeddings/oleObject59.bin"/><Relationship Id="rId3" Type="http://schemas.openxmlformats.org/officeDocument/2006/relationships/notesSlide" Target="../notesSlides/notesSlide4.xml"/><Relationship Id="rId21" Type="http://schemas.openxmlformats.org/officeDocument/2006/relationships/image" Target="../media/image69.wmf"/><Relationship Id="rId7" Type="http://schemas.openxmlformats.org/officeDocument/2006/relationships/image" Target="../media/image62.wmf"/><Relationship Id="rId12" Type="http://schemas.openxmlformats.org/officeDocument/2006/relationships/oleObject" Target="../embeddings/oleObject52.bin"/><Relationship Id="rId17" Type="http://schemas.openxmlformats.org/officeDocument/2006/relationships/image" Target="../media/image67.wmf"/><Relationship Id="rId25" Type="http://schemas.openxmlformats.org/officeDocument/2006/relationships/image" Target="../media/image71.wmf"/><Relationship Id="rId2" Type="http://schemas.openxmlformats.org/officeDocument/2006/relationships/slideLayout" Target="../slideLayouts/slideLayout2.xml"/><Relationship Id="rId16" Type="http://schemas.openxmlformats.org/officeDocument/2006/relationships/oleObject" Target="../embeddings/oleObject54.bin"/><Relationship Id="rId20" Type="http://schemas.openxmlformats.org/officeDocument/2006/relationships/oleObject" Target="../embeddings/oleObject56.bin"/><Relationship Id="rId29" Type="http://schemas.openxmlformats.org/officeDocument/2006/relationships/image" Target="../media/image53.png"/><Relationship Id="rId1" Type="http://schemas.openxmlformats.org/officeDocument/2006/relationships/vmlDrawing" Target="../drawings/vmlDrawing5.vml"/><Relationship Id="rId6" Type="http://schemas.openxmlformats.org/officeDocument/2006/relationships/oleObject" Target="../embeddings/oleObject49.bin"/><Relationship Id="rId11" Type="http://schemas.openxmlformats.org/officeDocument/2006/relationships/image" Target="../media/image64.wmf"/><Relationship Id="rId24" Type="http://schemas.openxmlformats.org/officeDocument/2006/relationships/oleObject" Target="../embeddings/oleObject58.bin"/><Relationship Id="rId5" Type="http://schemas.openxmlformats.org/officeDocument/2006/relationships/image" Target="../media/image61.wmf"/><Relationship Id="rId15" Type="http://schemas.openxmlformats.org/officeDocument/2006/relationships/image" Target="../media/image66.wmf"/><Relationship Id="rId23" Type="http://schemas.openxmlformats.org/officeDocument/2006/relationships/image" Target="../media/image70.wmf"/><Relationship Id="rId28" Type="http://schemas.openxmlformats.org/officeDocument/2006/relationships/image" Target="../media/image52.png"/><Relationship Id="rId10" Type="http://schemas.openxmlformats.org/officeDocument/2006/relationships/oleObject" Target="../embeddings/oleObject51.bin"/><Relationship Id="rId19" Type="http://schemas.openxmlformats.org/officeDocument/2006/relationships/image" Target="../media/image68.wmf"/><Relationship Id="rId4" Type="http://schemas.openxmlformats.org/officeDocument/2006/relationships/oleObject" Target="../embeddings/oleObject48.bin"/><Relationship Id="rId9" Type="http://schemas.openxmlformats.org/officeDocument/2006/relationships/image" Target="../media/image63.wmf"/><Relationship Id="rId14" Type="http://schemas.openxmlformats.org/officeDocument/2006/relationships/oleObject" Target="../embeddings/oleObject53.bin"/><Relationship Id="rId22" Type="http://schemas.openxmlformats.org/officeDocument/2006/relationships/oleObject" Target="../embeddings/oleObject57.bin"/><Relationship Id="rId27" Type="http://schemas.openxmlformats.org/officeDocument/2006/relationships/image" Target="../media/image72.wmf"/><Relationship Id="rId30" Type="http://schemas.openxmlformats.org/officeDocument/2006/relationships/image" Target="../media/image54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62.bin"/><Relationship Id="rId13" Type="http://schemas.openxmlformats.org/officeDocument/2006/relationships/image" Target="../media/image65.wmf"/><Relationship Id="rId18" Type="http://schemas.openxmlformats.org/officeDocument/2006/relationships/oleObject" Target="../embeddings/oleObject67.bin"/><Relationship Id="rId26" Type="http://schemas.openxmlformats.org/officeDocument/2006/relationships/oleObject" Target="../embeddings/oleObject71.bin"/><Relationship Id="rId3" Type="http://schemas.openxmlformats.org/officeDocument/2006/relationships/notesSlide" Target="../notesSlides/notesSlide5.xml"/><Relationship Id="rId21" Type="http://schemas.openxmlformats.org/officeDocument/2006/relationships/image" Target="../media/image69.wmf"/><Relationship Id="rId7" Type="http://schemas.openxmlformats.org/officeDocument/2006/relationships/image" Target="../media/image62.wmf"/><Relationship Id="rId12" Type="http://schemas.openxmlformats.org/officeDocument/2006/relationships/oleObject" Target="../embeddings/oleObject64.bin"/><Relationship Id="rId17" Type="http://schemas.openxmlformats.org/officeDocument/2006/relationships/image" Target="../media/image67.wmf"/><Relationship Id="rId25" Type="http://schemas.openxmlformats.org/officeDocument/2006/relationships/image" Target="../media/image71.wmf"/><Relationship Id="rId2" Type="http://schemas.openxmlformats.org/officeDocument/2006/relationships/slideLayout" Target="../slideLayouts/slideLayout2.xml"/><Relationship Id="rId16" Type="http://schemas.openxmlformats.org/officeDocument/2006/relationships/oleObject" Target="../embeddings/oleObject66.bin"/><Relationship Id="rId20" Type="http://schemas.openxmlformats.org/officeDocument/2006/relationships/oleObject" Target="../embeddings/oleObject68.bin"/><Relationship Id="rId29" Type="http://schemas.openxmlformats.org/officeDocument/2006/relationships/image" Target="../media/image53.png"/><Relationship Id="rId1" Type="http://schemas.openxmlformats.org/officeDocument/2006/relationships/vmlDrawing" Target="../drawings/vmlDrawing6.vml"/><Relationship Id="rId6" Type="http://schemas.openxmlformats.org/officeDocument/2006/relationships/oleObject" Target="../embeddings/oleObject61.bin"/><Relationship Id="rId11" Type="http://schemas.openxmlformats.org/officeDocument/2006/relationships/image" Target="../media/image64.wmf"/><Relationship Id="rId24" Type="http://schemas.openxmlformats.org/officeDocument/2006/relationships/oleObject" Target="../embeddings/oleObject70.bin"/><Relationship Id="rId32" Type="http://schemas.openxmlformats.org/officeDocument/2006/relationships/image" Target="../media/image74.png"/><Relationship Id="rId5" Type="http://schemas.openxmlformats.org/officeDocument/2006/relationships/image" Target="../media/image61.wmf"/><Relationship Id="rId15" Type="http://schemas.openxmlformats.org/officeDocument/2006/relationships/image" Target="../media/image66.wmf"/><Relationship Id="rId23" Type="http://schemas.openxmlformats.org/officeDocument/2006/relationships/image" Target="../media/image70.wmf"/><Relationship Id="rId28" Type="http://schemas.openxmlformats.org/officeDocument/2006/relationships/image" Target="../media/image52.png"/><Relationship Id="rId10" Type="http://schemas.openxmlformats.org/officeDocument/2006/relationships/oleObject" Target="../embeddings/oleObject63.bin"/><Relationship Id="rId19" Type="http://schemas.openxmlformats.org/officeDocument/2006/relationships/image" Target="../media/image68.wmf"/><Relationship Id="rId31" Type="http://schemas.openxmlformats.org/officeDocument/2006/relationships/image" Target="../media/image73.png"/><Relationship Id="rId4" Type="http://schemas.openxmlformats.org/officeDocument/2006/relationships/oleObject" Target="../embeddings/oleObject60.bin"/><Relationship Id="rId9" Type="http://schemas.openxmlformats.org/officeDocument/2006/relationships/image" Target="../media/image63.wmf"/><Relationship Id="rId14" Type="http://schemas.openxmlformats.org/officeDocument/2006/relationships/oleObject" Target="../embeddings/oleObject65.bin"/><Relationship Id="rId22" Type="http://schemas.openxmlformats.org/officeDocument/2006/relationships/oleObject" Target="../embeddings/oleObject69.bin"/><Relationship Id="rId27" Type="http://schemas.openxmlformats.org/officeDocument/2006/relationships/image" Target="../media/image72.wmf"/><Relationship Id="rId30" Type="http://schemas.openxmlformats.org/officeDocument/2006/relationships/image" Target="../media/image5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72.bin"/><Relationship Id="rId13" Type="http://schemas.openxmlformats.org/officeDocument/2006/relationships/image" Target="../media/image95.png"/><Relationship Id="rId3" Type="http://schemas.openxmlformats.org/officeDocument/2006/relationships/notesSlide" Target="../notesSlides/notesSlide7.xml"/><Relationship Id="rId7" Type="http://schemas.openxmlformats.org/officeDocument/2006/relationships/image" Target="../media/image91.png"/><Relationship Id="rId12" Type="http://schemas.openxmlformats.org/officeDocument/2006/relationships/image" Target="../media/image94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.vml"/><Relationship Id="rId6" Type="http://schemas.openxmlformats.org/officeDocument/2006/relationships/image" Target="../media/image90.png"/><Relationship Id="rId11" Type="http://schemas.openxmlformats.org/officeDocument/2006/relationships/image" Target="../media/image93.png"/><Relationship Id="rId5" Type="http://schemas.openxmlformats.org/officeDocument/2006/relationships/image" Target="../media/image89.png"/><Relationship Id="rId15" Type="http://schemas.openxmlformats.org/officeDocument/2006/relationships/image" Target="../media/image97.png"/><Relationship Id="rId10" Type="http://schemas.openxmlformats.org/officeDocument/2006/relationships/image" Target="../media/image92.png"/><Relationship Id="rId4" Type="http://schemas.openxmlformats.org/officeDocument/2006/relationships/image" Target="../media/image88.png"/><Relationship Id="rId9" Type="http://schemas.openxmlformats.org/officeDocument/2006/relationships/image" Target="../media/image87.wmf"/><Relationship Id="rId14" Type="http://schemas.openxmlformats.org/officeDocument/2006/relationships/image" Target="../media/image9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7D80E7-8DAC-4BA5-B074-EAA36A9A597A}" type="slidenum">
              <a:rPr lang="es-ES" smtClean="0"/>
              <a:pPr/>
              <a:t>1</a:t>
            </a:fld>
            <a:endParaRPr lang="es-ES"/>
          </a:p>
        </p:txBody>
      </p:sp>
      <p:pic>
        <p:nvPicPr>
          <p:cNvPr id="5" name="Picture 1" descr="T:\08 Difusion_VT\0174 imagenes laboratorio\DSC0261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24833" y="36004"/>
            <a:ext cx="9144000" cy="6858000"/>
          </a:xfrm>
          <a:prstGeom prst="rect">
            <a:avLst/>
          </a:prstGeom>
          <a:noFill/>
        </p:spPr>
      </p:pic>
      <p:cxnSp>
        <p:nvCxnSpPr>
          <p:cNvPr id="6" name="180 Conector recto de flecha"/>
          <p:cNvCxnSpPr/>
          <p:nvPr/>
        </p:nvCxnSpPr>
        <p:spPr>
          <a:xfrm rot="5400000">
            <a:off x="4148968" y="1691792"/>
            <a:ext cx="270000" cy="0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CuadroTexto 6"/>
          <p:cNvSpPr txBox="1"/>
          <p:nvPr/>
        </p:nvSpPr>
        <p:spPr>
          <a:xfrm>
            <a:off x="2205947" y="1723383"/>
            <a:ext cx="1272198" cy="2556000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es-ES" sz="1200" dirty="0">
              <a:latin typeface="Helvetica LT Std" panose="020B0504020202020204" pitchFamily="34" charset="0"/>
            </a:endParaRPr>
          </a:p>
          <a:p>
            <a:pPr algn="ctr"/>
            <a:endParaRPr lang="es-ES" sz="1200" b="1" dirty="0">
              <a:latin typeface="Helvetica LT Std" panose="020B0504020202020204" pitchFamily="34" charset="0"/>
            </a:endParaRPr>
          </a:p>
          <a:p>
            <a:pPr algn="ctr"/>
            <a:endParaRPr lang="es-ES" sz="1200" b="1" dirty="0">
              <a:latin typeface="Helvetica LT Std" panose="020B0504020202020204" pitchFamily="34" charset="0"/>
            </a:endParaRPr>
          </a:p>
          <a:p>
            <a:pPr algn="ctr"/>
            <a:endParaRPr lang="es-ES" sz="1200" b="1" dirty="0">
              <a:latin typeface="Helvetica LT Std" panose="020B0504020202020204" pitchFamily="34" charset="0"/>
            </a:endParaRPr>
          </a:p>
          <a:p>
            <a:pPr algn="ctr"/>
            <a:endParaRPr lang="es-ES" sz="1200" b="1" dirty="0">
              <a:latin typeface="Helvetica LT Std" panose="020B0504020202020204" pitchFamily="34" charset="0"/>
            </a:endParaRPr>
          </a:p>
          <a:p>
            <a:pPr algn="ctr"/>
            <a:r>
              <a:rPr lang="es-ES" sz="1200" b="1" dirty="0">
                <a:latin typeface="Helvetica LT Std" panose="020B0504020202020204" pitchFamily="34" charset="0"/>
              </a:rPr>
              <a:t>SECONDARY</a:t>
            </a:r>
          </a:p>
          <a:p>
            <a:pPr algn="ctr"/>
            <a:r>
              <a:rPr lang="es-ES" sz="1200" b="1" dirty="0">
                <a:latin typeface="Helvetica LT Std" panose="020B0504020202020204" pitchFamily="34" charset="0"/>
              </a:rPr>
              <a:t>CONTROL</a:t>
            </a:r>
          </a:p>
          <a:p>
            <a:pPr algn="ctr"/>
            <a:endParaRPr lang="es-ES" sz="1200" b="1" dirty="0">
              <a:latin typeface="Helvetica LT Std" panose="020B0504020202020204" pitchFamily="34" charset="0"/>
            </a:endParaRPr>
          </a:p>
          <a:p>
            <a:pPr algn="ctr"/>
            <a:endParaRPr lang="es-ES" sz="1200" b="1" dirty="0">
              <a:latin typeface="Helvetica LT Std" panose="020B0504020202020204" pitchFamily="34" charset="0"/>
            </a:endParaRPr>
          </a:p>
          <a:p>
            <a:pPr algn="ctr"/>
            <a:endParaRPr lang="es-ES" sz="1200" b="1" dirty="0">
              <a:latin typeface="Helvetica LT Std" panose="020B0504020202020204" pitchFamily="34" charset="0"/>
            </a:endParaRPr>
          </a:p>
          <a:p>
            <a:pPr algn="ctr"/>
            <a:endParaRPr lang="es-ES" sz="1200" b="1" dirty="0">
              <a:latin typeface="Helvetica LT Std" panose="020B0504020202020204" pitchFamily="34" charset="0"/>
            </a:endParaRPr>
          </a:p>
          <a:p>
            <a:pPr algn="ctr"/>
            <a:endParaRPr lang="en-US" sz="1200" dirty="0">
              <a:latin typeface="Helvetica LT Std" panose="020B0504020202020204" pitchFamily="34" charset="0"/>
            </a:endParaRPr>
          </a:p>
        </p:txBody>
      </p:sp>
      <p:sp>
        <p:nvSpPr>
          <p:cNvPr id="8" name="CuadroTexto 7"/>
          <p:cNvSpPr txBox="1"/>
          <p:nvPr/>
        </p:nvSpPr>
        <p:spPr>
          <a:xfrm>
            <a:off x="4045208" y="1844824"/>
            <a:ext cx="1051425" cy="540000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ES" sz="1200" b="1" dirty="0" smtClean="0">
                <a:latin typeface="Helvetica LT Std" panose="020B0504020202020204" pitchFamily="34" charset="0"/>
              </a:rPr>
              <a:t>PRIMARY</a:t>
            </a:r>
            <a:endParaRPr lang="es-ES" sz="1200" b="1" dirty="0">
              <a:latin typeface="Helvetica LT Std" panose="020B0504020202020204" pitchFamily="34" charset="0"/>
            </a:endParaRPr>
          </a:p>
          <a:p>
            <a:pPr algn="ctr"/>
            <a:r>
              <a:rPr lang="es-ES" sz="1200" b="1" dirty="0">
                <a:latin typeface="Helvetica LT Std" panose="020B0504020202020204" pitchFamily="34" charset="0"/>
              </a:rPr>
              <a:t>CONTROL</a:t>
            </a:r>
          </a:p>
        </p:txBody>
      </p:sp>
      <p:cxnSp>
        <p:nvCxnSpPr>
          <p:cNvPr id="9" name="180 Conector recto de flecha"/>
          <p:cNvCxnSpPr/>
          <p:nvPr/>
        </p:nvCxnSpPr>
        <p:spPr>
          <a:xfrm>
            <a:off x="5089487" y="2117529"/>
            <a:ext cx="386715" cy="0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ángulo redondeado 9"/>
          <p:cNvSpPr/>
          <p:nvPr/>
        </p:nvSpPr>
        <p:spPr>
          <a:xfrm>
            <a:off x="5486099" y="1958178"/>
            <a:ext cx="275035" cy="325041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cxnSp>
        <p:nvCxnSpPr>
          <p:cNvPr id="11" name="Conector recto 10"/>
          <p:cNvCxnSpPr/>
          <p:nvPr/>
        </p:nvCxnSpPr>
        <p:spPr>
          <a:xfrm>
            <a:off x="5552546" y="2018163"/>
            <a:ext cx="0" cy="198732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Conector recto de flecha 11"/>
          <p:cNvCxnSpPr/>
          <p:nvPr/>
        </p:nvCxnSpPr>
        <p:spPr>
          <a:xfrm>
            <a:off x="5552547" y="2151848"/>
            <a:ext cx="132395" cy="82909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Conector recto 12"/>
          <p:cNvCxnSpPr/>
          <p:nvPr/>
        </p:nvCxnSpPr>
        <p:spPr>
          <a:xfrm flipV="1">
            <a:off x="5552547" y="2018163"/>
            <a:ext cx="132395" cy="81199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Conector recto 13"/>
          <p:cNvCxnSpPr/>
          <p:nvPr/>
        </p:nvCxnSpPr>
        <p:spPr>
          <a:xfrm>
            <a:off x="5767447" y="2110759"/>
            <a:ext cx="629357" cy="9939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CuadroTexto 14"/>
          <p:cNvSpPr txBox="1"/>
          <p:nvPr/>
        </p:nvSpPr>
        <p:spPr>
          <a:xfrm>
            <a:off x="611561" y="1723384"/>
            <a:ext cx="1027324" cy="2556000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es-ES" sz="1200" dirty="0">
              <a:latin typeface="Helvetica LT Std" panose="020B0504020202020204" pitchFamily="34" charset="0"/>
            </a:endParaRPr>
          </a:p>
          <a:p>
            <a:pPr algn="ctr"/>
            <a:endParaRPr lang="es-ES" sz="1200" b="1" dirty="0">
              <a:latin typeface="Helvetica LT Std" panose="020B0504020202020204" pitchFamily="34" charset="0"/>
            </a:endParaRPr>
          </a:p>
          <a:p>
            <a:pPr algn="ctr"/>
            <a:endParaRPr lang="es-ES" sz="1200" b="1" dirty="0">
              <a:latin typeface="Helvetica LT Std" panose="020B0504020202020204" pitchFamily="34" charset="0"/>
            </a:endParaRPr>
          </a:p>
          <a:p>
            <a:pPr algn="ctr"/>
            <a:endParaRPr lang="es-ES" sz="1200" b="1" dirty="0">
              <a:latin typeface="Helvetica LT Std" panose="020B0504020202020204" pitchFamily="34" charset="0"/>
            </a:endParaRPr>
          </a:p>
          <a:p>
            <a:pPr algn="ctr"/>
            <a:endParaRPr lang="es-ES" sz="1200" b="1" dirty="0">
              <a:latin typeface="Helvetica LT Std" panose="020B0504020202020204" pitchFamily="34" charset="0"/>
            </a:endParaRPr>
          </a:p>
          <a:p>
            <a:pPr algn="ctr"/>
            <a:r>
              <a:rPr lang="es-ES" sz="1200" b="1" dirty="0">
                <a:latin typeface="Helvetica LT Std" panose="020B0504020202020204" pitchFamily="34" charset="0"/>
              </a:rPr>
              <a:t>TERTIARY</a:t>
            </a:r>
          </a:p>
          <a:p>
            <a:pPr algn="ctr"/>
            <a:r>
              <a:rPr lang="es-ES" sz="1200" b="1" dirty="0">
                <a:latin typeface="Helvetica LT Std" panose="020B0504020202020204" pitchFamily="34" charset="0"/>
              </a:rPr>
              <a:t>CONTROL</a:t>
            </a:r>
          </a:p>
          <a:p>
            <a:pPr algn="ctr"/>
            <a:endParaRPr lang="es-ES" sz="1200" b="1" dirty="0">
              <a:latin typeface="Helvetica LT Std" panose="020B0504020202020204" pitchFamily="34" charset="0"/>
            </a:endParaRPr>
          </a:p>
          <a:p>
            <a:pPr algn="ctr"/>
            <a:endParaRPr lang="es-ES" sz="1200" b="1" dirty="0">
              <a:latin typeface="Helvetica LT Std" panose="020B0504020202020204" pitchFamily="34" charset="0"/>
            </a:endParaRPr>
          </a:p>
          <a:p>
            <a:pPr algn="ctr"/>
            <a:endParaRPr lang="es-ES" sz="1200" b="1" dirty="0">
              <a:latin typeface="Helvetica LT Std" panose="020B0504020202020204" pitchFamily="34" charset="0"/>
            </a:endParaRPr>
          </a:p>
          <a:p>
            <a:pPr algn="ctr"/>
            <a:endParaRPr lang="es-ES" sz="1200" b="1" dirty="0">
              <a:latin typeface="Helvetica LT Std" panose="020B0504020202020204" pitchFamily="34" charset="0"/>
            </a:endParaRPr>
          </a:p>
          <a:p>
            <a:pPr algn="ctr"/>
            <a:endParaRPr lang="en-US" sz="1200" dirty="0">
              <a:latin typeface="Helvetica LT Std" panose="020B0504020202020204" pitchFamily="34" charset="0"/>
            </a:endParaRPr>
          </a:p>
        </p:txBody>
      </p:sp>
      <p:cxnSp>
        <p:nvCxnSpPr>
          <p:cNvPr id="16" name="Conector recto 15"/>
          <p:cNvCxnSpPr>
            <a:endCxn id="19" idx="0"/>
          </p:cNvCxnSpPr>
          <p:nvPr/>
        </p:nvCxnSpPr>
        <p:spPr>
          <a:xfrm>
            <a:off x="6750684" y="3015802"/>
            <a:ext cx="1466933" cy="16049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Elipse 16"/>
          <p:cNvSpPr/>
          <p:nvPr/>
        </p:nvSpPr>
        <p:spPr>
          <a:xfrm>
            <a:off x="8190432" y="2905620"/>
            <a:ext cx="270000" cy="2700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8" name="Arco 17"/>
          <p:cNvSpPr/>
          <p:nvPr/>
        </p:nvSpPr>
        <p:spPr>
          <a:xfrm rot="10800000">
            <a:off x="8325617" y="2977619"/>
            <a:ext cx="108000" cy="108000"/>
          </a:xfrm>
          <a:prstGeom prst="arc">
            <a:avLst>
              <a:gd name="adj1" fmla="val 10807608"/>
              <a:gd name="adj2" fmla="val 0"/>
            </a:avLst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9" name="Arco 18"/>
          <p:cNvSpPr/>
          <p:nvPr/>
        </p:nvSpPr>
        <p:spPr>
          <a:xfrm>
            <a:off x="8217617" y="2977971"/>
            <a:ext cx="108000" cy="108000"/>
          </a:xfrm>
          <a:prstGeom prst="arc">
            <a:avLst>
              <a:gd name="adj1" fmla="val 10807608"/>
              <a:gd name="adj2" fmla="val 0"/>
            </a:avLst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cxnSp>
        <p:nvCxnSpPr>
          <p:cNvPr id="20" name="Conector recto 19"/>
          <p:cNvCxnSpPr/>
          <p:nvPr/>
        </p:nvCxnSpPr>
        <p:spPr>
          <a:xfrm>
            <a:off x="7812360" y="2893643"/>
            <a:ext cx="0" cy="270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CuadroTexto 20"/>
          <p:cNvSpPr txBox="1"/>
          <p:nvPr/>
        </p:nvSpPr>
        <p:spPr>
          <a:xfrm>
            <a:off x="7627748" y="3107149"/>
            <a:ext cx="55461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200" dirty="0"/>
              <a:t>PCC</a:t>
            </a:r>
            <a:endParaRPr lang="en-US" sz="1200" dirty="0"/>
          </a:p>
        </p:txBody>
      </p:sp>
      <p:cxnSp>
        <p:nvCxnSpPr>
          <p:cNvPr id="22" name="180 Conector recto de flecha"/>
          <p:cNvCxnSpPr/>
          <p:nvPr/>
        </p:nvCxnSpPr>
        <p:spPr>
          <a:xfrm>
            <a:off x="1665946" y="2029681"/>
            <a:ext cx="540000" cy="0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CuadroTexto 22"/>
              <p:cNvSpPr txBox="1"/>
              <p:nvPr/>
            </p:nvSpPr>
            <p:spPr>
              <a:xfrm>
                <a:off x="1707291" y="1805072"/>
                <a:ext cx="301557" cy="18376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100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s-ES" sz="1000" i="1"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  <m:sub>
                          <m:r>
                            <a:rPr lang="es-ES" sz="1000" b="0" i="1" smtClean="0">
                              <a:latin typeface="Cambria Math" panose="02040503050406030204" pitchFamily="18" charset="0"/>
                            </a:rPr>
                            <m:t>𝑔𝑟𝑖𝑑</m:t>
                          </m:r>
                        </m:sub>
                        <m:sup>
                          <m:r>
                            <a:rPr lang="es-ES" sz="1000" i="1">
                              <a:latin typeface="Cambria Math" panose="02040503050406030204" pitchFamily="18" charset="0"/>
                            </a:rPr>
                            <m:t>𝑠</m:t>
                          </m:r>
                          <m:r>
                            <a:rPr lang="es-ES" sz="1000" b="0" i="1" smtClean="0">
                              <a:latin typeface="Cambria Math" panose="02040503050406030204" pitchFamily="18" charset="0"/>
                            </a:rPr>
                            <m:t>𝑐h</m:t>
                          </m:r>
                        </m:sup>
                      </m:sSubSup>
                    </m:oMath>
                  </m:oMathPara>
                </a14:m>
                <a:endParaRPr lang="en-US" sz="1000" dirty="0"/>
              </a:p>
            </p:txBody>
          </p:sp>
        </mc:Choice>
        <mc:Fallback xmlns="">
          <p:sp>
            <p:nvSpPr>
              <p:cNvPr id="23" name="CuadroTexto 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07291" y="1805072"/>
                <a:ext cx="301557" cy="183768"/>
              </a:xfrm>
              <a:prstGeom prst="rect">
                <a:avLst/>
              </a:prstGeom>
              <a:blipFill rotWithShape="0">
                <a:blip r:embed="rId3"/>
                <a:stretch>
                  <a:fillRect l="-10000" r="-4000" b="-2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4" name="180 Conector recto de flecha"/>
          <p:cNvCxnSpPr/>
          <p:nvPr/>
        </p:nvCxnSpPr>
        <p:spPr>
          <a:xfrm>
            <a:off x="1658800" y="2240429"/>
            <a:ext cx="540000" cy="0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180 Conector recto de flecha"/>
          <p:cNvCxnSpPr/>
          <p:nvPr/>
        </p:nvCxnSpPr>
        <p:spPr>
          <a:xfrm>
            <a:off x="1665946" y="2817411"/>
            <a:ext cx="540000" cy="0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180 Conector recto de flecha"/>
          <p:cNvCxnSpPr/>
          <p:nvPr/>
        </p:nvCxnSpPr>
        <p:spPr>
          <a:xfrm>
            <a:off x="1658800" y="2996952"/>
            <a:ext cx="540000" cy="0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180 Conector recto de flecha"/>
          <p:cNvCxnSpPr/>
          <p:nvPr/>
        </p:nvCxnSpPr>
        <p:spPr>
          <a:xfrm>
            <a:off x="1677646" y="3700059"/>
            <a:ext cx="540000" cy="0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180 Conector recto de flecha"/>
          <p:cNvCxnSpPr/>
          <p:nvPr/>
        </p:nvCxnSpPr>
        <p:spPr>
          <a:xfrm>
            <a:off x="1670500" y="3910807"/>
            <a:ext cx="540000" cy="0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CuadroTexto 28"/>
          <p:cNvSpPr txBox="1"/>
          <p:nvPr/>
        </p:nvSpPr>
        <p:spPr>
          <a:xfrm>
            <a:off x="608184" y="4496058"/>
            <a:ext cx="1026000" cy="707886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>
            <a:defPPr>
              <a:defRPr lang="es-ES"/>
            </a:defPPr>
            <a:lvl1pPr algn="ctr">
              <a:defRPr sz="1000">
                <a:latin typeface="Helvetica LT Std" panose="020B0504020202020204" pitchFamily="34" charset="0"/>
              </a:defRPr>
            </a:lvl1pPr>
          </a:lstStyle>
          <a:p>
            <a:r>
              <a:rPr lang="es-ES" dirty="0"/>
              <a:t>Price </a:t>
            </a:r>
            <a:r>
              <a:rPr lang="es-ES" dirty="0" err="1"/>
              <a:t>Prediction</a:t>
            </a:r>
            <a:r>
              <a:rPr lang="es-ES" dirty="0"/>
              <a:t> and </a:t>
            </a:r>
            <a:r>
              <a:rPr lang="es-ES" dirty="0" err="1"/>
              <a:t>Energy</a:t>
            </a:r>
            <a:r>
              <a:rPr lang="es-ES" dirty="0"/>
              <a:t> </a:t>
            </a:r>
            <a:r>
              <a:rPr lang="es-ES" dirty="0" err="1"/>
              <a:t>Forecast</a:t>
            </a:r>
            <a:endParaRPr lang="es-E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0" name="CuadroTexto 29"/>
              <p:cNvSpPr txBox="1"/>
              <p:nvPr/>
            </p:nvSpPr>
            <p:spPr>
              <a:xfrm>
                <a:off x="7694143" y="2635612"/>
                <a:ext cx="642933" cy="16639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s-ES" sz="10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ES" sz="1000" i="1"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  <m:sub>
                          <m:r>
                            <a:rPr lang="es-ES" sz="1000" i="1">
                              <a:latin typeface="Cambria Math" panose="02040503050406030204" pitchFamily="18" charset="0"/>
                            </a:rPr>
                            <m:t>𝑔𝑟𝑖𝑑</m:t>
                          </m:r>
                        </m:sub>
                      </m:sSub>
                      <m:r>
                        <a:rPr lang="es-ES" sz="1000" i="1">
                          <a:latin typeface="Cambria Math" panose="02040503050406030204" pitchFamily="18" charset="0"/>
                        </a:rPr>
                        <m:t>,</m:t>
                      </m:r>
                      <m:sSub>
                        <m:sSubPr>
                          <m:ctrlPr>
                            <a:rPr lang="es-ES" sz="10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ES" sz="1000" i="1">
                              <a:latin typeface="Cambria Math" panose="02040503050406030204" pitchFamily="18" charset="0"/>
                            </a:rPr>
                            <m:t>𝑄</m:t>
                          </m:r>
                        </m:e>
                        <m:sub>
                          <m:r>
                            <a:rPr lang="es-ES" sz="1000" i="1">
                              <a:latin typeface="Cambria Math" panose="02040503050406030204" pitchFamily="18" charset="0"/>
                            </a:rPr>
                            <m:t>𝑔𝑟𝑖𝑑</m:t>
                          </m:r>
                        </m:sub>
                      </m:sSub>
                    </m:oMath>
                  </m:oMathPara>
                </a14:m>
                <a:endParaRPr lang="en-US" sz="1000" dirty="0"/>
              </a:p>
            </p:txBody>
          </p:sp>
        </mc:Choice>
        <mc:Fallback xmlns="">
          <p:sp>
            <p:nvSpPr>
              <p:cNvPr id="30" name="CuadroTexto 2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94143" y="2635612"/>
                <a:ext cx="642933" cy="166392"/>
              </a:xfrm>
              <a:prstGeom prst="rect">
                <a:avLst/>
              </a:prstGeom>
              <a:blipFill rotWithShape="0">
                <a:blip r:embed="rId4"/>
                <a:stretch>
                  <a:fillRect l="-3774" r="-1887" b="-2142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1" name="Conector recto de flecha 30"/>
          <p:cNvCxnSpPr/>
          <p:nvPr/>
        </p:nvCxnSpPr>
        <p:spPr>
          <a:xfrm>
            <a:off x="7694143" y="2862596"/>
            <a:ext cx="486000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180 Conector recto de flecha"/>
          <p:cNvCxnSpPr/>
          <p:nvPr/>
        </p:nvCxnSpPr>
        <p:spPr>
          <a:xfrm rot="5400000">
            <a:off x="3963661" y="1093060"/>
            <a:ext cx="270000" cy="0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180 Conector recto de flecha"/>
          <p:cNvCxnSpPr/>
          <p:nvPr/>
        </p:nvCxnSpPr>
        <p:spPr>
          <a:xfrm rot="5400000">
            <a:off x="4251693" y="1078479"/>
            <a:ext cx="270000" cy="0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4" name="CuadroTexto 33"/>
              <p:cNvSpPr txBox="1"/>
              <p:nvPr/>
            </p:nvSpPr>
            <p:spPr>
              <a:xfrm>
                <a:off x="4017272" y="761528"/>
                <a:ext cx="286617" cy="15812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100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s-ES" sz="1000" b="0" i="1" smtClean="0">
                              <a:latin typeface="Cambria Math" panose="02040503050406030204" pitchFamily="18" charset="0"/>
                            </a:rPr>
                            <m:t>𝑈</m:t>
                          </m:r>
                        </m:e>
                        <m:sup>
                          <m:r>
                            <a:rPr lang="es-ES" sz="1000" b="0" i="1" smtClean="0">
                              <a:latin typeface="Cambria Math" panose="02040503050406030204" pitchFamily="18" charset="0"/>
                            </a:rPr>
                            <m:t>𝑟𝑒𝑓</m:t>
                          </m:r>
                        </m:sup>
                      </m:sSup>
                    </m:oMath>
                  </m:oMathPara>
                </a14:m>
                <a:endParaRPr lang="en-US" sz="1000" dirty="0"/>
              </a:p>
            </p:txBody>
          </p:sp>
        </mc:Choice>
        <mc:Fallback xmlns="">
          <p:sp>
            <p:nvSpPr>
              <p:cNvPr id="34" name="CuadroTexto 3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17272" y="761528"/>
                <a:ext cx="286617" cy="158120"/>
              </a:xfrm>
              <a:prstGeom prst="rect">
                <a:avLst/>
              </a:prstGeom>
              <a:blipFill rotWithShape="0">
                <a:blip r:embed="rId5"/>
                <a:stretch>
                  <a:fillRect l="-8511" t="-7692" r="-4255" b="-384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5" name="Rectángulo 34"/>
          <p:cNvSpPr/>
          <p:nvPr/>
        </p:nvSpPr>
        <p:spPr>
          <a:xfrm>
            <a:off x="3923928" y="1213479"/>
            <a:ext cx="689363" cy="442621"/>
          </a:xfrm>
          <a:prstGeom prst="rect">
            <a:avLst/>
          </a:prstGeom>
          <a:noFill/>
          <a:ln w="19050"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36" name="CuadroTexto 35"/>
          <p:cNvSpPr txBox="1"/>
          <p:nvPr/>
        </p:nvSpPr>
        <p:spPr>
          <a:xfrm>
            <a:off x="3937699" y="1227220"/>
            <a:ext cx="689364" cy="415498"/>
          </a:xfrm>
          <a:prstGeom prst="rect">
            <a:avLst/>
          </a:prstGeom>
          <a:noFill/>
          <a:ln w="19050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s-ES" sz="1050" dirty="0" err="1">
                <a:latin typeface="Helvetica LT Std" panose="020B0504020202020204" pitchFamily="34" charset="0"/>
              </a:rPr>
              <a:t>Islanded</a:t>
            </a:r>
            <a:r>
              <a:rPr lang="es-ES" sz="1050" dirty="0">
                <a:latin typeface="Helvetica LT Std" panose="020B0504020202020204" pitchFamily="34" charset="0"/>
              </a:rPr>
              <a:t> </a:t>
            </a:r>
            <a:r>
              <a:rPr lang="es-ES" sz="1050" dirty="0" err="1">
                <a:latin typeface="Helvetica LT Std" panose="020B0504020202020204" pitchFamily="34" charset="0"/>
              </a:rPr>
              <a:t>Mode</a:t>
            </a:r>
            <a:endParaRPr lang="es-ES" sz="1050" dirty="0">
              <a:latin typeface="Helvetica LT Std" panose="020B0504020202020204" pitchFamily="34" charset="0"/>
            </a:endParaRPr>
          </a:p>
        </p:txBody>
      </p:sp>
      <p:cxnSp>
        <p:nvCxnSpPr>
          <p:cNvPr id="37" name="Conector recto 36"/>
          <p:cNvCxnSpPr/>
          <p:nvPr/>
        </p:nvCxnSpPr>
        <p:spPr>
          <a:xfrm flipV="1">
            <a:off x="6960677" y="911523"/>
            <a:ext cx="0" cy="2116909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8" name="CuadroTexto 37"/>
              <p:cNvSpPr txBox="1"/>
              <p:nvPr/>
            </p:nvSpPr>
            <p:spPr>
              <a:xfrm>
                <a:off x="4275829" y="761528"/>
                <a:ext cx="296171" cy="15812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100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s-ES" sz="1000" b="0" i="1" smtClean="0">
                              <a:latin typeface="Cambria Math" panose="02040503050406030204" pitchFamily="18" charset="0"/>
                            </a:rPr>
                            <m:t>𝑤</m:t>
                          </m:r>
                        </m:e>
                        <m:sup>
                          <m:r>
                            <a:rPr lang="es-ES" sz="1000" b="0" i="1" smtClean="0">
                              <a:latin typeface="Cambria Math" panose="02040503050406030204" pitchFamily="18" charset="0"/>
                            </a:rPr>
                            <m:t>𝑟𝑒𝑓</m:t>
                          </m:r>
                        </m:sup>
                      </m:sSup>
                    </m:oMath>
                  </m:oMathPara>
                </a14:m>
                <a:endParaRPr lang="en-US" sz="1000" dirty="0"/>
              </a:p>
            </p:txBody>
          </p:sp>
        </mc:Choice>
        <mc:Fallback xmlns="">
          <p:sp>
            <p:nvSpPr>
              <p:cNvPr id="38" name="CuadroTexto 3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75829" y="761528"/>
                <a:ext cx="296171" cy="158120"/>
              </a:xfrm>
              <a:prstGeom prst="rect">
                <a:avLst/>
              </a:prstGeom>
              <a:blipFill rotWithShape="0">
                <a:blip r:embed="rId6"/>
                <a:stretch>
                  <a:fillRect l="-4082" t="-7692" r="-612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9" name="180 Conector recto de flecha"/>
          <p:cNvCxnSpPr/>
          <p:nvPr/>
        </p:nvCxnSpPr>
        <p:spPr>
          <a:xfrm flipV="1">
            <a:off x="1121184" y="4285915"/>
            <a:ext cx="4039" cy="180000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0" name="CuadroTexto 39"/>
              <p:cNvSpPr txBox="1"/>
              <p:nvPr/>
            </p:nvSpPr>
            <p:spPr>
              <a:xfrm>
                <a:off x="1711273" y="2021096"/>
                <a:ext cx="323229" cy="18376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100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s-ES" sz="1000" b="0" i="1" smtClean="0">
                              <a:latin typeface="Cambria Math" panose="02040503050406030204" pitchFamily="18" charset="0"/>
                            </a:rPr>
                            <m:t>𝑄</m:t>
                          </m:r>
                        </m:e>
                        <m:sub>
                          <m:r>
                            <a:rPr lang="es-ES" sz="1000" b="0" i="1" smtClean="0">
                              <a:latin typeface="Cambria Math" panose="02040503050406030204" pitchFamily="18" charset="0"/>
                            </a:rPr>
                            <m:t>𝑔𝑟𝑖𝑑</m:t>
                          </m:r>
                        </m:sub>
                        <m:sup>
                          <m:r>
                            <a:rPr lang="es-ES" sz="1000" i="1">
                              <a:latin typeface="Cambria Math" panose="02040503050406030204" pitchFamily="18" charset="0"/>
                            </a:rPr>
                            <m:t>𝑠</m:t>
                          </m:r>
                          <m:r>
                            <a:rPr lang="es-ES" sz="1000" b="0" i="1" smtClean="0">
                              <a:latin typeface="Cambria Math" panose="02040503050406030204" pitchFamily="18" charset="0"/>
                            </a:rPr>
                            <m:t>𝑐h</m:t>
                          </m:r>
                        </m:sup>
                      </m:sSubSup>
                    </m:oMath>
                  </m:oMathPara>
                </a14:m>
                <a:endParaRPr lang="en-US" sz="1000" dirty="0"/>
              </a:p>
            </p:txBody>
          </p:sp>
        </mc:Choice>
        <mc:Fallback xmlns="">
          <p:sp>
            <p:nvSpPr>
              <p:cNvPr id="40" name="CuadroTexto 3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11273" y="2021096"/>
                <a:ext cx="323229" cy="183768"/>
              </a:xfrm>
              <a:prstGeom prst="rect">
                <a:avLst/>
              </a:prstGeom>
              <a:blipFill rotWithShape="0">
                <a:blip r:embed="rId7"/>
                <a:stretch>
                  <a:fillRect l="-13208" r="-5660" b="-2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1" name="CuadroTexto 40"/>
              <p:cNvSpPr txBox="1"/>
              <p:nvPr/>
            </p:nvSpPr>
            <p:spPr>
              <a:xfrm>
                <a:off x="1724509" y="2620948"/>
                <a:ext cx="271869" cy="15998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100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s-ES" sz="1000" i="1"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  <m:sub>
                          <m:r>
                            <a:rPr lang="es-ES" sz="10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  <m:sup>
                          <m:r>
                            <a:rPr lang="es-ES" sz="1000" i="1">
                              <a:latin typeface="Cambria Math" panose="02040503050406030204" pitchFamily="18" charset="0"/>
                            </a:rPr>
                            <m:t>𝑠</m:t>
                          </m:r>
                          <m:r>
                            <a:rPr lang="es-ES" sz="1000" b="0" i="1" smtClean="0">
                              <a:latin typeface="Cambria Math" panose="02040503050406030204" pitchFamily="18" charset="0"/>
                            </a:rPr>
                            <m:t>𝑐h</m:t>
                          </m:r>
                        </m:sup>
                      </m:sSubSup>
                    </m:oMath>
                  </m:oMathPara>
                </a14:m>
                <a:endParaRPr lang="en-US" sz="1000" dirty="0"/>
              </a:p>
            </p:txBody>
          </p:sp>
        </mc:Choice>
        <mc:Fallback xmlns="">
          <p:sp>
            <p:nvSpPr>
              <p:cNvPr id="41" name="CuadroTexto 4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24509" y="2620948"/>
                <a:ext cx="271869" cy="159980"/>
              </a:xfrm>
              <a:prstGeom prst="rect">
                <a:avLst/>
              </a:prstGeom>
              <a:blipFill rotWithShape="0">
                <a:blip r:embed="rId8"/>
                <a:stretch>
                  <a:fillRect l="-11364" t="-3846" r="-4545" b="-1923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2" name="CuadroTexto 41"/>
              <p:cNvSpPr txBox="1"/>
              <p:nvPr/>
            </p:nvSpPr>
            <p:spPr>
              <a:xfrm>
                <a:off x="1728491" y="2836406"/>
                <a:ext cx="278923" cy="15998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100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s-ES" sz="1000" b="0" i="1" smtClean="0">
                              <a:latin typeface="Cambria Math" panose="02040503050406030204" pitchFamily="18" charset="0"/>
                            </a:rPr>
                            <m:t>𝑄</m:t>
                          </m:r>
                        </m:e>
                        <m:sub>
                          <m:r>
                            <a:rPr lang="es-ES" sz="10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  <m:sup>
                          <m:r>
                            <a:rPr lang="es-ES" sz="1000" i="1">
                              <a:latin typeface="Cambria Math" panose="02040503050406030204" pitchFamily="18" charset="0"/>
                            </a:rPr>
                            <m:t>𝑠</m:t>
                          </m:r>
                          <m:r>
                            <a:rPr lang="es-ES" sz="1000" b="0" i="1" smtClean="0">
                              <a:latin typeface="Cambria Math" panose="02040503050406030204" pitchFamily="18" charset="0"/>
                            </a:rPr>
                            <m:t>𝑐h</m:t>
                          </m:r>
                        </m:sup>
                      </m:sSubSup>
                    </m:oMath>
                  </m:oMathPara>
                </a14:m>
                <a:endParaRPr lang="en-US" sz="1000" dirty="0"/>
              </a:p>
            </p:txBody>
          </p:sp>
        </mc:Choice>
        <mc:Fallback xmlns="">
          <p:sp>
            <p:nvSpPr>
              <p:cNvPr id="42" name="CuadroTexto 4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28491" y="2836406"/>
                <a:ext cx="278923" cy="159980"/>
              </a:xfrm>
              <a:prstGeom prst="rect">
                <a:avLst/>
              </a:prstGeom>
              <a:blipFill rotWithShape="0">
                <a:blip r:embed="rId9"/>
                <a:stretch>
                  <a:fillRect l="-17778" t="-3704" r="-2222" b="-2963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3" name="CuadroTexto 42"/>
              <p:cNvSpPr txBox="1"/>
              <p:nvPr/>
            </p:nvSpPr>
            <p:spPr>
              <a:xfrm>
                <a:off x="1709988" y="3508581"/>
                <a:ext cx="271869" cy="16010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100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s-ES" sz="1000" i="1"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  <m:sub>
                          <m:r>
                            <a:rPr lang="es-ES" sz="1000" b="0" i="1" smtClean="0">
                              <a:latin typeface="Cambria Math" panose="02040503050406030204" pitchFamily="18" charset="0"/>
                            </a:rPr>
                            <m:t>𝑁</m:t>
                          </m:r>
                        </m:sub>
                        <m:sup>
                          <m:r>
                            <a:rPr lang="es-ES" sz="1000" i="1">
                              <a:latin typeface="Cambria Math" panose="02040503050406030204" pitchFamily="18" charset="0"/>
                            </a:rPr>
                            <m:t>𝑠</m:t>
                          </m:r>
                          <m:r>
                            <a:rPr lang="es-ES" sz="1000" b="0" i="1" smtClean="0">
                              <a:latin typeface="Cambria Math" panose="02040503050406030204" pitchFamily="18" charset="0"/>
                            </a:rPr>
                            <m:t>𝑐h</m:t>
                          </m:r>
                        </m:sup>
                      </m:sSubSup>
                    </m:oMath>
                  </m:oMathPara>
                </a14:m>
                <a:endParaRPr lang="en-US" sz="1000" dirty="0"/>
              </a:p>
            </p:txBody>
          </p:sp>
        </mc:Choice>
        <mc:Fallback xmlns="">
          <p:sp>
            <p:nvSpPr>
              <p:cNvPr id="43" name="CuadroTexto 4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09988" y="3508581"/>
                <a:ext cx="271869" cy="160108"/>
              </a:xfrm>
              <a:prstGeom prst="rect">
                <a:avLst/>
              </a:prstGeom>
              <a:blipFill rotWithShape="0">
                <a:blip r:embed="rId10"/>
                <a:stretch>
                  <a:fillRect l="-11364" t="-3846" r="-4545" b="-1923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4" name="CuadroTexto 43"/>
              <p:cNvSpPr txBox="1"/>
              <p:nvPr/>
            </p:nvSpPr>
            <p:spPr>
              <a:xfrm>
                <a:off x="1713970" y="3724605"/>
                <a:ext cx="278923" cy="16010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100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s-ES" sz="1000" b="0" i="1" smtClean="0">
                              <a:latin typeface="Cambria Math" panose="02040503050406030204" pitchFamily="18" charset="0"/>
                            </a:rPr>
                            <m:t>𝑄</m:t>
                          </m:r>
                        </m:e>
                        <m:sub>
                          <m:r>
                            <a:rPr lang="es-ES" sz="1000" b="0" i="1" smtClean="0">
                              <a:latin typeface="Cambria Math" panose="02040503050406030204" pitchFamily="18" charset="0"/>
                            </a:rPr>
                            <m:t>𝑁</m:t>
                          </m:r>
                        </m:sub>
                        <m:sup>
                          <m:r>
                            <a:rPr lang="es-ES" sz="1000" i="1">
                              <a:latin typeface="Cambria Math" panose="02040503050406030204" pitchFamily="18" charset="0"/>
                            </a:rPr>
                            <m:t>𝑠</m:t>
                          </m:r>
                          <m:r>
                            <a:rPr lang="es-ES" sz="1000" b="0" i="1" smtClean="0">
                              <a:latin typeface="Cambria Math" panose="02040503050406030204" pitchFamily="18" charset="0"/>
                            </a:rPr>
                            <m:t>𝑐h</m:t>
                          </m:r>
                        </m:sup>
                      </m:sSubSup>
                    </m:oMath>
                  </m:oMathPara>
                </a14:m>
                <a:endParaRPr lang="en-US" sz="1000" dirty="0"/>
              </a:p>
            </p:txBody>
          </p:sp>
        </mc:Choice>
        <mc:Fallback xmlns="">
          <p:sp>
            <p:nvSpPr>
              <p:cNvPr id="44" name="CuadroTexto 4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13970" y="3724605"/>
                <a:ext cx="278923" cy="160108"/>
              </a:xfrm>
              <a:prstGeom prst="rect">
                <a:avLst/>
              </a:prstGeom>
              <a:blipFill rotWithShape="0">
                <a:blip r:embed="rId11"/>
                <a:stretch>
                  <a:fillRect l="-15217" t="-3846" r="-2174" b="-3076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5" name="Conector recto 44"/>
          <p:cNvCxnSpPr/>
          <p:nvPr/>
        </p:nvCxnSpPr>
        <p:spPr>
          <a:xfrm>
            <a:off x="1907704" y="3284984"/>
            <a:ext cx="0" cy="216024"/>
          </a:xfrm>
          <a:prstGeom prst="line">
            <a:avLst/>
          </a:prstGeom>
          <a:noFill/>
          <a:ln w="19050">
            <a:solidFill>
              <a:schemeClr val="tx1"/>
            </a:solidFill>
            <a:prstDash val="sysDot"/>
          </a:ln>
        </p:spPr>
      </p:cxnSp>
      <p:cxnSp>
        <p:nvCxnSpPr>
          <p:cNvPr id="46" name="180 Conector recto de flecha"/>
          <p:cNvCxnSpPr/>
          <p:nvPr/>
        </p:nvCxnSpPr>
        <p:spPr>
          <a:xfrm>
            <a:off x="1658800" y="3212976"/>
            <a:ext cx="540000" cy="0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7" name="CuadroTexto 46"/>
              <p:cNvSpPr txBox="1"/>
              <p:nvPr/>
            </p:nvSpPr>
            <p:spPr>
              <a:xfrm>
                <a:off x="1691680" y="3052996"/>
                <a:ext cx="426912" cy="15998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100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s-ES" sz="1000" b="0" i="1" smtClean="0">
                              <a:latin typeface="Cambria Math" panose="02040503050406030204" pitchFamily="18" charset="0"/>
                            </a:rPr>
                            <m:t>𝑆𝑂𝐶</m:t>
                          </m:r>
                        </m:e>
                        <m:sub>
                          <m:r>
                            <a:rPr lang="es-ES" sz="10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  <m:sup>
                          <m:r>
                            <a:rPr lang="es-ES" sz="1000" i="1">
                              <a:latin typeface="Cambria Math" panose="02040503050406030204" pitchFamily="18" charset="0"/>
                            </a:rPr>
                            <m:t>𝑠</m:t>
                          </m:r>
                          <m:r>
                            <a:rPr lang="es-ES" sz="1000" b="0" i="1" smtClean="0">
                              <a:latin typeface="Cambria Math" panose="02040503050406030204" pitchFamily="18" charset="0"/>
                            </a:rPr>
                            <m:t>𝑐h</m:t>
                          </m:r>
                        </m:sup>
                      </m:sSubSup>
                    </m:oMath>
                  </m:oMathPara>
                </a14:m>
                <a:endParaRPr lang="en-US" sz="1000" dirty="0"/>
              </a:p>
            </p:txBody>
          </p:sp>
        </mc:Choice>
        <mc:Fallback xmlns="">
          <p:sp>
            <p:nvSpPr>
              <p:cNvPr id="47" name="CuadroTexto 4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91680" y="3052996"/>
                <a:ext cx="426912" cy="159980"/>
              </a:xfrm>
              <a:prstGeom prst="rect">
                <a:avLst/>
              </a:prstGeom>
              <a:blipFill rotWithShape="0">
                <a:blip r:embed="rId12"/>
                <a:stretch>
                  <a:fillRect l="-7143" t="-3846" r="-1429" b="-1923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8" name="180 Conector recto de flecha"/>
          <p:cNvCxnSpPr/>
          <p:nvPr/>
        </p:nvCxnSpPr>
        <p:spPr>
          <a:xfrm>
            <a:off x="1655736" y="2463320"/>
            <a:ext cx="540000" cy="0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9" name="CuadroTexto 48"/>
              <p:cNvSpPr txBox="1"/>
              <p:nvPr/>
            </p:nvSpPr>
            <p:spPr>
              <a:xfrm>
                <a:off x="1688616" y="2276872"/>
                <a:ext cx="426912" cy="15965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100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s-ES" sz="1000" b="0" i="1" smtClean="0">
                              <a:latin typeface="Cambria Math" panose="02040503050406030204" pitchFamily="18" charset="0"/>
                            </a:rPr>
                            <m:t>𝑆𝑂𝐶</m:t>
                          </m:r>
                        </m:e>
                        <m:sub>
                          <m:r>
                            <a:rPr lang="es-ES" sz="10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  <m:sup>
                          <m:r>
                            <a:rPr lang="es-ES" sz="1000" i="1">
                              <a:latin typeface="Cambria Math" panose="02040503050406030204" pitchFamily="18" charset="0"/>
                            </a:rPr>
                            <m:t>𝑠</m:t>
                          </m:r>
                          <m:r>
                            <a:rPr lang="es-ES" sz="1000" b="0" i="1" smtClean="0">
                              <a:latin typeface="Cambria Math" panose="02040503050406030204" pitchFamily="18" charset="0"/>
                            </a:rPr>
                            <m:t>𝑐h</m:t>
                          </m:r>
                        </m:sup>
                      </m:sSubSup>
                    </m:oMath>
                  </m:oMathPara>
                </a14:m>
                <a:endParaRPr lang="en-US" sz="1000" dirty="0"/>
              </a:p>
            </p:txBody>
          </p:sp>
        </mc:Choice>
        <mc:Fallback xmlns="">
          <p:sp>
            <p:nvSpPr>
              <p:cNvPr id="49" name="CuadroTexto 4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88616" y="2276872"/>
                <a:ext cx="426912" cy="159659"/>
              </a:xfrm>
              <a:prstGeom prst="rect">
                <a:avLst/>
              </a:prstGeom>
              <a:blipFill rotWithShape="0">
                <a:blip r:embed="rId13"/>
                <a:stretch>
                  <a:fillRect l="-5714" t="-3846" r="-2857" b="-1923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0" name="180 Conector recto de flecha"/>
          <p:cNvCxnSpPr/>
          <p:nvPr/>
        </p:nvCxnSpPr>
        <p:spPr>
          <a:xfrm>
            <a:off x="1655736" y="4149080"/>
            <a:ext cx="540000" cy="0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51" name="CuadroTexto 50"/>
              <p:cNvSpPr txBox="1"/>
              <p:nvPr/>
            </p:nvSpPr>
            <p:spPr>
              <a:xfrm>
                <a:off x="1688616" y="3989100"/>
                <a:ext cx="426912" cy="16010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100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s-ES" sz="1000" b="0" i="1" smtClean="0">
                              <a:latin typeface="Cambria Math" panose="02040503050406030204" pitchFamily="18" charset="0"/>
                            </a:rPr>
                            <m:t>𝑆𝑂𝐶</m:t>
                          </m:r>
                        </m:e>
                        <m:sub>
                          <m:r>
                            <a:rPr lang="es-ES" sz="1000" b="0" i="1" smtClean="0">
                              <a:latin typeface="Cambria Math" panose="02040503050406030204" pitchFamily="18" charset="0"/>
                            </a:rPr>
                            <m:t>𝑁</m:t>
                          </m:r>
                        </m:sub>
                        <m:sup>
                          <m:r>
                            <a:rPr lang="es-ES" sz="1000" i="1">
                              <a:latin typeface="Cambria Math" panose="02040503050406030204" pitchFamily="18" charset="0"/>
                            </a:rPr>
                            <m:t>𝑠</m:t>
                          </m:r>
                          <m:r>
                            <a:rPr lang="es-ES" sz="1000" b="0" i="1" smtClean="0">
                              <a:latin typeface="Cambria Math" panose="02040503050406030204" pitchFamily="18" charset="0"/>
                            </a:rPr>
                            <m:t>𝑐h</m:t>
                          </m:r>
                        </m:sup>
                      </m:sSubSup>
                    </m:oMath>
                  </m:oMathPara>
                </a14:m>
                <a:endParaRPr lang="en-US" sz="1000" dirty="0"/>
              </a:p>
            </p:txBody>
          </p:sp>
        </mc:Choice>
        <mc:Fallback xmlns="">
          <p:sp>
            <p:nvSpPr>
              <p:cNvPr id="51" name="CuadroTexto 5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88616" y="3989100"/>
                <a:ext cx="426912" cy="160108"/>
              </a:xfrm>
              <a:prstGeom prst="rect">
                <a:avLst/>
              </a:prstGeom>
              <a:blipFill rotWithShape="0">
                <a:blip r:embed="rId14"/>
                <a:stretch>
                  <a:fillRect l="-5714" t="-3704" r="-2857" b="-1851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2" name="180 Conector recto de flecha"/>
          <p:cNvCxnSpPr/>
          <p:nvPr/>
        </p:nvCxnSpPr>
        <p:spPr>
          <a:xfrm>
            <a:off x="3512506" y="2005769"/>
            <a:ext cx="540000" cy="0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53" name="CuadroTexto 52"/>
              <p:cNvSpPr txBox="1"/>
              <p:nvPr/>
            </p:nvSpPr>
            <p:spPr>
              <a:xfrm>
                <a:off x="3553851" y="1781160"/>
                <a:ext cx="290272" cy="20749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100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s-ES" sz="1000" i="1"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  <m:sub>
                          <m:r>
                            <a:rPr lang="es-ES" sz="1000" b="0" i="1" smtClean="0">
                              <a:latin typeface="Cambria Math" panose="02040503050406030204" pitchFamily="18" charset="0"/>
                            </a:rPr>
                            <m:t>𝑔𝑟𝑖𝑑</m:t>
                          </m:r>
                        </m:sub>
                        <m:sup>
                          <m:r>
                            <a:rPr lang="es-ES" sz="1000" b="0" i="1" smtClean="0">
                              <a:latin typeface="Cambria Math" panose="02040503050406030204" pitchFamily="18" charset="0"/>
                            </a:rPr>
                            <m:t>𝑟𝑒𝑓</m:t>
                          </m:r>
                        </m:sup>
                      </m:sSubSup>
                    </m:oMath>
                  </m:oMathPara>
                </a14:m>
                <a:endParaRPr lang="en-US" sz="1000" dirty="0"/>
              </a:p>
            </p:txBody>
          </p:sp>
        </mc:Choice>
        <mc:Fallback xmlns="">
          <p:sp>
            <p:nvSpPr>
              <p:cNvPr id="53" name="CuadroTexto 5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53851" y="1781160"/>
                <a:ext cx="290272" cy="207493"/>
              </a:xfrm>
              <a:prstGeom prst="rect">
                <a:avLst/>
              </a:prstGeom>
              <a:blipFill rotWithShape="0">
                <a:blip r:embed="rId15"/>
                <a:stretch>
                  <a:fillRect l="-12500" t="-2941" r="-4167" b="-2058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4" name="180 Conector recto de flecha"/>
          <p:cNvCxnSpPr/>
          <p:nvPr/>
        </p:nvCxnSpPr>
        <p:spPr>
          <a:xfrm>
            <a:off x="3505360" y="2216517"/>
            <a:ext cx="540000" cy="0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55" name="CuadroTexto 54"/>
              <p:cNvSpPr txBox="1"/>
              <p:nvPr/>
            </p:nvSpPr>
            <p:spPr>
              <a:xfrm>
                <a:off x="3557833" y="1997184"/>
                <a:ext cx="323230" cy="20749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100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s-ES" sz="1000" b="0" i="1" smtClean="0">
                              <a:latin typeface="Cambria Math" panose="02040503050406030204" pitchFamily="18" charset="0"/>
                            </a:rPr>
                            <m:t>𝑄</m:t>
                          </m:r>
                        </m:e>
                        <m:sub>
                          <m:r>
                            <a:rPr lang="es-ES" sz="1000" b="0" i="1" smtClean="0">
                              <a:latin typeface="Cambria Math" panose="02040503050406030204" pitchFamily="18" charset="0"/>
                            </a:rPr>
                            <m:t>𝑔𝑟𝑖𝑑</m:t>
                          </m:r>
                        </m:sub>
                        <m:sup>
                          <m:r>
                            <a:rPr lang="es-ES" sz="1000" b="0" i="1" smtClean="0">
                              <a:latin typeface="Cambria Math" panose="02040503050406030204" pitchFamily="18" charset="0"/>
                            </a:rPr>
                            <m:t>𝑟𝑒𝑓</m:t>
                          </m:r>
                        </m:sup>
                      </m:sSubSup>
                    </m:oMath>
                  </m:oMathPara>
                </a14:m>
                <a:endParaRPr lang="en-US" sz="1000" dirty="0"/>
              </a:p>
            </p:txBody>
          </p:sp>
        </mc:Choice>
        <mc:Fallback xmlns="">
          <p:sp>
            <p:nvSpPr>
              <p:cNvPr id="55" name="CuadroTexto 5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57833" y="1997184"/>
                <a:ext cx="323230" cy="207493"/>
              </a:xfrm>
              <a:prstGeom prst="rect">
                <a:avLst/>
              </a:prstGeom>
              <a:blipFill rotWithShape="0">
                <a:blip r:embed="rId16"/>
                <a:stretch>
                  <a:fillRect l="-13208" t="-2941" r="-3774" b="-2058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6" name="180 Conector recto de flecha"/>
          <p:cNvCxnSpPr/>
          <p:nvPr/>
        </p:nvCxnSpPr>
        <p:spPr>
          <a:xfrm rot="5400000">
            <a:off x="4869048" y="1723383"/>
            <a:ext cx="270000" cy="0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180 Conector recto de flecha"/>
          <p:cNvCxnSpPr/>
          <p:nvPr/>
        </p:nvCxnSpPr>
        <p:spPr>
          <a:xfrm>
            <a:off x="5073491" y="922824"/>
            <a:ext cx="0" cy="290655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8" name="Rectángulo 57"/>
          <p:cNvSpPr/>
          <p:nvPr/>
        </p:nvSpPr>
        <p:spPr>
          <a:xfrm>
            <a:off x="4674724" y="1211647"/>
            <a:ext cx="828724" cy="442621"/>
          </a:xfrm>
          <a:prstGeom prst="rect">
            <a:avLst/>
          </a:prstGeom>
          <a:noFill/>
          <a:ln w="19050"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59" name="CuadroTexto 58"/>
          <p:cNvSpPr txBox="1"/>
          <p:nvPr/>
        </p:nvSpPr>
        <p:spPr>
          <a:xfrm>
            <a:off x="4647618" y="1230817"/>
            <a:ext cx="892856" cy="415498"/>
          </a:xfrm>
          <a:prstGeom prst="rect">
            <a:avLst/>
          </a:prstGeom>
          <a:noFill/>
          <a:ln w="19050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s-ES" sz="1050" dirty="0" err="1" smtClean="0">
                <a:latin typeface="Helvetica LT Std" panose="020B0504020202020204" pitchFamily="34" charset="0"/>
              </a:rPr>
              <a:t>Grid</a:t>
            </a:r>
            <a:endParaRPr lang="es-ES" sz="1050" dirty="0">
              <a:latin typeface="Helvetica LT Std" panose="020B0504020202020204" pitchFamily="34" charset="0"/>
            </a:endParaRPr>
          </a:p>
          <a:p>
            <a:pPr algn="ctr"/>
            <a:r>
              <a:rPr lang="es-ES" sz="1050" dirty="0" err="1" smtClean="0">
                <a:latin typeface="Helvetica LT Std" panose="020B0504020202020204" pitchFamily="34" charset="0"/>
              </a:rPr>
              <a:t>Connected</a:t>
            </a:r>
            <a:endParaRPr lang="es-ES" sz="1050" dirty="0">
              <a:latin typeface="Helvetica LT Std" panose="020B0504020202020204" pitchFamily="34" charset="0"/>
            </a:endParaRPr>
          </a:p>
        </p:txBody>
      </p:sp>
      <p:cxnSp>
        <p:nvCxnSpPr>
          <p:cNvPr id="60" name="Conector recto 59"/>
          <p:cNvCxnSpPr/>
          <p:nvPr/>
        </p:nvCxnSpPr>
        <p:spPr>
          <a:xfrm flipV="1">
            <a:off x="5073491" y="919648"/>
            <a:ext cx="1887186" cy="3176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61" name="CuadroTexto 60"/>
              <p:cNvSpPr txBox="1"/>
              <p:nvPr/>
            </p:nvSpPr>
            <p:spPr>
              <a:xfrm>
                <a:off x="5076847" y="732268"/>
                <a:ext cx="722698" cy="17197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100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s-ES" sz="1000" b="0" i="1" smtClean="0">
                              <a:latin typeface="Cambria Math" panose="02040503050406030204" pitchFamily="18" charset="0"/>
                            </a:rPr>
                            <m:t>𝑈</m:t>
                          </m:r>
                        </m:e>
                        <m:sub>
                          <m:r>
                            <a:rPr lang="es-ES" sz="1000" b="0" i="1" smtClean="0">
                              <a:latin typeface="Cambria Math" panose="02040503050406030204" pitchFamily="18" charset="0"/>
                            </a:rPr>
                            <m:t>𝑔𝑟𝑖𝑑</m:t>
                          </m:r>
                        </m:sub>
                        <m:sup>
                          <m:r>
                            <a:rPr lang="es-ES" sz="1000" b="0" i="1" smtClean="0">
                              <a:latin typeface="Cambria Math" panose="02040503050406030204" pitchFamily="18" charset="0"/>
                            </a:rPr>
                            <m:t>𝑚𝑒𝑎𝑠</m:t>
                          </m:r>
                        </m:sup>
                      </m:sSubSup>
                      <m:sSubSup>
                        <m:sSubSupPr>
                          <m:ctrlPr>
                            <a:rPr lang="en-US" sz="1000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s-ES" sz="1000" b="0" i="1" smtClean="0">
                              <a:latin typeface="Cambria Math" panose="02040503050406030204" pitchFamily="18" charset="0"/>
                            </a:rPr>
                            <m:t>𝑤</m:t>
                          </m:r>
                        </m:e>
                        <m:sub>
                          <m:r>
                            <a:rPr lang="es-ES" sz="1000" i="1">
                              <a:latin typeface="Cambria Math" panose="02040503050406030204" pitchFamily="18" charset="0"/>
                            </a:rPr>
                            <m:t>𝑔𝑟𝑖𝑑</m:t>
                          </m:r>
                        </m:sub>
                        <m:sup>
                          <m:r>
                            <a:rPr lang="es-ES" sz="1000" i="1">
                              <a:latin typeface="Cambria Math" panose="02040503050406030204" pitchFamily="18" charset="0"/>
                            </a:rPr>
                            <m:t>𝑚𝑒𝑎𝑠</m:t>
                          </m:r>
                        </m:sup>
                      </m:sSubSup>
                    </m:oMath>
                  </m:oMathPara>
                </a14:m>
                <a:endParaRPr lang="en-US" sz="1000" dirty="0"/>
              </a:p>
            </p:txBody>
          </p:sp>
        </mc:Choice>
        <mc:Fallback xmlns="">
          <p:sp>
            <p:nvSpPr>
              <p:cNvPr id="61" name="CuadroTexto 6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76847" y="732268"/>
                <a:ext cx="722698" cy="171970"/>
              </a:xfrm>
              <a:prstGeom prst="rect">
                <a:avLst/>
              </a:prstGeom>
              <a:blipFill rotWithShape="0">
                <a:blip r:embed="rId17"/>
                <a:stretch>
                  <a:fillRect l="-4237" b="-2857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62" name="180 Conector recto de flecha"/>
          <p:cNvCxnSpPr/>
          <p:nvPr/>
        </p:nvCxnSpPr>
        <p:spPr>
          <a:xfrm>
            <a:off x="3495448" y="2930220"/>
            <a:ext cx="540000" cy="0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63" name="CuadroTexto 62"/>
              <p:cNvSpPr txBox="1"/>
              <p:nvPr/>
            </p:nvSpPr>
            <p:spPr>
              <a:xfrm>
                <a:off x="3536793" y="2705611"/>
                <a:ext cx="277064" cy="18646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100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s-ES" sz="1000" i="1"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  <m:sub>
                          <m:r>
                            <a:rPr lang="es-ES" sz="10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  <m:sup>
                          <m:r>
                            <a:rPr lang="es-ES" sz="1000" b="0" i="1" smtClean="0">
                              <a:latin typeface="Cambria Math" panose="02040503050406030204" pitchFamily="18" charset="0"/>
                            </a:rPr>
                            <m:t>𝑟𝑒𝑓</m:t>
                          </m:r>
                        </m:sup>
                      </m:sSubSup>
                    </m:oMath>
                  </m:oMathPara>
                </a14:m>
                <a:endParaRPr lang="en-US" sz="1000" dirty="0"/>
              </a:p>
            </p:txBody>
          </p:sp>
        </mc:Choice>
        <mc:Fallback xmlns="">
          <p:sp>
            <p:nvSpPr>
              <p:cNvPr id="63" name="CuadroTexto 6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36793" y="2705611"/>
                <a:ext cx="277064" cy="186461"/>
              </a:xfrm>
              <a:prstGeom prst="rect">
                <a:avLst/>
              </a:prstGeom>
              <a:blipFill rotWithShape="0">
                <a:blip r:embed="rId18"/>
                <a:stretch>
                  <a:fillRect l="-10870" t="-3333" r="-4348" b="-2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64" name="180 Conector recto de flecha"/>
          <p:cNvCxnSpPr/>
          <p:nvPr/>
        </p:nvCxnSpPr>
        <p:spPr>
          <a:xfrm>
            <a:off x="3488302" y="3140968"/>
            <a:ext cx="540000" cy="0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65" name="CuadroTexto 64"/>
              <p:cNvSpPr txBox="1"/>
              <p:nvPr/>
            </p:nvSpPr>
            <p:spPr>
              <a:xfrm>
                <a:off x="3540775" y="2921635"/>
                <a:ext cx="284117" cy="18646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100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s-ES" sz="1000" b="0" i="1" smtClean="0">
                              <a:latin typeface="Cambria Math" panose="02040503050406030204" pitchFamily="18" charset="0"/>
                            </a:rPr>
                            <m:t>𝑄</m:t>
                          </m:r>
                        </m:e>
                        <m:sub>
                          <m:r>
                            <a:rPr lang="es-ES" sz="10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  <m:sup>
                          <m:r>
                            <a:rPr lang="es-ES" sz="1000" b="0" i="1" smtClean="0">
                              <a:latin typeface="Cambria Math" panose="02040503050406030204" pitchFamily="18" charset="0"/>
                            </a:rPr>
                            <m:t>𝑟𝑒𝑓</m:t>
                          </m:r>
                        </m:sup>
                      </m:sSubSup>
                    </m:oMath>
                  </m:oMathPara>
                </a14:m>
                <a:endParaRPr lang="en-US" sz="1000" dirty="0"/>
              </a:p>
            </p:txBody>
          </p:sp>
        </mc:Choice>
        <mc:Fallback xmlns="">
          <p:sp>
            <p:nvSpPr>
              <p:cNvPr id="65" name="CuadroTexto 6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40775" y="2921635"/>
                <a:ext cx="284117" cy="186461"/>
              </a:xfrm>
              <a:prstGeom prst="rect">
                <a:avLst/>
              </a:prstGeom>
              <a:blipFill rotWithShape="0">
                <a:blip r:embed="rId19"/>
                <a:stretch>
                  <a:fillRect l="-17391" r="-6522" b="-225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6" name="CuadroTexto 65"/>
          <p:cNvSpPr txBox="1"/>
          <p:nvPr/>
        </p:nvSpPr>
        <p:spPr>
          <a:xfrm>
            <a:off x="4034869" y="2749242"/>
            <a:ext cx="1051425" cy="540000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ES" sz="1200" b="1" dirty="0" smtClean="0">
                <a:latin typeface="Helvetica LT Std" panose="020B0504020202020204" pitchFamily="34" charset="0"/>
              </a:rPr>
              <a:t>PRIMARY</a:t>
            </a:r>
            <a:endParaRPr lang="es-ES" sz="1200" b="1" dirty="0">
              <a:latin typeface="Helvetica LT Std" panose="020B0504020202020204" pitchFamily="34" charset="0"/>
            </a:endParaRPr>
          </a:p>
          <a:p>
            <a:pPr algn="ctr"/>
            <a:r>
              <a:rPr lang="es-ES" sz="1200" b="1" dirty="0">
                <a:latin typeface="Helvetica LT Std" panose="020B0504020202020204" pitchFamily="34" charset="0"/>
              </a:rPr>
              <a:t>CONTROL</a:t>
            </a:r>
          </a:p>
        </p:txBody>
      </p:sp>
      <p:cxnSp>
        <p:nvCxnSpPr>
          <p:cNvPr id="67" name="180 Conector recto de flecha"/>
          <p:cNvCxnSpPr/>
          <p:nvPr/>
        </p:nvCxnSpPr>
        <p:spPr>
          <a:xfrm>
            <a:off x="5079148" y="3021947"/>
            <a:ext cx="386715" cy="0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8" name="Rectángulo redondeado 67"/>
          <p:cNvSpPr/>
          <p:nvPr/>
        </p:nvSpPr>
        <p:spPr>
          <a:xfrm>
            <a:off x="5475760" y="2862596"/>
            <a:ext cx="275035" cy="325041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cxnSp>
        <p:nvCxnSpPr>
          <p:cNvPr id="69" name="Conector recto 68"/>
          <p:cNvCxnSpPr/>
          <p:nvPr/>
        </p:nvCxnSpPr>
        <p:spPr>
          <a:xfrm>
            <a:off x="5542207" y="2922581"/>
            <a:ext cx="0" cy="198732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Conector recto de flecha 69"/>
          <p:cNvCxnSpPr/>
          <p:nvPr/>
        </p:nvCxnSpPr>
        <p:spPr>
          <a:xfrm>
            <a:off x="5542208" y="3056266"/>
            <a:ext cx="132395" cy="82909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Conector recto 70"/>
          <p:cNvCxnSpPr/>
          <p:nvPr/>
        </p:nvCxnSpPr>
        <p:spPr>
          <a:xfrm flipV="1">
            <a:off x="5542208" y="2922581"/>
            <a:ext cx="132395" cy="81199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Conector recto 71"/>
          <p:cNvCxnSpPr/>
          <p:nvPr/>
        </p:nvCxnSpPr>
        <p:spPr>
          <a:xfrm>
            <a:off x="5753628" y="3040620"/>
            <a:ext cx="917753" cy="5507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180 Conector recto de flecha"/>
          <p:cNvCxnSpPr/>
          <p:nvPr/>
        </p:nvCxnSpPr>
        <p:spPr>
          <a:xfrm>
            <a:off x="3513790" y="3836502"/>
            <a:ext cx="540000" cy="0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180 Conector recto de flecha"/>
          <p:cNvCxnSpPr/>
          <p:nvPr/>
        </p:nvCxnSpPr>
        <p:spPr>
          <a:xfrm>
            <a:off x="3506644" y="4047250"/>
            <a:ext cx="540000" cy="0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75" name="CuadroTexto 74"/>
              <p:cNvSpPr txBox="1"/>
              <p:nvPr/>
            </p:nvSpPr>
            <p:spPr>
              <a:xfrm>
                <a:off x="3546132" y="3645024"/>
                <a:ext cx="277064" cy="18652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100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s-ES" sz="1000" i="1"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  <m:sub>
                          <m:r>
                            <a:rPr lang="es-ES" sz="1000" b="0" i="1" smtClean="0">
                              <a:latin typeface="Cambria Math" panose="02040503050406030204" pitchFamily="18" charset="0"/>
                            </a:rPr>
                            <m:t>𝑁</m:t>
                          </m:r>
                        </m:sub>
                        <m:sup>
                          <m:r>
                            <a:rPr lang="es-ES" sz="1000" b="0" i="1" smtClean="0">
                              <a:latin typeface="Cambria Math" panose="02040503050406030204" pitchFamily="18" charset="0"/>
                            </a:rPr>
                            <m:t>𝑟𝑒𝑓</m:t>
                          </m:r>
                        </m:sup>
                      </m:sSubSup>
                    </m:oMath>
                  </m:oMathPara>
                </a14:m>
                <a:endParaRPr lang="en-US" sz="1000" dirty="0"/>
              </a:p>
            </p:txBody>
          </p:sp>
        </mc:Choice>
        <mc:Fallback xmlns="">
          <p:sp>
            <p:nvSpPr>
              <p:cNvPr id="75" name="CuadroTexto 7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46132" y="3645024"/>
                <a:ext cx="277064" cy="186526"/>
              </a:xfrm>
              <a:prstGeom prst="rect">
                <a:avLst/>
              </a:prstGeom>
              <a:blipFill rotWithShape="0">
                <a:blip r:embed="rId20"/>
                <a:stretch>
                  <a:fillRect l="-13333" t="-3226" r="-6667" b="-1612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6" name="CuadroTexto 75"/>
              <p:cNvSpPr txBox="1"/>
              <p:nvPr/>
            </p:nvSpPr>
            <p:spPr>
              <a:xfrm>
                <a:off x="3550114" y="3861048"/>
                <a:ext cx="284117" cy="18652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100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s-ES" sz="1000" b="0" i="1" smtClean="0">
                              <a:latin typeface="Cambria Math" panose="02040503050406030204" pitchFamily="18" charset="0"/>
                            </a:rPr>
                            <m:t>𝑄</m:t>
                          </m:r>
                        </m:e>
                        <m:sub>
                          <m:r>
                            <a:rPr lang="es-ES" sz="1000" b="0" i="1" smtClean="0">
                              <a:latin typeface="Cambria Math" panose="02040503050406030204" pitchFamily="18" charset="0"/>
                            </a:rPr>
                            <m:t>𝑁</m:t>
                          </m:r>
                        </m:sub>
                        <m:sup>
                          <m:r>
                            <a:rPr lang="es-ES" sz="1000" b="0" i="1" smtClean="0">
                              <a:latin typeface="Cambria Math" panose="02040503050406030204" pitchFamily="18" charset="0"/>
                            </a:rPr>
                            <m:t>𝑟𝑒𝑓</m:t>
                          </m:r>
                        </m:sup>
                      </m:sSubSup>
                    </m:oMath>
                  </m:oMathPara>
                </a14:m>
                <a:endParaRPr lang="en-US" sz="1000" dirty="0"/>
              </a:p>
            </p:txBody>
          </p:sp>
        </mc:Choice>
        <mc:Fallback xmlns="">
          <p:sp>
            <p:nvSpPr>
              <p:cNvPr id="76" name="CuadroTexto 7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50114" y="3861048"/>
                <a:ext cx="284117" cy="186526"/>
              </a:xfrm>
              <a:prstGeom prst="rect">
                <a:avLst/>
              </a:prstGeom>
              <a:blipFill rotWithShape="0">
                <a:blip r:embed="rId21"/>
                <a:stretch>
                  <a:fillRect l="-14894" r="-4255" b="-225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77" name="Conector recto 76"/>
          <p:cNvCxnSpPr/>
          <p:nvPr/>
        </p:nvCxnSpPr>
        <p:spPr>
          <a:xfrm>
            <a:off x="3743848" y="3356992"/>
            <a:ext cx="0" cy="216024"/>
          </a:xfrm>
          <a:prstGeom prst="line">
            <a:avLst/>
          </a:prstGeom>
          <a:noFill/>
          <a:ln w="19050">
            <a:solidFill>
              <a:schemeClr val="tx1"/>
            </a:solidFill>
            <a:prstDash val="sysDot"/>
          </a:ln>
        </p:spPr>
      </p:cxnSp>
      <p:sp>
        <p:nvSpPr>
          <p:cNvPr id="78" name="CuadroTexto 77"/>
          <p:cNvSpPr txBox="1"/>
          <p:nvPr/>
        </p:nvSpPr>
        <p:spPr>
          <a:xfrm>
            <a:off x="4067944" y="3681088"/>
            <a:ext cx="1051425" cy="540000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ES" sz="1200" b="1" dirty="0" smtClean="0">
                <a:latin typeface="Helvetica LT Std" panose="020B0504020202020204" pitchFamily="34" charset="0"/>
              </a:rPr>
              <a:t>PRIMARY</a:t>
            </a:r>
            <a:endParaRPr lang="es-ES" sz="1200" b="1" dirty="0">
              <a:latin typeface="Helvetica LT Std" panose="020B0504020202020204" pitchFamily="34" charset="0"/>
            </a:endParaRPr>
          </a:p>
          <a:p>
            <a:pPr algn="ctr"/>
            <a:r>
              <a:rPr lang="es-ES" sz="1200" b="1" dirty="0">
                <a:latin typeface="Helvetica LT Std" panose="020B0504020202020204" pitchFamily="34" charset="0"/>
              </a:rPr>
              <a:t>CONTROL</a:t>
            </a:r>
          </a:p>
        </p:txBody>
      </p:sp>
      <p:cxnSp>
        <p:nvCxnSpPr>
          <p:cNvPr id="79" name="180 Conector recto de flecha"/>
          <p:cNvCxnSpPr/>
          <p:nvPr/>
        </p:nvCxnSpPr>
        <p:spPr>
          <a:xfrm>
            <a:off x="5112223" y="3953793"/>
            <a:ext cx="386715" cy="0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0" name="Rectángulo redondeado 79"/>
          <p:cNvSpPr/>
          <p:nvPr/>
        </p:nvSpPr>
        <p:spPr>
          <a:xfrm>
            <a:off x="5508835" y="3794442"/>
            <a:ext cx="275035" cy="325041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cxnSp>
        <p:nvCxnSpPr>
          <p:cNvPr id="81" name="Conector recto 80"/>
          <p:cNvCxnSpPr/>
          <p:nvPr/>
        </p:nvCxnSpPr>
        <p:spPr>
          <a:xfrm>
            <a:off x="5575282" y="3854427"/>
            <a:ext cx="0" cy="198732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2" name="Conector recto de flecha 81"/>
          <p:cNvCxnSpPr/>
          <p:nvPr/>
        </p:nvCxnSpPr>
        <p:spPr>
          <a:xfrm>
            <a:off x="5575283" y="3988112"/>
            <a:ext cx="132395" cy="82909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3" name="Conector recto 82"/>
          <p:cNvCxnSpPr/>
          <p:nvPr/>
        </p:nvCxnSpPr>
        <p:spPr>
          <a:xfrm flipV="1">
            <a:off x="5575283" y="3854427"/>
            <a:ext cx="132395" cy="81199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4" name="Conector recto 83"/>
          <p:cNvCxnSpPr/>
          <p:nvPr/>
        </p:nvCxnSpPr>
        <p:spPr>
          <a:xfrm>
            <a:off x="5796136" y="3999557"/>
            <a:ext cx="917753" cy="5507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5" name="180 Conector recto de flecha"/>
          <p:cNvCxnSpPr/>
          <p:nvPr/>
        </p:nvCxnSpPr>
        <p:spPr>
          <a:xfrm flipV="1">
            <a:off x="2835515" y="4301573"/>
            <a:ext cx="4039" cy="180000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6" name="Conector angular 85"/>
          <p:cNvCxnSpPr/>
          <p:nvPr/>
        </p:nvCxnSpPr>
        <p:spPr>
          <a:xfrm rot="5400000">
            <a:off x="4682864" y="2288669"/>
            <a:ext cx="346978" cy="4067800"/>
          </a:xfrm>
          <a:prstGeom prst="bentConnector2">
            <a:avLst/>
          </a:prstGeom>
          <a:noFill/>
          <a:ln w="19050">
            <a:solidFill>
              <a:schemeClr val="tx1"/>
            </a:solidFill>
          </a:ln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87" name="CuadroTexto 86"/>
              <p:cNvSpPr txBox="1"/>
              <p:nvPr/>
            </p:nvSpPr>
            <p:spPr>
              <a:xfrm>
                <a:off x="3916571" y="4576048"/>
                <a:ext cx="1766125" cy="15792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sSubSup>
                      <m:sSubSupPr>
                        <m:ctrlPr>
                          <a:rPr lang="en-US" sz="100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s-ES" sz="1000" i="1"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lang="es-ES" sz="10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  <m:sup>
                        <m:r>
                          <a:rPr lang="es-ES" sz="1000" b="0" i="1" smtClean="0">
                            <a:latin typeface="Cambria Math" panose="02040503050406030204" pitchFamily="18" charset="0"/>
                          </a:rPr>
                          <m:t>𝑚𝑒𝑎𝑠</m:t>
                        </m:r>
                      </m:sup>
                    </m:sSubSup>
                    <m:sSubSup>
                      <m:sSubSupPr>
                        <m:ctrlPr>
                          <a:rPr lang="en-US" sz="1000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s-ES" sz="1000" b="0" i="1" smtClean="0">
                            <a:latin typeface="Cambria Math" panose="02040503050406030204" pitchFamily="18" charset="0"/>
                          </a:rPr>
                          <m:t>𝑄</m:t>
                        </m:r>
                      </m:e>
                      <m:sub>
                        <m:r>
                          <a:rPr lang="es-ES" sz="1000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  <m:sup>
                        <m:r>
                          <a:rPr lang="es-ES" sz="1000" i="1">
                            <a:latin typeface="Cambria Math" panose="02040503050406030204" pitchFamily="18" charset="0"/>
                          </a:rPr>
                          <m:t>𝑚𝑒𝑎𝑠</m:t>
                        </m:r>
                      </m:sup>
                    </m:sSubSup>
                  </m:oMath>
                </a14:m>
                <a:r>
                  <a:rPr lang="en-US" sz="1000" dirty="0" smtClean="0"/>
                  <a:t>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1000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s-ES" sz="1000" b="0" i="1" smtClean="0">
                            <a:latin typeface="Cambria Math" panose="02040503050406030204" pitchFamily="18" charset="0"/>
                          </a:rPr>
                          <m:t>𝑆𝑂𝐶</m:t>
                        </m:r>
                      </m:e>
                      <m:sub>
                        <m:r>
                          <a:rPr lang="es-ES" sz="1000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  <m:sup>
                        <m:r>
                          <a:rPr lang="es-ES" sz="1000" i="1">
                            <a:latin typeface="Cambria Math" panose="02040503050406030204" pitchFamily="18" charset="0"/>
                          </a:rPr>
                          <m:t>𝑚𝑒𝑎𝑠</m:t>
                        </m:r>
                      </m:sup>
                    </m:sSubSup>
                    <m:r>
                      <a:rPr lang="es-ES" sz="1000" i="1">
                        <a:latin typeface="Cambria Math" panose="02040503050406030204" pitchFamily="18" charset="0"/>
                      </a:rPr>
                      <m:t> </m:t>
                    </m:r>
                    <m:r>
                      <a:rPr lang="es-ES" sz="1000" b="0" i="1" smtClean="0">
                        <a:latin typeface="Cambria Math" panose="02040503050406030204" pitchFamily="18" charset="0"/>
                      </a:rPr>
                      <m:t>,</m:t>
                    </m:r>
                    <m:sSubSup>
                      <m:sSubSupPr>
                        <m:ctrlPr>
                          <a:rPr lang="en-US" sz="1000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s-ES" sz="1000" b="0" i="1" smtClean="0">
                            <a:latin typeface="Cambria Math" panose="02040503050406030204" pitchFamily="18" charset="0"/>
                          </a:rPr>
                          <m:t>𝐿𝑂𝐻</m:t>
                        </m:r>
                      </m:e>
                      <m:sub/>
                      <m:sup>
                        <m:r>
                          <a:rPr lang="es-ES" sz="1000" i="1">
                            <a:latin typeface="Cambria Math" panose="02040503050406030204" pitchFamily="18" charset="0"/>
                          </a:rPr>
                          <m:t>𝑚𝑒𝑎𝑠</m:t>
                        </m:r>
                      </m:sup>
                    </m:sSubSup>
                  </m:oMath>
                </a14:m>
                <a:endParaRPr lang="en-US" sz="1000" dirty="0"/>
              </a:p>
            </p:txBody>
          </p:sp>
        </mc:Choice>
        <mc:Fallback xmlns="">
          <p:sp>
            <p:nvSpPr>
              <p:cNvPr id="87" name="CuadroTexto 8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16571" y="4576048"/>
                <a:ext cx="1766125" cy="157928"/>
              </a:xfrm>
              <a:prstGeom prst="rect">
                <a:avLst/>
              </a:prstGeom>
              <a:blipFill rotWithShape="0">
                <a:blip r:embed="rId22"/>
                <a:stretch>
                  <a:fillRect l="-2414" b="-2692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88" name="Conector recto 87"/>
          <p:cNvCxnSpPr/>
          <p:nvPr/>
        </p:nvCxnSpPr>
        <p:spPr>
          <a:xfrm>
            <a:off x="4995925" y="2479142"/>
            <a:ext cx="1277798" cy="1737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9" name="180 Conector recto de flecha"/>
          <p:cNvCxnSpPr/>
          <p:nvPr/>
        </p:nvCxnSpPr>
        <p:spPr>
          <a:xfrm>
            <a:off x="5004048" y="2470680"/>
            <a:ext cx="0" cy="290655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0" name="Conector recto 89"/>
          <p:cNvCxnSpPr/>
          <p:nvPr/>
        </p:nvCxnSpPr>
        <p:spPr>
          <a:xfrm flipV="1">
            <a:off x="4963713" y="3401435"/>
            <a:ext cx="1248791" cy="208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1" name="Elipse 90"/>
          <p:cNvSpPr/>
          <p:nvPr/>
        </p:nvSpPr>
        <p:spPr>
          <a:xfrm>
            <a:off x="6150600" y="1873892"/>
            <a:ext cx="1518492" cy="2275188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200" b="1" dirty="0">
                <a:solidFill>
                  <a:schemeClr val="tx1"/>
                </a:solidFill>
                <a:latin typeface="Helvetica LT Std" panose="020B0504020202020204" pitchFamily="34" charset="0"/>
              </a:rPr>
              <a:t>MICROGRID</a:t>
            </a:r>
            <a:endParaRPr lang="en-US" sz="1200" b="1" dirty="0">
              <a:solidFill>
                <a:schemeClr val="tx1"/>
              </a:solidFill>
              <a:latin typeface="Helvetica LT Std" panose="020B0504020202020204" pitchFamily="34" charset="0"/>
            </a:endParaRPr>
          </a:p>
        </p:txBody>
      </p:sp>
      <p:cxnSp>
        <p:nvCxnSpPr>
          <p:cNvPr id="92" name="180 Conector recto de flecha"/>
          <p:cNvCxnSpPr/>
          <p:nvPr/>
        </p:nvCxnSpPr>
        <p:spPr>
          <a:xfrm>
            <a:off x="4964048" y="3409404"/>
            <a:ext cx="0" cy="290655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93" name="CuadroTexto 92"/>
              <p:cNvSpPr txBox="1"/>
              <p:nvPr/>
            </p:nvSpPr>
            <p:spPr>
              <a:xfrm>
                <a:off x="5141148" y="2295128"/>
                <a:ext cx="730456" cy="17274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100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s-ES" sz="1000" b="0" i="1" smtClean="0">
                              <a:latin typeface="Cambria Math" panose="02040503050406030204" pitchFamily="18" charset="0"/>
                            </a:rPr>
                            <m:t>𝑈</m:t>
                          </m:r>
                        </m:e>
                        <m:sub>
                          <m:r>
                            <a:rPr lang="es-ES" sz="1000" b="0" i="1" smtClean="0">
                              <a:latin typeface="Cambria Math" panose="02040503050406030204" pitchFamily="18" charset="0"/>
                            </a:rPr>
                            <m:t>µ</m:t>
                          </m:r>
                          <m:r>
                            <a:rPr lang="es-ES" sz="1000" b="0" i="1" smtClean="0">
                              <a:latin typeface="Cambria Math" panose="02040503050406030204" pitchFamily="18" charset="0"/>
                            </a:rPr>
                            <m:t>𝑔𝑟𝑖𝑑</m:t>
                          </m:r>
                        </m:sub>
                        <m:sup>
                          <m:r>
                            <a:rPr lang="es-ES" sz="1000" b="0" i="1" smtClean="0">
                              <a:latin typeface="Cambria Math" panose="02040503050406030204" pitchFamily="18" charset="0"/>
                            </a:rPr>
                            <m:t>𝑚𝑒𝑎𝑠</m:t>
                          </m:r>
                        </m:sup>
                      </m:sSubSup>
                      <m:sSubSup>
                        <m:sSubSupPr>
                          <m:ctrlPr>
                            <a:rPr lang="en-US" sz="1000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s-ES" sz="1000" b="0" i="1" smtClean="0">
                              <a:latin typeface="Cambria Math" panose="02040503050406030204" pitchFamily="18" charset="0"/>
                            </a:rPr>
                            <m:t>𝑤</m:t>
                          </m:r>
                        </m:e>
                        <m:sub>
                          <m:r>
                            <a:rPr lang="es-ES" sz="1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𝜇</m:t>
                          </m:r>
                          <m:r>
                            <a:rPr lang="es-ES" sz="1000" i="1">
                              <a:latin typeface="Cambria Math" panose="02040503050406030204" pitchFamily="18" charset="0"/>
                            </a:rPr>
                            <m:t>𝑔𝑟𝑖𝑑</m:t>
                          </m:r>
                        </m:sub>
                        <m:sup>
                          <m:r>
                            <a:rPr lang="es-ES" sz="1000" i="1">
                              <a:latin typeface="Cambria Math" panose="02040503050406030204" pitchFamily="18" charset="0"/>
                            </a:rPr>
                            <m:t>𝑚𝑒𝑎𝑠</m:t>
                          </m:r>
                        </m:sup>
                      </m:sSubSup>
                    </m:oMath>
                  </m:oMathPara>
                </a14:m>
                <a:endParaRPr lang="en-US" sz="1000" dirty="0"/>
              </a:p>
            </p:txBody>
          </p:sp>
        </mc:Choice>
        <mc:Fallback xmlns="">
          <p:sp>
            <p:nvSpPr>
              <p:cNvPr id="93" name="CuadroTexto 9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41148" y="2295128"/>
                <a:ext cx="730456" cy="172740"/>
              </a:xfrm>
              <a:prstGeom prst="rect">
                <a:avLst/>
              </a:prstGeom>
              <a:blipFill rotWithShape="0">
                <a:blip r:embed="rId23"/>
                <a:stretch>
                  <a:fillRect l="-3333" r="-2500" b="-241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4" name="CuadroTexto 93"/>
              <p:cNvSpPr txBox="1"/>
              <p:nvPr/>
            </p:nvSpPr>
            <p:spPr>
              <a:xfrm>
                <a:off x="5105453" y="3234914"/>
                <a:ext cx="730456" cy="17274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100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s-ES" sz="1000" b="0" i="1" smtClean="0">
                              <a:latin typeface="Cambria Math" panose="02040503050406030204" pitchFamily="18" charset="0"/>
                            </a:rPr>
                            <m:t>𝑈</m:t>
                          </m:r>
                        </m:e>
                        <m:sub>
                          <m:r>
                            <a:rPr lang="es-ES" sz="1000" b="0" i="1" smtClean="0">
                              <a:latin typeface="Cambria Math" panose="02040503050406030204" pitchFamily="18" charset="0"/>
                            </a:rPr>
                            <m:t>µ</m:t>
                          </m:r>
                          <m:r>
                            <a:rPr lang="es-ES" sz="1000" b="0" i="1" smtClean="0">
                              <a:latin typeface="Cambria Math" panose="02040503050406030204" pitchFamily="18" charset="0"/>
                            </a:rPr>
                            <m:t>𝑔𝑟𝑖𝑑</m:t>
                          </m:r>
                        </m:sub>
                        <m:sup>
                          <m:r>
                            <a:rPr lang="es-ES" sz="1000" b="0" i="1" smtClean="0">
                              <a:latin typeface="Cambria Math" panose="02040503050406030204" pitchFamily="18" charset="0"/>
                            </a:rPr>
                            <m:t>𝑚𝑒𝑎𝑠</m:t>
                          </m:r>
                        </m:sup>
                      </m:sSubSup>
                      <m:sSubSup>
                        <m:sSubSupPr>
                          <m:ctrlPr>
                            <a:rPr lang="en-US" sz="1000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s-ES" sz="1000" b="0" i="1" smtClean="0">
                              <a:latin typeface="Cambria Math" panose="02040503050406030204" pitchFamily="18" charset="0"/>
                            </a:rPr>
                            <m:t>𝑤</m:t>
                          </m:r>
                        </m:e>
                        <m:sub>
                          <m:r>
                            <a:rPr lang="es-ES" sz="1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𝜇</m:t>
                          </m:r>
                          <m:r>
                            <a:rPr lang="es-ES" sz="1000" i="1">
                              <a:latin typeface="Cambria Math" panose="02040503050406030204" pitchFamily="18" charset="0"/>
                            </a:rPr>
                            <m:t>𝑔𝑟𝑖𝑑</m:t>
                          </m:r>
                        </m:sub>
                        <m:sup>
                          <m:r>
                            <a:rPr lang="es-ES" sz="1000" i="1">
                              <a:latin typeface="Cambria Math" panose="02040503050406030204" pitchFamily="18" charset="0"/>
                            </a:rPr>
                            <m:t>𝑚𝑒𝑎𝑠</m:t>
                          </m:r>
                        </m:sup>
                      </m:sSubSup>
                    </m:oMath>
                  </m:oMathPara>
                </a14:m>
                <a:endParaRPr lang="en-US" sz="1000" dirty="0"/>
              </a:p>
            </p:txBody>
          </p:sp>
        </mc:Choice>
        <mc:Fallback xmlns="">
          <p:sp>
            <p:nvSpPr>
              <p:cNvPr id="94" name="CuadroTexto 9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05453" y="3234914"/>
                <a:ext cx="730456" cy="172740"/>
              </a:xfrm>
              <a:prstGeom prst="rect">
                <a:avLst/>
              </a:prstGeom>
              <a:blipFill rotWithShape="0">
                <a:blip r:embed="rId24"/>
                <a:stretch>
                  <a:fillRect l="-4202" r="-3361" b="-2857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Line 2"/>
          <p:cNvSpPr>
            <a:spLocks noChangeShapeType="1"/>
          </p:cNvSpPr>
          <p:nvPr/>
        </p:nvSpPr>
        <p:spPr bwMode="auto">
          <a:xfrm>
            <a:off x="3055538" y="5198822"/>
            <a:ext cx="257175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3" name="Line 3"/>
          <p:cNvSpPr>
            <a:spLocks noChangeShapeType="1"/>
          </p:cNvSpPr>
          <p:nvPr/>
        </p:nvSpPr>
        <p:spPr bwMode="auto">
          <a:xfrm flipV="1">
            <a:off x="3312713" y="5119447"/>
            <a:ext cx="0" cy="15875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100" name="Line 4"/>
          <p:cNvSpPr>
            <a:spLocks noChangeShapeType="1"/>
          </p:cNvSpPr>
          <p:nvPr/>
        </p:nvSpPr>
        <p:spPr bwMode="auto">
          <a:xfrm>
            <a:off x="3376213" y="5065472"/>
            <a:ext cx="1588" cy="2667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101" name="Freeform 5"/>
          <p:cNvSpPr>
            <a:spLocks/>
          </p:cNvSpPr>
          <p:nvPr/>
        </p:nvSpPr>
        <p:spPr bwMode="auto">
          <a:xfrm>
            <a:off x="3376213" y="4770197"/>
            <a:ext cx="160338" cy="374650"/>
          </a:xfrm>
          <a:custGeom>
            <a:avLst/>
            <a:gdLst/>
            <a:ahLst/>
            <a:cxnLst>
              <a:cxn ang="0">
                <a:pos x="0" y="641"/>
              </a:cxn>
              <a:cxn ang="0">
                <a:pos x="188" y="369"/>
              </a:cxn>
              <a:cxn ang="0">
                <a:pos x="188" y="0"/>
              </a:cxn>
            </a:cxnLst>
            <a:rect l="0" t="0" r="r" b="b"/>
            <a:pathLst>
              <a:path w="188" h="641">
                <a:moveTo>
                  <a:pt x="0" y="641"/>
                </a:moveTo>
                <a:lnTo>
                  <a:pt x="188" y="369"/>
                </a:lnTo>
                <a:lnTo>
                  <a:pt x="188" y="0"/>
                </a:lnTo>
              </a:path>
            </a:pathLst>
          </a:custGeom>
          <a:noFill/>
          <a:ln w="952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102" name="Line 6"/>
          <p:cNvSpPr>
            <a:spLocks noChangeShapeType="1"/>
          </p:cNvSpPr>
          <p:nvPr/>
        </p:nvSpPr>
        <p:spPr bwMode="auto">
          <a:xfrm>
            <a:off x="3376213" y="5252797"/>
            <a:ext cx="88900" cy="7302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103" name="Freeform 7"/>
          <p:cNvSpPr>
            <a:spLocks/>
          </p:cNvSpPr>
          <p:nvPr/>
        </p:nvSpPr>
        <p:spPr bwMode="auto">
          <a:xfrm>
            <a:off x="3417488" y="5286135"/>
            <a:ext cx="152400" cy="125412"/>
          </a:xfrm>
          <a:custGeom>
            <a:avLst/>
            <a:gdLst/>
            <a:ahLst/>
            <a:cxnLst>
              <a:cxn ang="0">
                <a:pos x="91" y="0"/>
              </a:cxn>
              <a:cxn ang="0">
                <a:pos x="180" y="214"/>
              </a:cxn>
              <a:cxn ang="0">
                <a:pos x="0" y="107"/>
              </a:cxn>
              <a:cxn ang="0">
                <a:pos x="91" y="0"/>
              </a:cxn>
            </a:cxnLst>
            <a:rect l="0" t="0" r="r" b="b"/>
            <a:pathLst>
              <a:path w="180" h="214">
                <a:moveTo>
                  <a:pt x="91" y="0"/>
                </a:moveTo>
                <a:lnTo>
                  <a:pt x="180" y="214"/>
                </a:lnTo>
                <a:lnTo>
                  <a:pt x="0" y="107"/>
                </a:lnTo>
                <a:lnTo>
                  <a:pt x="91" y="0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104" name="Line 8"/>
          <p:cNvSpPr>
            <a:spLocks noChangeShapeType="1"/>
          </p:cNvSpPr>
          <p:nvPr/>
        </p:nvSpPr>
        <p:spPr bwMode="auto">
          <a:xfrm flipV="1">
            <a:off x="3536551" y="4717810"/>
            <a:ext cx="1587" cy="52387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105" name="Line 9"/>
          <p:cNvSpPr>
            <a:spLocks noChangeShapeType="1"/>
          </p:cNvSpPr>
          <p:nvPr/>
        </p:nvSpPr>
        <p:spPr bwMode="auto">
          <a:xfrm>
            <a:off x="3569888" y="5627447"/>
            <a:ext cx="1588" cy="508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106" name="Line 10"/>
          <p:cNvSpPr>
            <a:spLocks noChangeShapeType="1"/>
          </p:cNvSpPr>
          <p:nvPr/>
        </p:nvSpPr>
        <p:spPr bwMode="auto">
          <a:xfrm>
            <a:off x="3087288" y="5919547"/>
            <a:ext cx="257175" cy="1588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107" name="Line 11"/>
          <p:cNvSpPr>
            <a:spLocks noChangeShapeType="1"/>
          </p:cNvSpPr>
          <p:nvPr/>
        </p:nvSpPr>
        <p:spPr bwMode="auto">
          <a:xfrm flipV="1">
            <a:off x="3344463" y="5840172"/>
            <a:ext cx="0" cy="15875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108" name="Line 12"/>
          <p:cNvSpPr>
            <a:spLocks noChangeShapeType="1"/>
          </p:cNvSpPr>
          <p:nvPr/>
        </p:nvSpPr>
        <p:spPr bwMode="auto">
          <a:xfrm>
            <a:off x="3409551" y="5786197"/>
            <a:ext cx="0" cy="2667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109" name="Freeform 13"/>
          <p:cNvSpPr>
            <a:spLocks/>
          </p:cNvSpPr>
          <p:nvPr/>
        </p:nvSpPr>
        <p:spPr bwMode="auto">
          <a:xfrm>
            <a:off x="3409551" y="5408372"/>
            <a:ext cx="161925" cy="457200"/>
          </a:xfrm>
          <a:custGeom>
            <a:avLst/>
            <a:gdLst/>
            <a:ahLst/>
            <a:cxnLst>
              <a:cxn ang="0">
                <a:pos x="0" y="641"/>
              </a:cxn>
              <a:cxn ang="0">
                <a:pos x="188" y="369"/>
              </a:cxn>
              <a:cxn ang="0">
                <a:pos x="188" y="0"/>
              </a:cxn>
            </a:cxnLst>
            <a:rect l="0" t="0" r="r" b="b"/>
            <a:pathLst>
              <a:path w="188" h="641">
                <a:moveTo>
                  <a:pt x="0" y="641"/>
                </a:moveTo>
                <a:lnTo>
                  <a:pt x="188" y="369"/>
                </a:lnTo>
                <a:lnTo>
                  <a:pt x="188" y="0"/>
                </a:lnTo>
              </a:path>
            </a:pathLst>
          </a:custGeom>
          <a:noFill/>
          <a:ln w="952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110" name="Line 14"/>
          <p:cNvSpPr>
            <a:spLocks noChangeShapeType="1"/>
          </p:cNvSpPr>
          <p:nvPr/>
        </p:nvSpPr>
        <p:spPr bwMode="auto">
          <a:xfrm>
            <a:off x="3409551" y="5973522"/>
            <a:ext cx="87312" cy="7302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111" name="Freeform 15"/>
          <p:cNvSpPr>
            <a:spLocks/>
          </p:cNvSpPr>
          <p:nvPr/>
        </p:nvSpPr>
        <p:spPr bwMode="auto">
          <a:xfrm>
            <a:off x="3449238" y="6008447"/>
            <a:ext cx="153988" cy="123825"/>
          </a:xfrm>
          <a:custGeom>
            <a:avLst/>
            <a:gdLst/>
            <a:ahLst/>
            <a:cxnLst>
              <a:cxn ang="0">
                <a:pos x="91" y="0"/>
              </a:cxn>
              <a:cxn ang="0">
                <a:pos x="180" y="214"/>
              </a:cxn>
              <a:cxn ang="0">
                <a:pos x="0" y="107"/>
              </a:cxn>
              <a:cxn ang="0">
                <a:pos x="91" y="0"/>
              </a:cxn>
            </a:cxnLst>
            <a:rect l="0" t="0" r="r" b="b"/>
            <a:pathLst>
              <a:path w="180" h="214">
                <a:moveTo>
                  <a:pt x="91" y="0"/>
                </a:moveTo>
                <a:lnTo>
                  <a:pt x="180" y="214"/>
                </a:lnTo>
                <a:lnTo>
                  <a:pt x="0" y="107"/>
                </a:lnTo>
                <a:lnTo>
                  <a:pt x="91" y="0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112" name="Line 17"/>
          <p:cNvSpPr>
            <a:spLocks noChangeShapeType="1"/>
          </p:cNvSpPr>
          <p:nvPr/>
        </p:nvSpPr>
        <p:spPr bwMode="auto">
          <a:xfrm>
            <a:off x="2168126" y="5198822"/>
            <a:ext cx="255587" cy="1588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113" name="Line 18"/>
          <p:cNvSpPr>
            <a:spLocks noChangeShapeType="1"/>
          </p:cNvSpPr>
          <p:nvPr/>
        </p:nvSpPr>
        <p:spPr bwMode="auto">
          <a:xfrm flipV="1">
            <a:off x="2423713" y="5119447"/>
            <a:ext cx="1588" cy="15875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114" name="Line 19"/>
          <p:cNvSpPr>
            <a:spLocks noChangeShapeType="1"/>
          </p:cNvSpPr>
          <p:nvPr/>
        </p:nvSpPr>
        <p:spPr bwMode="auto">
          <a:xfrm>
            <a:off x="2488801" y="5065472"/>
            <a:ext cx="1587" cy="2667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115" name="Freeform 20"/>
          <p:cNvSpPr>
            <a:spLocks/>
          </p:cNvSpPr>
          <p:nvPr/>
        </p:nvSpPr>
        <p:spPr bwMode="auto">
          <a:xfrm>
            <a:off x="2488801" y="4770197"/>
            <a:ext cx="160337" cy="374650"/>
          </a:xfrm>
          <a:custGeom>
            <a:avLst/>
            <a:gdLst/>
            <a:ahLst/>
            <a:cxnLst>
              <a:cxn ang="0">
                <a:pos x="0" y="641"/>
              </a:cxn>
              <a:cxn ang="0">
                <a:pos x="188" y="369"/>
              </a:cxn>
              <a:cxn ang="0">
                <a:pos x="188" y="0"/>
              </a:cxn>
            </a:cxnLst>
            <a:rect l="0" t="0" r="r" b="b"/>
            <a:pathLst>
              <a:path w="188" h="641">
                <a:moveTo>
                  <a:pt x="0" y="641"/>
                </a:moveTo>
                <a:lnTo>
                  <a:pt x="188" y="369"/>
                </a:lnTo>
                <a:lnTo>
                  <a:pt x="188" y="0"/>
                </a:lnTo>
              </a:path>
            </a:pathLst>
          </a:custGeom>
          <a:noFill/>
          <a:ln w="952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116" name="Line 21"/>
          <p:cNvSpPr>
            <a:spLocks noChangeShapeType="1"/>
          </p:cNvSpPr>
          <p:nvPr/>
        </p:nvSpPr>
        <p:spPr bwMode="auto">
          <a:xfrm>
            <a:off x="2488801" y="5254385"/>
            <a:ext cx="87312" cy="7302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117" name="Freeform 22"/>
          <p:cNvSpPr>
            <a:spLocks/>
          </p:cNvSpPr>
          <p:nvPr/>
        </p:nvSpPr>
        <p:spPr bwMode="auto">
          <a:xfrm>
            <a:off x="2528488" y="5287722"/>
            <a:ext cx="153988" cy="125413"/>
          </a:xfrm>
          <a:custGeom>
            <a:avLst/>
            <a:gdLst/>
            <a:ahLst/>
            <a:cxnLst>
              <a:cxn ang="0">
                <a:pos x="91" y="0"/>
              </a:cxn>
              <a:cxn ang="0">
                <a:pos x="180" y="214"/>
              </a:cxn>
              <a:cxn ang="0">
                <a:pos x="0" y="107"/>
              </a:cxn>
              <a:cxn ang="0">
                <a:pos x="91" y="0"/>
              </a:cxn>
            </a:cxnLst>
            <a:rect l="0" t="0" r="r" b="b"/>
            <a:pathLst>
              <a:path w="180" h="214">
                <a:moveTo>
                  <a:pt x="91" y="0"/>
                </a:moveTo>
                <a:lnTo>
                  <a:pt x="180" y="214"/>
                </a:lnTo>
                <a:lnTo>
                  <a:pt x="0" y="107"/>
                </a:lnTo>
                <a:lnTo>
                  <a:pt x="91" y="0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118" name="Line 23"/>
          <p:cNvSpPr>
            <a:spLocks noChangeShapeType="1"/>
          </p:cNvSpPr>
          <p:nvPr/>
        </p:nvSpPr>
        <p:spPr bwMode="auto">
          <a:xfrm flipV="1">
            <a:off x="2649138" y="4719397"/>
            <a:ext cx="1588" cy="508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119" name="Line 24"/>
          <p:cNvSpPr>
            <a:spLocks noChangeShapeType="1"/>
          </p:cNvSpPr>
          <p:nvPr/>
        </p:nvSpPr>
        <p:spPr bwMode="auto">
          <a:xfrm>
            <a:off x="2682476" y="5627447"/>
            <a:ext cx="1587" cy="52388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120" name="Line 25"/>
          <p:cNvSpPr>
            <a:spLocks noChangeShapeType="1"/>
          </p:cNvSpPr>
          <p:nvPr/>
        </p:nvSpPr>
        <p:spPr bwMode="auto">
          <a:xfrm>
            <a:off x="2199876" y="5921135"/>
            <a:ext cx="257175" cy="1587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121" name="Line 26"/>
          <p:cNvSpPr>
            <a:spLocks noChangeShapeType="1"/>
          </p:cNvSpPr>
          <p:nvPr/>
        </p:nvSpPr>
        <p:spPr bwMode="auto">
          <a:xfrm flipV="1">
            <a:off x="2457051" y="5841760"/>
            <a:ext cx="0" cy="15875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122" name="Line 27"/>
          <p:cNvSpPr>
            <a:spLocks noChangeShapeType="1"/>
          </p:cNvSpPr>
          <p:nvPr/>
        </p:nvSpPr>
        <p:spPr bwMode="auto">
          <a:xfrm>
            <a:off x="2522138" y="5787785"/>
            <a:ext cx="0" cy="2667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95" name="Freeform 28"/>
          <p:cNvSpPr>
            <a:spLocks/>
          </p:cNvSpPr>
          <p:nvPr/>
        </p:nvSpPr>
        <p:spPr bwMode="auto">
          <a:xfrm>
            <a:off x="2522138" y="5408372"/>
            <a:ext cx="160338" cy="455613"/>
          </a:xfrm>
          <a:custGeom>
            <a:avLst/>
            <a:gdLst/>
            <a:ahLst/>
            <a:cxnLst>
              <a:cxn ang="0">
                <a:pos x="0" y="641"/>
              </a:cxn>
              <a:cxn ang="0">
                <a:pos x="188" y="369"/>
              </a:cxn>
              <a:cxn ang="0">
                <a:pos x="188" y="0"/>
              </a:cxn>
            </a:cxnLst>
            <a:rect l="0" t="0" r="r" b="b"/>
            <a:pathLst>
              <a:path w="188" h="641">
                <a:moveTo>
                  <a:pt x="0" y="641"/>
                </a:moveTo>
                <a:lnTo>
                  <a:pt x="188" y="369"/>
                </a:lnTo>
                <a:lnTo>
                  <a:pt x="188" y="0"/>
                </a:lnTo>
              </a:path>
            </a:pathLst>
          </a:custGeom>
          <a:noFill/>
          <a:ln w="952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96" name="Line 29"/>
          <p:cNvSpPr>
            <a:spLocks noChangeShapeType="1"/>
          </p:cNvSpPr>
          <p:nvPr/>
        </p:nvSpPr>
        <p:spPr bwMode="auto">
          <a:xfrm>
            <a:off x="2522138" y="5975110"/>
            <a:ext cx="87313" cy="7302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125" name="Freeform 30"/>
          <p:cNvSpPr>
            <a:spLocks/>
          </p:cNvSpPr>
          <p:nvPr/>
        </p:nvSpPr>
        <p:spPr bwMode="auto">
          <a:xfrm>
            <a:off x="2561826" y="6008447"/>
            <a:ext cx="153987" cy="125413"/>
          </a:xfrm>
          <a:custGeom>
            <a:avLst/>
            <a:gdLst/>
            <a:ahLst/>
            <a:cxnLst>
              <a:cxn ang="0">
                <a:pos x="91" y="0"/>
              </a:cxn>
              <a:cxn ang="0">
                <a:pos x="180" y="214"/>
              </a:cxn>
              <a:cxn ang="0">
                <a:pos x="0" y="107"/>
              </a:cxn>
              <a:cxn ang="0">
                <a:pos x="91" y="0"/>
              </a:cxn>
            </a:cxnLst>
            <a:rect l="0" t="0" r="r" b="b"/>
            <a:pathLst>
              <a:path w="180" h="214">
                <a:moveTo>
                  <a:pt x="91" y="0"/>
                </a:moveTo>
                <a:lnTo>
                  <a:pt x="180" y="214"/>
                </a:lnTo>
                <a:lnTo>
                  <a:pt x="0" y="107"/>
                </a:lnTo>
                <a:lnTo>
                  <a:pt x="91" y="0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126" name="Line 31"/>
          <p:cNvSpPr>
            <a:spLocks noChangeShapeType="1"/>
          </p:cNvSpPr>
          <p:nvPr/>
        </p:nvSpPr>
        <p:spPr bwMode="auto">
          <a:xfrm>
            <a:off x="2715813" y="6133860"/>
            <a:ext cx="0" cy="2520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97" name="Line 33"/>
          <p:cNvSpPr>
            <a:spLocks noChangeShapeType="1"/>
          </p:cNvSpPr>
          <p:nvPr/>
        </p:nvSpPr>
        <p:spPr bwMode="auto">
          <a:xfrm>
            <a:off x="211458" y="5492510"/>
            <a:ext cx="28800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128" name="Line 34"/>
          <p:cNvSpPr>
            <a:spLocks noChangeShapeType="1"/>
          </p:cNvSpPr>
          <p:nvPr/>
        </p:nvSpPr>
        <p:spPr bwMode="auto">
          <a:xfrm>
            <a:off x="343225" y="5548072"/>
            <a:ext cx="0" cy="80327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98" name="Line 35"/>
          <p:cNvSpPr>
            <a:spLocks noChangeShapeType="1"/>
          </p:cNvSpPr>
          <p:nvPr/>
        </p:nvSpPr>
        <p:spPr bwMode="auto">
          <a:xfrm>
            <a:off x="278138" y="5548072"/>
            <a:ext cx="153987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99" name="Line 36"/>
          <p:cNvSpPr>
            <a:spLocks noChangeShapeType="1"/>
          </p:cNvSpPr>
          <p:nvPr/>
        </p:nvSpPr>
        <p:spPr bwMode="auto">
          <a:xfrm>
            <a:off x="343225" y="4719397"/>
            <a:ext cx="1588" cy="769938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123" name="Line 38"/>
          <p:cNvSpPr>
            <a:spLocks noChangeShapeType="1"/>
          </p:cNvSpPr>
          <p:nvPr/>
        </p:nvSpPr>
        <p:spPr bwMode="auto">
          <a:xfrm>
            <a:off x="3941363" y="5200410"/>
            <a:ext cx="257175" cy="1587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124" name="Line 39"/>
          <p:cNvSpPr>
            <a:spLocks noChangeShapeType="1"/>
          </p:cNvSpPr>
          <p:nvPr/>
        </p:nvSpPr>
        <p:spPr bwMode="auto">
          <a:xfrm flipV="1">
            <a:off x="4198538" y="5121035"/>
            <a:ext cx="0" cy="15875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127" name="Line 40"/>
          <p:cNvSpPr>
            <a:spLocks noChangeShapeType="1"/>
          </p:cNvSpPr>
          <p:nvPr/>
        </p:nvSpPr>
        <p:spPr bwMode="auto">
          <a:xfrm>
            <a:off x="4263626" y="5067060"/>
            <a:ext cx="0" cy="2667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134" name="Freeform 41"/>
          <p:cNvSpPr>
            <a:spLocks/>
          </p:cNvSpPr>
          <p:nvPr/>
        </p:nvSpPr>
        <p:spPr bwMode="auto">
          <a:xfrm>
            <a:off x="4263626" y="4771785"/>
            <a:ext cx="160337" cy="374650"/>
          </a:xfrm>
          <a:custGeom>
            <a:avLst/>
            <a:gdLst/>
            <a:ahLst/>
            <a:cxnLst>
              <a:cxn ang="0">
                <a:pos x="0" y="641"/>
              </a:cxn>
              <a:cxn ang="0">
                <a:pos x="188" y="369"/>
              </a:cxn>
              <a:cxn ang="0">
                <a:pos x="188" y="0"/>
              </a:cxn>
            </a:cxnLst>
            <a:rect l="0" t="0" r="r" b="b"/>
            <a:pathLst>
              <a:path w="188" h="641">
                <a:moveTo>
                  <a:pt x="0" y="641"/>
                </a:moveTo>
                <a:lnTo>
                  <a:pt x="188" y="369"/>
                </a:lnTo>
                <a:lnTo>
                  <a:pt x="188" y="0"/>
                </a:lnTo>
              </a:path>
            </a:pathLst>
          </a:custGeom>
          <a:noFill/>
          <a:ln w="952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129" name="Line 42"/>
          <p:cNvSpPr>
            <a:spLocks noChangeShapeType="1"/>
          </p:cNvSpPr>
          <p:nvPr/>
        </p:nvSpPr>
        <p:spPr bwMode="auto">
          <a:xfrm>
            <a:off x="4263626" y="5255972"/>
            <a:ext cx="87312" cy="7302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136" name="Freeform 43"/>
          <p:cNvSpPr>
            <a:spLocks/>
          </p:cNvSpPr>
          <p:nvPr/>
        </p:nvSpPr>
        <p:spPr bwMode="auto">
          <a:xfrm>
            <a:off x="4303313" y="5289310"/>
            <a:ext cx="153988" cy="125412"/>
          </a:xfrm>
          <a:custGeom>
            <a:avLst/>
            <a:gdLst/>
            <a:ahLst/>
            <a:cxnLst>
              <a:cxn ang="0">
                <a:pos x="91" y="0"/>
              </a:cxn>
              <a:cxn ang="0">
                <a:pos x="180" y="214"/>
              </a:cxn>
              <a:cxn ang="0">
                <a:pos x="0" y="107"/>
              </a:cxn>
              <a:cxn ang="0">
                <a:pos x="91" y="0"/>
              </a:cxn>
            </a:cxnLst>
            <a:rect l="0" t="0" r="r" b="b"/>
            <a:pathLst>
              <a:path w="180" h="214">
                <a:moveTo>
                  <a:pt x="91" y="0"/>
                </a:moveTo>
                <a:lnTo>
                  <a:pt x="180" y="214"/>
                </a:lnTo>
                <a:lnTo>
                  <a:pt x="0" y="107"/>
                </a:lnTo>
                <a:lnTo>
                  <a:pt x="91" y="0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130" name="Line 44"/>
          <p:cNvSpPr>
            <a:spLocks noChangeShapeType="1"/>
          </p:cNvSpPr>
          <p:nvPr/>
        </p:nvSpPr>
        <p:spPr bwMode="auto">
          <a:xfrm flipV="1">
            <a:off x="4423963" y="4719397"/>
            <a:ext cx="0" cy="52388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138" name="Line 45"/>
          <p:cNvSpPr>
            <a:spLocks noChangeShapeType="1"/>
          </p:cNvSpPr>
          <p:nvPr/>
        </p:nvSpPr>
        <p:spPr bwMode="auto">
          <a:xfrm>
            <a:off x="4457301" y="5629035"/>
            <a:ext cx="0" cy="52387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131" name="Line 46"/>
          <p:cNvSpPr>
            <a:spLocks noChangeShapeType="1"/>
          </p:cNvSpPr>
          <p:nvPr/>
        </p:nvSpPr>
        <p:spPr bwMode="auto">
          <a:xfrm>
            <a:off x="3974701" y="5922722"/>
            <a:ext cx="255587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140" name="Line 47"/>
          <p:cNvSpPr>
            <a:spLocks noChangeShapeType="1"/>
          </p:cNvSpPr>
          <p:nvPr/>
        </p:nvSpPr>
        <p:spPr bwMode="auto">
          <a:xfrm flipV="1">
            <a:off x="4230288" y="5843347"/>
            <a:ext cx="1588" cy="15875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132" name="Line 48"/>
          <p:cNvSpPr>
            <a:spLocks noChangeShapeType="1"/>
          </p:cNvSpPr>
          <p:nvPr/>
        </p:nvSpPr>
        <p:spPr bwMode="auto">
          <a:xfrm>
            <a:off x="4295376" y="5789372"/>
            <a:ext cx="1587" cy="2667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142" name="Freeform 49"/>
          <p:cNvSpPr>
            <a:spLocks/>
          </p:cNvSpPr>
          <p:nvPr/>
        </p:nvSpPr>
        <p:spPr bwMode="auto">
          <a:xfrm>
            <a:off x="4295376" y="5409960"/>
            <a:ext cx="161925" cy="458787"/>
          </a:xfrm>
          <a:custGeom>
            <a:avLst/>
            <a:gdLst/>
            <a:ahLst/>
            <a:cxnLst>
              <a:cxn ang="0">
                <a:pos x="0" y="641"/>
              </a:cxn>
              <a:cxn ang="0">
                <a:pos x="188" y="369"/>
              </a:cxn>
              <a:cxn ang="0">
                <a:pos x="188" y="0"/>
              </a:cxn>
            </a:cxnLst>
            <a:rect l="0" t="0" r="r" b="b"/>
            <a:pathLst>
              <a:path w="188" h="641">
                <a:moveTo>
                  <a:pt x="0" y="641"/>
                </a:moveTo>
                <a:lnTo>
                  <a:pt x="188" y="369"/>
                </a:lnTo>
                <a:lnTo>
                  <a:pt x="188" y="0"/>
                </a:lnTo>
              </a:path>
            </a:pathLst>
          </a:custGeom>
          <a:noFill/>
          <a:ln w="952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133" name="Line 50"/>
          <p:cNvSpPr>
            <a:spLocks noChangeShapeType="1"/>
          </p:cNvSpPr>
          <p:nvPr/>
        </p:nvSpPr>
        <p:spPr bwMode="auto">
          <a:xfrm>
            <a:off x="4295376" y="5976697"/>
            <a:ext cx="87312" cy="7302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144" name="Freeform 51"/>
          <p:cNvSpPr>
            <a:spLocks/>
          </p:cNvSpPr>
          <p:nvPr/>
        </p:nvSpPr>
        <p:spPr bwMode="auto">
          <a:xfrm>
            <a:off x="4335063" y="6010035"/>
            <a:ext cx="153988" cy="125412"/>
          </a:xfrm>
          <a:custGeom>
            <a:avLst/>
            <a:gdLst/>
            <a:ahLst/>
            <a:cxnLst>
              <a:cxn ang="0">
                <a:pos x="91" y="0"/>
              </a:cxn>
              <a:cxn ang="0">
                <a:pos x="180" y="214"/>
              </a:cxn>
              <a:cxn ang="0">
                <a:pos x="0" y="107"/>
              </a:cxn>
              <a:cxn ang="0">
                <a:pos x="91" y="0"/>
              </a:cxn>
            </a:cxnLst>
            <a:rect l="0" t="0" r="r" b="b"/>
            <a:pathLst>
              <a:path w="180" h="214">
                <a:moveTo>
                  <a:pt x="91" y="0"/>
                </a:moveTo>
                <a:lnTo>
                  <a:pt x="180" y="214"/>
                </a:lnTo>
                <a:lnTo>
                  <a:pt x="0" y="107"/>
                </a:lnTo>
                <a:lnTo>
                  <a:pt x="91" y="0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145" name="Line 52"/>
          <p:cNvSpPr>
            <a:spLocks noChangeShapeType="1"/>
          </p:cNvSpPr>
          <p:nvPr/>
        </p:nvSpPr>
        <p:spPr bwMode="auto">
          <a:xfrm>
            <a:off x="4493813" y="6123542"/>
            <a:ext cx="1587" cy="2520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cxnSp>
        <p:nvCxnSpPr>
          <p:cNvPr id="146" name="AutoShape 53"/>
          <p:cNvCxnSpPr>
            <a:cxnSpLocks noChangeShapeType="1"/>
          </p:cNvCxnSpPr>
          <p:nvPr/>
        </p:nvCxnSpPr>
        <p:spPr bwMode="auto">
          <a:xfrm>
            <a:off x="3569888" y="5548072"/>
            <a:ext cx="1223963" cy="0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cxnSp>
      <p:cxnSp>
        <p:nvCxnSpPr>
          <p:cNvPr id="147" name="AutoShape 54"/>
          <p:cNvCxnSpPr>
            <a:cxnSpLocks noChangeShapeType="1"/>
          </p:cNvCxnSpPr>
          <p:nvPr/>
        </p:nvCxnSpPr>
        <p:spPr bwMode="auto">
          <a:xfrm>
            <a:off x="2684063" y="5459172"/>
            <a:ext cx="2109788" cy="0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cxnSp>
      <p:cxnSp>
        <p:nvCxnSpPr>
          <p:cNvPr id="148" name="AutoShape 55"/>
          <p:cNvCxnSpPr>
            <a:cxnSpLocks noChangeShapeType="1"/>
          </p:cNvCxnSpPr>
          <p:nvPr/>
        </p:nvCxnSpPr>
        <p:spPr bwMode="auto">
          <a:xfrm>
            <a:off x="4457301" y="5638560"/>
            <a:ext cx="336550" cy="0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cxnSp>
      <p:sp>
        <p:nvSpPr>
          <p:cNvPr id="149" name="Arc 59"/>
          <p:cNvSpPr>
            <a:spLocks/>
          </p:cNvSpPr>
          <p:nvPr/>
        </p:nvSpPr>
        <p:spPr bwMode="auto">
          <a:xfrm flipV="1">
            <a:off x="5106588" y="5408372"/>
            <a:ext cx="92075" cy="57150"/>
          </a:xfrm>
          <a:custGeom>
            <a:avLst/>
            <a:gdLst>
              <a:gd name="G0" fmla="+- 21569 0 0"/>
              <a:gd name="G1" fmla="+- 1952 0 0"/>
              <a:gd name="G2" fmla="+- 21600 0 0"/>
              <a:gd name="T0" fmla="*/ 43081 w 43169"/>
              <a:gd name="T1" fmla="*/ 0 h 23552"/>
              <a:gd name="T2" fmla="*/ 0 w 43169"/>
              <a:gd name="T3" fmla="*/ 3110 h 23552"/>
              <a:gd name="T4" fmla="*/ 21569 w 43169"/>
              <a:gd name="T5" fmla="*/ 1952 h 235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43169" h="23552" fill="none" extrusionOk="0">
                <a:moveTo>
                  <a:pt x="43080" y="0"/>
                </a:moveTo>
                <a:cubicBezTo>
                  <a:pt x="43139" y="649"/>
                  <a:pt x="43169" y="1300"/>
                  <a:pt x="43169" y="1952"/>
                </a:cubicBezTo>
                <a:cubicBezTo>
                  <a:pt x="43169" y="13881"/>
                  <a:pt x="33498" y="23552"/>
                  <a:pt x="21569" y="23552"/>
                </a:cubicBezTo>
                <a:cubicBezTo>
                  <a:pt x="10089" y="23552"/>
                  <a:pt x="615" y="14572"/>
                  <a:pt x="0" y="3109"/>
                </a:cubicBezTo>
              </a:path>
              <a:path w="43169" h="23552" stroke="0" extrusionOk="0">
                <a:moveTo>
                  <a:pt x="43080" y="0"/>
                </a:moveTo>
                <a:cubicBezTo>
                  <a:pt x="43139" y="649"/>
                  <a:pt x="43169" y="1300"/>
                  <a:pt x="43169" y="1952"/>
                </a:cubicBezTo>
                <a:cubicBezTo>
                  <a:pt x="43169" y="13881"/>
                  <a:pt x="33498" y="23552"/>
                  <a:pt x="21569" y="23552"/>
                </a:cubicBezTo>
                <a:cubicBezTo>
                  <a:pt x="10089" y="23552"/>
                  <a:pt x="615" y="14572"/>
                  <a:pt x="0" y="3109"/>
                </a:cubicBezTo>
                <a:lnTo>
                  <a:pt x="21569" y="1952"/>
                </a:lnTo>
                <a:close/>
              </a:path>
            </a:pathLst>
          </a:cu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150" name="Arc 61"/>
          <p:cNvSpPr>
            <a:spLocks/>
          </p:cNvSpPr>
          <p:nvPr/>
        </p:nvSpPr>
        <p:spPr bwMode="auto">
          <a:xfrm flipV="1">
            <a:off x="5193901" y="5408372"/>
            <a:ext cx="92075" cy="57150"/>
          </a:xfrm>
          <a:custGeom>
            <a:avLst/>
            <a:gdLst>
              <a:gd name="G0" fmla="+- 21569 0 0"/>
              <a:gd name="G1" fmla="+- 1952 0 0"/>
              <a:gd name="G2" fmla="+- 21600 0 0"/>
              <a:gd name="T0" fmla="*/ 43081 w 43169"/>
              <a:gd name="T1" fmla="*/ 0 h 23552"/>
              <a:gd name="T2" fmla="*/ 0 w 43169"/>
              <a:gd name="T3" fmla="*/ 3110 h 23552"/>
              <a:gd name="T4" fmla="*/ 21569 w 43169"/>
              <a:gd name="T5" fmla="*/ 1952 h 235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43169" h="23552" fill="none" extrusionOk="0">
                <a:moveTo>
                  <a:pt x="43080" y="0"/>
                </a:moveTo>
                <a:cubicBezTo>
                  <a:pt x="43139" y="649"/>
                  <a:pt x="43169" y="1300"/>
                  <a:pt x="43169" y="1952"/>
                </a:cubicBezTo>
                <a:cubicBezTo>
                  <a:pt x="43169" y="13881"/>
                  <a:pt x="33498" y="23552"/>
                  <a:pt x="21569" y="23552"/>
                </a:cubicBezTo>
                <a:cubicBezTo>
                  <a:pt x="10089" y="23552"/>
                  <a:pt x="615" y="14572"/>
                  <a:pt x="0" y="3109"/>
                </a:cubicBezTo>
              </a:path>
              <a:path w="43169" h="23552" stroke="0" extrusionOk="0">
                <a:moveTo>
                  <a:pt x="43080" y="0"/>
                </a:moveTo>
                <a:cubicBezTo>
                  <a:pt x="43139" y="649"/>
                  <a:pt x="43169" y="1300"/>
                  <a:pt x="43169" y="1952"/>
                </a:cubicBezTo>
                <a:cubicBezTo>
                  <a:pt x="43169" y="13881"/>
                  <a:pt x="33498" y="23552"/>
                  <a:pt x="21569" y="23552"/>
                </a:cubicBezTo>
                <a:cubicBezTo>
                  <a:pt x="10089" y="23552"/>
                  <a:pt x="615" y="14572"/>
                  <a:pt x="0" y="3109"/>
                </a:cubicBezTo>
                <a:lnTo>
                  <a:pt x="21569" y="1952"/>
                </a:lnTo>
                <a:close/>
              </a:path>
            </a:pathLst>
          </a:cu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151" name="Arc 62"/>
          <p:cNvSpPr>
            <a:spLocks/>
          </p:cNvSpPr>
          <p:nvPr/>
        </p:nvSpPr>
        <p:spPr bwMode="auto">
          <a:xfrm flipV="1">
            <a:off x="5287563" y="5405197"/>
            <a:ext cx="92075" cy="58738"/>
          </a:xfrm>
          <a:custGeom>
            <a:avLst/>
            <a:gdLst>
              <a:gd name="G0" fmla="+- 21569 0 0"/>
              <a:gd name="G1" fmla="+- 1952 0 0"/>
              <a:gd name="G2" fmla="+- 21600 0 0"/>
              <a:gd name="T0" fmla="*/ 43081 w 43169"/>
              <a:gd name="T1" fmla="*/ 0 h 23552"/>
              <a:gd name="T2" fmla="*/ 0 w 43169"/>
              <a:gd name="T3" fmla="*/ 3110 h 23552"/>
              <a:gd name="T4" fmla="*/ 21569 w 43169"/>
              <a:gd name="T5" fmla="*/ 1952 h 235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43169" h="23552" fill="none" extrusionOk="0">
                <a:moveTo>
                  <a:pt x="43080" y="0"/>
                </a:moveTo>
                <a:cubicBezTo>
                  <a:pt x="43139" y="649"/>
                  <a:pt x="43169" y="1300"/>
                  <a:pt x="43169" y="1952"/>
                </a:cubicBezTo>
                <a:cubicBezTo>
                  <a:pt x="43169" y="13881"/>
                  <a:pt x="33498" y="23552"/>
                  <a:pt x="21569" y="23552"/>
                </a:cubicBezTo>
                <a:cubicBezTo>
                  <a:pt x="10089" y="23552"/>
                  <a:pt x="615" y="14572"/>
                  <a:pt x="0" y="3109"/>
                </a:cubicBezTo>
              </a:path>
              <a:path w="43169" h="23552" stroke="0" extrusionOk="0">
                <a:moveTo>
                  <a:pt x="43080" y="0"/>
                </a:moveTo>
                <a:cubicBezTo>
                  <a:pt x="43139" y="649"/>
                  <a:pt x="43169" y="1300"/>
                  <a:pt x="43169" y="1952"/>
                </a:cubicBezTo>
                <a:cubicBezTo>
                  <a:pt x="43169" y="13881"/>
                  <a:pt x="33498" y="23552"/>
                  <a:pt x="21569" y="23552"/>
                </a:cubicBezTo>
                <a:cubicBezTo>
                  <a:pt x="10089" y="23552"/>
                  <a:pt x="615" y="14572"/>
                  <a:pt x="0" y="3109"/>
                </a:cubicBezTo>
                <a:lnTo>
                  <a:pt x="21569" y="1952"/>
                </a:lnTo>
                <a:close/>
              </a:path>
            </a:pathLst>
          </a:cu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152" name="Arc 63"/>
          <p:cNvSpPr>
            <a:spLocks/>
          </p:cNvSpPr>
          <p:nvPr/>
        </p:nvSpPr>
        <p:spPr bwMode="auto">
          <a:xfrm flipV="1">
            <a:off x="5116113" y="5489335"/>
            <a:ext cx="92075" cy="57150"/>
          </a:xfrm>
          <a:custGeom>
            <a:avLst/>
            <a:gdLst>
              <a:gd name="G0" fmla="+- 21569 0 0"/>
              <a:gd name="G1" fmla="+- 1952 0 0"/>
              <a:gd name="G2" fmla="+- 21600 0 0"/>
              <a:gd name="T0" fmla="*/ 43081 w 43169"/>
              <a:gd name="T1" fmla="*/ 0 h 23552"/>
              <a:gd name="T2" fmla="*/ 0 w 43169"/>
              <a:gd name="T3" fmla="*/ 3110 h 23552"/>
              <a:gd name="T4" fmla="*/ 21569 w 43169"/>
              <a:gd name="T5" fmla="*/ 1952 h 235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43169" h="23552" fill="none" extrusionOk="0">
                <a:moveTo>
                  <a:pt x="43080" y="0"/>
                </a:moveTo>
                <a:cubicBezTo>
                  <a:pt x="43139" y="649"/>
                  <a:pt x="43169" y="1300"/>
                  <a:pt x="43169" y="1952"/>
                </a:cubicBezTo>
                <a:cubicBezTo>
                  <a:pt x="43169" y="13881"/>
                  <a:pt x="33498" y="23552"/>
                  <a:pt x="21569" y="23552"/>
                </a:cubicBezTo>
                <a:cubicBezTo>
                  <a:pt x="10089" y="23552"/>
                  <a:pt x="615" y="14572"/>
                  <a:pt x="0" y="3109"/>
                </a:cubicBezTo>
              </a:path>
              <a:path w="43169" h="23552" stroke="0" extrusionOk="0">
                <a:moveTo>
                  <a:pt x="43080" y="0"/>
                </a:moveTo>
                <a:cubicBezTo>
                  <a:pt x="43139" y="649"/>
                  <a:pt x="43169" y="1300"/>
                  <a:pt x="43169" y="1952"/>
                </a:cubicBezTo>
                <a:cubicBezTo>
                  <a:pt x="43169" y="13881"/>
                  <a:pt x="33498" y="23552"/>
                  <a:pt x="21569" y="23552"/>
                </a:cubicBezTo>
                <a:cubicBezTo>
                  <a:pt x="10089" y="23552"/>
                  <a:pt x="615" y="14572"/>
                  <a:pt x="0" y="3109"/>
                </a:cubicBezTo>
                <a:lnTo>
                  <a:pt x="21569" y="1952"/>
                </a:lnTo>
                <a:close/>
              </a:path>
            </a:pathLst>
          </a:cu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153" name="Arc 65"/>
          <p:cNvSpPr>
            <a:spLocks/>
          </p:cNvSpPr>
          <p:nvPr/>
        </p:nvSpPr>
        <p:spPr bwMode="auto">
          <a:xfrm flipV="1">
            <a:off x="5203426" y="5489335"/>
            <a:ext cx="92075" cy="58737"/>
          </a:xfrm>
          <a:custGeom>
            <a:avLst/>
            <a:gdLst>
              <a:gd name="G0" fmla="+- 21569 0 0"/>
              <a:gd name="G1" fmla="+- 1952 0 0"/>
              <a:gd name="G2" fmla="+- 21600 0 0"/>
              <a:gd name="T0" fmla="*/ 43081 w 43169"/>
              <a:gd name="T1" fmla="*/ 0 h 23552"/>
              <a:gd name="T2" fmla="*/ 0 w 43169"/>
              <a:gd name="T3" fmla="*/ 3110 h 23552"/>
              <a:gd name="T4" fmla="*/ 21569 w 43169"/>
              <a:gd name="T5" fmla="*/ 1952 h 235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43169" h="23552" fill="none" extrusionOk="0">
                <a:moveTo>
                  <a:pt x="43080" y="0"/>
                </a:moveTo>
                <a:cubicBezTo>
                  <a:pt x="43139" y="649"/>
                  <a:pt x="43169" y="1300"/>
                  <a:pt x="43169" y="1952"/>
                </a:cubicBezTo>
                <a:cubicBezTo>
                  <a:pt x="43169" y="13881"/>
                  <a:pt x="33498" y="23552"/>
                  <a:pt x="21569" y="23552"/>
                </a:cubicBezTo>
                <a:cubicBezTo>
                  <a:pt x="10089" y="23552"/>
                  <a:pt x="615" y="14572"/>
                  <a:pt x="0" y="3109"/>
                </a:cubicBezTo>
              </a:path>
              <a:path w="43169" h="23552" stroke="0" extrusionOk="0">
                <a:moveTo>
                  <a:pt x="43080" y="0"/>
                </a:moveTo>
                <a:cubicBezTo>
                  <a:pt x="43139" y="649"/>
                  <a:pt x="43169" y="1300"/>
                  <a:pt x="43169" y="1952"/>
                </a:cubicBezTo>
                <a:cubicBezTo>
                  <a:pt x="43169" y="13881"/>
                  <a:pt x="33498" y="23552"/>
                  <a:pt x="21569" y="23552"/>
                </a:cubicBezTo>
                <a:cubicBezTo>
                  <a:pt x="10089" y="23552"/>
                  <a:pt x="615" y="14572"/>
                  <a:pt x="0" y="3109"/>
                </a:cubicBezTo>
                <a:lnTo>
                  <a:pt x="21569" y="1952"/>
                </a:lnTo>
                <a:close/>
              </a:path>
            </a:pathLst>
          </a:cu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135" name="Arc 66"/>
          <p:cNvSpPr>
            <a:spLocks/>
          </p:cNvSpPr>
          <p:nvPr/>
        </p:nvSpPr>
        <p:spPr bwMode="auto">
          <a:xfrm flipV="1">
            <a:off x="5297088" y="5487747"/>
            <a:ext cx="92075" cy="57150"/>
          </a:xfrm>
          <a:custGeom>
            <a:avLst/>
            <a:gdLst>
              <a:gd name="G0" fmla="+- 21569 0 0"/>
              <a:gd name="G1" fmla="+- 1952 0 0"/>
              <a:gd name="G2" fmla="+- 21600 0 0"/>
              <a:gd name="T0" fmla="*/ 43081 w 43169"/>
              <a:gd name="T1" fmla="*/ 0 h 23552"/>
              <a:gd name="T2" fmla="*/ 0 w 43169"/>
              <a:gd name="T3" fmla="*/ 3110 h 23552"/>
              <a:gd name="T4" fmla="*/ 21569 w 43169"/>
              <a:gd name="T5" fmla="*/ 1952 h 235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43169" h="23552" fill="none" extrusionOk="0">
                <a:moveTo>
                  <a:pt x="43080" y="0"/>
                </a:moveTo>
                <a:cubicBezTo>
                  <a:pt x="43139" y="649"/>
                  <a:pt x="43169" y="1300"/>
                  <a:pt x="43169" y="1952"/>
                </a:cubicBezTo>
                <a:cubicBezTo>
                  <a:pt x="43169" y="13881"/>
                  <a:pt x="33498" y="23552"/>
                  <a:pt x="21569" y="23552"/>
                </a:cubicBezTo>
                <a:cubicBezTo>
                  <a:pt x="10089" y="23552"/>
                  <a:pt x="615" y="14572"/>
                  <a:pt x="0" y="3109"/>
                </a:cubicBezTo>
              </a:path>
              <a:path w="43169" h="23552" stroke="0" extrusionOk="0">
                <a:moveTo>
                  <a:pt x="43080" y="0"/>
                </a:moveTo>
                <a:cubicBezTo>
                  <a:pt x="43139" y="649"/>
                  <a:pt x="43169" y="1300"/>
                  <a:pt x="43169" y="1952"/>
                </a:cubicBezTo>
                <a:cubicBezTo>
                  <a:pt x="43169" y="13881"/>
                  <a:pt x="33498" y="23552"/>
                  <a:pt x="21569" y="23552"/>
                </a:cubicBezTo>
                <a:cubicBezTo>
                  <a:pt x="10089" y="23552"/>
                  <a:pt x="615" y="14572"/>
                  <a:pt x="0" y="3109"/>
                </a:cubicBezTo>
                <a:lnTo>
                  <a:pt x="21569" y="1952"/>
                </a:lnTo>
                <a:close/>
              </a:path>
            </a:pathLst>
          </a:cu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155" name="Arc 67"/>
          <p:cNvSpPr>
            <a:spLocks/>
          </p:cNvSpPr>
          <p:nvPr/>
        </p:nvSpPr>
        <p:spPr bwMode="auto">
          <a:xfrm flipV="1">
            <a:off x="5116113" y="5571885"/>
            <a:ext cx="92075" cy="57150"/>
          </a:xfrm>
          <a:custGeom>
            <a:avLst/>
            <a:gdLst>
              <a:gd name="G0" fmla="+- 21569 0 0"/>
              <a:gd name="G1" fmla="+- 1952 0 0"/>
              <a:gd name="G2" fmla="+- 21600 0 0"/>
              <a:gd name="T0" fmla="*/ 43081 w 43169"/>
              <a:gd name="T1" fmla="*/ 0 h 23552"/>
              <a:gd name="T2" fmla="*/ 0 w 43169"/>
              <a:gd name="T3" fmla="*/ 3110 h 23552"/>
              <a:gd name="T4" fmla="*/ 21569 w 43169"/>
              <a:gd name="T5" fmla="*/ 1952 h 235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43169" h="23552" fill="none" extrusionOk="0">
                <a:moveTo>
                  <a:pt x="43080" y="0"/>
                </a:moveTo>
                <a:cubicBezTo>
                  <a:pt x="43139" y="649"/>
                  <a:pt x="43169" y="1300"/>
                  <a:pt x="43169" y="1952"/>
                </a:cubicBezTo>
                <a:cubicBezTo>
                  <a:pt x="43169" y="13881"/>
                  <a:pt x="33498" y="23552"/>
                  <a:pt x="21569" y="23552"/>
                </a:cubicBezTo>
                <a:cubicBezTo>
                  <a:pt x="10089" y="23552"/>
                  <a:pt x="615" y="14572"/>
                  <a:pt x="0" y="3109"/>
                </a:cubicBezTo>
              </a:path>
              <a:path w="43169" h="23552" stroke="0" extrusionOk="0">
                <a:moveTo>
                  <a:pt x="43080" y="0"/>
                </a:moveTo>
                <a:cubicBezTo>
                  <a:pt x="43139" y="649"/>
                  <a:pt x="43169" y="1300"/>
                  <a:pt x="43169" y="1952"/>
                </a:cubicBezTo>
                <a:cubicBezTo>
                  <a:pt x="43169" y="13881"/>
                  <a:pt x="33498" y="23552"/>
                  <a:pt x="21569" y="23552"/>
                </a:cubicBezTo>
                <a:cubicBezTo>
                  <a:pt x="10089" y="23552"/>
                  <a:pt x="615" y="14572"/>
                  <a:pt x="0" y="3109"/>
                </a:cubicBezTo>
                <a:lnTo>
                  <a:pt x="21569" y="1952"/>
                </a:lnTo>
                <a:close/>
              </a:path>
            </a:pathLst>
          </a:cu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cxnSp>
        <p:nvCxnSpPr>
          <p:cNvPr id="156" name="AutoShape 68"/>
          <p:cNvCxnSpPr>
            <a:cxnSpLocks noChangeShapeType="1"/>
          </p:cNvCxnSpPr>
          <p:nvPr/>
        </p:nvCxnSpPr>
        <p:spPr bwMode="auto">
          <a:xfrm flipH="1">
            <a:off x="4987605" y="5620604"/>
            <a:ext cx="126000" cy="0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cxnSp>
      <p:sp>
        <p:nvSpPr>
          <p:cNvPr id="157" name="Arc 69"/>
          <p:cNvSpPr>
            <a:spLocks/>
          </p:cNvSpPr>
          <p:nvPr/>
        </p:nvSpPr>
        <p:spPr bwMode="auto">
          <a:xfrm flipV="1">
            <a:off x="5203426" y="5571885"/>
            <a:ext cx="92075" cy="58737"/>
          </a:xfrm>
          <a:custGeom>
            <a:avLst/>
            <a:gdLst>
              <a:gd name="G0" fmla="+- 21569 0 0"/>
              <a:gd name="G1" fmla="+- 1952 0 0"/>
              <a:gd name="G2" fmla="+- 21600 0 0"/>
              <a:gd name="T0" fmla="*/ 43081 w 43169"/>
              <a:gd name="T1" fmla="*/ 0 h 23552"/>
              <a:gd name="T2" fmla="*/ 0 w 43169"/>
              <a:gd name="T3" fmla="*/ 3110 h 23552"/>
              <a:gd name="T4" fmla="*/ 21569 w 43169"/>
              <a:gd name="T5" fmla="*/ 1952 h 235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43169" h="23552" fill="none" extrusionOk="0">
                <a:moveTo>
                  <a:pt x="43080" y="0"/>
                </a:moveTo>
                <a:cubicBezTo>
                  <a:pt x="43139" y="649"/>
                  <a:pt x="43169" y="1300"/>
                  <a:pt x="43169" y="1952"/>
                </a:cubicBezTo>
                <a:cubicBezTo>
                  <a:pt x="43169" y="13881"/>
                  <a:pt x="33498" y="23552"/>
                  <a:pt x="21569" y="23552"/>
                </a:cubicBezTo>
                <a:cubicBezTo>
                  <a:pt x="10089" y="23552"/>
                  <a:pt x="615" y="14572"/>
                  <a:pt x="0" y="3109"/>
                </a:cubicBezTo>
              </a:path>
              <a:path w="43169" h="23552" stroke="0" extrusionOk="0">
                <a:moveTo>
                  <a:pt x="43080" y="0"/>
                </a:moveTo>
                <a:cubicBezTo>
                  <a:pt x="43139" y="649"/>
                  <a:pt x="43169" y="1300"/>
                  <a:pt x="43169" y="1952"/>
                </a:cubicBezTo>
                <a:cubicBezTo>
                  <a:pt x="43169" y="13881"/>
                  <a:pt x="33498" y="23552"/>
                  <a:pt x="21569" y="23552"/>
                </a:cubicBezTo>
                <a:cubicBezTo>
                  <a:pt x="10089" y="23552"/>
                  <a:pt x="615" y="14572"/>
                  <a:pt x="0" y="3109"/>
                </a:cubicBezTo>
                <a:lnTo>
                  <a:pt x="21569" y="1952"/>
                </a:lnTo>
                <a:close/>
              </a:path>
            </a:pathLst>
          </a:cu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158" name="Arc 70"/>
          <p:cNvSpPr>
            <a:spLocks/>
          </p:cNvSpPr>
          <p:nvPr/>
        </p:nvSpPr>
        <p:spPr bwMode="auto">
          <a:xfrm flipV="1">
            <a:off x="5297088" y="5570297"/>
            <a:ext cx="92075" cy="57150"/>
          </a:xfrm>
          <a:custGeom>
            <a:avLst/>
            <a:gdLst>
              <a:gd name="G0" fmla="+- 21569 0 0"/>
              <a:gd name="G1" fmla="+- 1952 0 0"/>
              <a:gd name="G2" fmla="+- 21600 0 0"/>
              <a:gd name="T0" fmla="*/ 43081 w 43169"/>
              <a:gd name="T1" fmla="*/ 0 h 23552"/>
              <a:gd name="T2" fmla="*/ 0 w 43169"/>
              <a:gd name="T3" fmla="*/ 3110 h 23552"/>
              <a:gd name="T4" fmla="*/ 21569 w 43169"/>
              <a:gd name="T5" fmla="*/ 1952 h 235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43169" h="23552" fill="none" extrusionOk="0">
                <a:moveTo>
                  <a:pt x="43080" y="0"/>
                </a:moveTo>
                <a:cubicBezTo>
                  <a:pt x="43139" y="649"/>
                  <a:pt x="43169" y="1300"/>
                  <a:pt x="43169" y="1952"/>
                </a:cubicBezTo>
                <a:cubicBezTo>
                  <a:pt x="43169" y="13881"/>
                  <a:pt x="33498" y="23552"/>
                  <a:pt x="21569" y="23552"/>
                </a:cubicBezTo>
                <a:cubicBezTo>
                  <a:pt x="10089" y="23552"/>
                  <a:pt x="615" y="14572"/>
                  <a:pt x="0" y="3109"/>
                </a:cubicBezTo>
              </a:path>
              <a:path w="43169" h="23552" stroke="0" extrusionOk="0">
                <a:moveTo>
                  <a:pt x="43080" y="0"/>
                </a:moveTo>
                <a:cubicBezTo>
                  <a:pt x="43139" y="649"/>
                  <a:pt x="43169" y="1300"/>
                  <a:pt x="43169" y="1952"/>
                </a:cubicBezTo>
                <a:cubicBezTo>
                  <a:pt x="43169" y="13881"/>
                  <a:pt x="33498" y="23552"/>
                  <a:pt x="21569" y="23552"/>
                </a:cubicBezTo>
                <a:cubicBezTo>
                  <a:pt x="10089" y="23552"/>
                  <a:pt x="615" y="14572"/>
                  <a:pt x="0" y="3109"/>
                </a:cubicBezTo>
                <a:lnTo>
                  <a:pt x="21569" y="1952"/>
                </a:lnTo>
                <a:close/>
              </a:path>
            </a:pathLst>
          </a:cu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cxnSp>
        <p:nvCxnSpPr>
          <p:cNvPr id="159" name="AutoShape 71"/>
          <p:cNvCxnSpPr>
            <a:cxnSpLocks noChangeShapeType="1"/>
          </p:cNvCxnSpPr>
          <p:nvPr/>
        </p:nvCxnSpPr>
        <p:spPr bwMode="auto">
          <a:xfrm flipH="1">
            <a:off x="5384401" y="5465522"/>
            <a:ext cx="468312" cy="0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cxnSp>
      <p:cxnSp>
        <p:nvCxnSpPr>
          <p:cNvPr id="160" name="AutoShape 72"/>
          <p:cNvCxnSpPr>
            <a:cxnSpLocks noChangeShapeType="1"/>
          </p:cNvCxnSpPr>
          <p:nvPr/>
        </p:nvCxnSpPr>
        <p:spPr bwMode="auto">
          <a:xfrm flipH="1" flipV="1">
            <a:off x="5393926" y="5546485"/>
            <a:ext cx="304800" cy="1587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cxnSp>
      <p:cxnSp>
        <p:nvCxnSpPr>
          <p:cNvPr id="161" name="AutoShape 73"/>
          <p:cNvCxnSpPr>
            <a:cxnSpLocks noChangeShapeType="1"/>
          </p:cNvCxnSpPr>
          <p:nvPr/>
        </p:nvCxnSpPr>
        <p:spPr bwMode="auto">
          <a:xfrm flipH="1" flipV="1">
            <a:off x="5393926" y="5629035"/>
            <a:ext cx="150812" cy="1587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cxnSp>
      <p:sp>
        <p:nvSpPr>
          <p:cNvPr id="162" name="Line 75"/>
          <p:cNvSpPr>
            <a:spLocks noChangeShapeType="1"/>
          </p:cNvSpPr>
          <p:nvPr/>
        </p:nvSpPr>
        <p:spPr bwMode="auto">
          <a:xfrm>
            <a:off x="5544738" y="5468697"/>
            <a:ext cx="0" cy="3420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cxnSp>
        <p:nvCxnSpPr>
          <p:cNvPr id="163" name="AutoShape 77"/>
          <p:cNvCxnSpPr>
            <a:cxnSpLocks noChangeShapeType="1"/>
          </p:cNvCxnSpPr>
          <p:nvPr/>
        </p:nvCxnSpPr>
        <p:spPr bwMode="auto">
          <a:xfrm flipH="1" flipV="1">
            <a:off x="5852712" y="5465522"/>
            <a:ext cx="2124000" cy="7959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cxnSp>
      <p:cxnSp>
        <p:nvCxnSpPr>
          <p:cNvPr id="164" name="AutoShape 78"/>
          <p:cNvCxnSpPr>
            <a:cxnSpLocks noChangeShapeType="1"/>
          </p:cNvCxnSpPr>
          <p:nvPr/>
        </p:nvCxnSpPr>
        <p:spPr bwMode="auto">
          <a:xfrm flipH="1" flipV="1">
            <a:off x="5693962" y="5548072"/>
            <a:ext cx="2268000" cy="4897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cxnSp>
      <p:cxnSp>
        <p:nvCxnSpPr>
          <p:cNvPr id="165" name="AutoShape 79"/>
          <p:cNvCxnSpPr>
            <a:cxnSpLocks noChangeShapeType="1"/>
          </p:cNvCxnSpPr>
          <p:nvPr/>
        </p:nvCxnSpPr>
        <p:spPr bwMode="auto">
          <a:xfrm flipH="1">
            <a:off x="5539974" y="5627447"/>
            <a:ext cx="2412000" cy="0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cxnSp>
      <p:sp>
        <p:nvSpPr>
          <p:cNvPr id="166" name="AutoShape 80"/>
          <p:cNvSpPr>
            <a:spLocks noChangeArrowheads="1"/>
          </p:cNvSpPr>
          <p:nvPr/>
        </p:nvSpPr>
        <p:spPr bwMode="auto">
          <a:xfrm>
            <a:off x="2650726" y="5419485"/>
            <a:ext cx="66675" cy="68262"/>
          </a:xfrm>
          <a:prstGeom prst="flowChartConnector">
            <a:avLst/>
          </a:prstGeom>
          <a:solidFill>
            <a:srgbClr val="000000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167" name="AutoShape 81"/>
          <p:cNvSpPr>
            <a:spLocks noChangeArrowheads="1"/>
          </p:cNvSpPr>
          <p:nvPr/>
        </p:nvSpPr>
        <p:spPr bwMode="auto">
          <a:xfrm>
            <a:off x="3536551" y="5516322"/>
            <a:ext cx="66675" cy="66675"/>
          </a:xfrm>
          <a:prstGeom prst="flowChartConnector">
            <a:avLst/>
          </a:prstGeom>
          <a:solidFill>
            <a:srgbClr val="000000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168" name="AutoShape 82"/>
          <p:cNvSpPr>
            <a:spLocks noChangeArrowheads="1"/>
          </p:cNvSpPr>
          <p:nvPr/>
        </p:nvSpPr>
        <p:spPr bwMode="auto">
          <a:xfrm>
            <a:off x="4423963" y="5611572"/>
            <a:ext cx="66675" cy="66675"/>
          </a:xfrm>
          <a:prstGeom prst="flowChartConnector">
            <a:avLst/>
          </a:prstGeom>
          <a:solidFill>
            <a:srgbClr val="000000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169" name="AutoShape 83"/>
          <p:cNvSpPr>
            <a:spLocks noChangeArrowheads="1"/>
          </p:cNvSpPr>
          <p:nvPr/>
        </p:nvSpPr>
        <p:spPr bwMode="auto">
          <a:xfrm>
            <a:off x="5509813" y="5430597"/>
            <a:ext cx="66675" cy="68263"/>
          </a:xfrm>
          <a:prstGeom prst="flowChartConnector">
            <a:avLst/>
          </a:prstGeom>
          <a:solidFill>
            <a:srgbClr val="000000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cxnSp>
        <p:nvCxnSpPr>
          <p:cNvPr id="170" name="AutoShape 84"/>
          <p:cNvCxnSpPr>
            <a:cxnSpLocks noChangeShapeType="1"/>
          </p:cNvCxnSpPr>
          <p:nvPr/>
        </p:nvCxnSpPr>
        <p:spPr bwMode="auto">
          <a:xfrm>
            <a:off x="2777726" y="5681422"/>
            <a:ext cx="4762" cy="450850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cxnSp>
      <p:sp>
        <p:nvSpPr>
          <p:cNvPr id="171" name="Line 85"/>
          <p:cNvSpPr>
            <a:spLocks noChangeShapeType="1"/>
          </p:cNvSpPr>
          <p:nvPr/>
        </p:nvSpPr>
        <p:spPr bwMode="auto">
          <a:xfrm flipV="1">
            <a:off x="2682476" y="5678247"/>
            <a:ext cx="95250" cy="1588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172" name="Line 86"/>
          <p:cNvSpPr>
            <a:spLocks noChangeShapeType="1"/>
          </p:cNvSpPr>
          <p:nvPr/>
        </p:nvSpPr>
        <p:spPr bwMode="auto">
          <a:xfrm flipV="1">
            <a:off x="2715813" y="6132272"/>
            <a:ext cx="68263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173" name="AutoShape 87"/>
          <p:cNvSpPr>
            <a:spLocks noChangeArrowheads="1"/>
          </p:cNvSpPr>
          <p:nvPr/>
        </p:nvSpPr>
        <p:spPr bwMode="auto">
          <a:xfrm>
            <a:off x="2704701" y="5840172"/>
            <a:ext cx="150812" cy="131763"/>
          </a:xfrm>
          <a:prstGeom prst="triangle">
            <a:avLst>
              <a:gd name="adj" fmla="val 50000"/>
            </a:avLst>
          </a:prstGeom>
          <a:solidFill>
            <a:schemeClr val="tx1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174" name="AutoShape 88"/>
          <p:cNvSpPr>
            <a:spLocks noChangeAspect="1" noChangeArrowheads="1"/>
          </p:cNvSpPr>
          <p:nvPr/>
        </p:nvSpPr>
        <p:spPr bwMode="auto">
          <a:xfrm rot="10800000">
            <a:off x="1927401" y="5638039"/>
            <a:ext cx="107950" cy="93663"/>
          </a:xfrm>
          <a:prstGeom prst="triangle">
            <a:avLst>
              <a:gd name="adj" fmla="val 50000"/>
            </a:avLst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cxnSp>
        <p:nvCxnSpPr>
          <p:cNvPr id="175" name="AutoShape 89"/>
          <p:cNvCxnSpPr>
            <a:cxnSpLocks noChangeShapeType="1"/>
          </p:cNvCxnSpPr>
          <p:nvPr/>
        </p:nvCxnSpPr>
        <p:spPr bwMode="auto">
          <a:xfrm>
            <a:off x="3671488" y="5676660"/>
            <a:ext cx="6350" cy="449262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cxnSp>
      <p:sp>
        <p:nvSpPr>
          <p:cNvPr id="176" name="Line 90"/>
          <p:cNvSpPr>
            <a:spLocks noChangeShapeType="1"/>
          </p:cNvSpPr>
          <p:nvPr/>
        </p:nvSpPr>
        <p:spPr bwMode="auto">
          <a:xfrm flipV="1">
            <a:off x="3576238" y="5673485"/>
            <a:ext cx="95250" cy="1587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137" name="Line 91"/>
          <p:cNvSpPr>
            <a:spLocks noChangeShapeType="1"/>
          </p:cNvSpPr>
          <p:nvPr/>
        </p:nvSpPr>
        <p:spPr bwMode="auto">
          <a:xfrm flipV="1">
            <a:off x="3609576" y="6125922"/>
            <a:ext cx="68262" cy="1588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178" name="AutoShape 92"/>
          <p:cNvSpPr>
            <a:spLocks noChangeArrowheads="1"/>
          </p:cNvSpPr>
          <p:nvPr/>
        </p:nvSpPr>
        <p:spPr bwMode="auto">
          <a:xfrm>
            <a:off x="3598463" y="5835410"/>
            <a:ext cx="150813" cy="131762"/>
          </a:xfrm>
          <a:prstGeom prst="triangle">
            <a:avLst>
              <a:gd name="adj" fmla="val 50000"/>
            </a:avLst>
          </a:prstGeom>
          <a:solidFill>
            <a:schemeClr val="tx1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cxnSp>
        <p:nvCxnSpPr>
          <p:cNvPr id="139" name="AutoShape 93"/>
          <p:cNvCxnSpPr>
            <a:cxnSpLocks noChangeShapeType="1"/>
          </p:cNvCxnSpPr>
          <p:nvPr/>
        </p:nvCxnSpPr>
        <p:spPr bwMode="auto">
          <a:xfrm>
            <a:off x="4560488" y="5676660"/>
            <a:ext cx="6350" cy="449262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cxnSp>
      <p:sp>
        <p:nvSpPr>
          <p:cNvPr id="180" name="Line 94"/>
          <p:cNvSpPr>
            <a:spLocks noChangeShapeType="1"/>
          </p:cNvSpPr>
          <p:nvPr/>
        </p:nvSpPr>
        <p:spPr bwMode="auto">
          <a:xfrm flipV="1">
            <a:off x="4465238" y="5673485"/>
            <a:ext cx="95250" cy="1587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181" name="Line 95"/>
          <p:cNvSpPr>
            <a:spLocks noChangeShapeType="1"/>
          </p:cNvSpPr>
          <p:nvPr/>
        </p:nvSpPr>
        <p:spPr bwMode="auto">
          <a:xfrm flipV="1">
            <a:off x="4498576" y="6125922"/>
            <a:ext cx="68262" cy="1588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182" name="AutoShape 96"/>
          <p:cNvSpPr>
            <a:spLocks noChangeArrowheads="1"/>
          </p:cNvSpPr>
          <p:nvPr/>
        </p:nvSpPr>
        <p:spPr bwMode="auto">
          <a:xfrm>
            <a:off x="4487463" y="5835410"/>
            <a:ext cx="150813" cy="131762"/>
          </a:xfrm>
          <a:prstGeom prst="triangle">
            <a:avLst>
              <a:gd name="adj" fmla="val 50000"/>
            </a:avLst>
          </a:prstGeom>
          <a:solidFill>
            <a:schemeClr val="tx1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cxnSp>
        <p:nvCxnSpPr>
          <p:cNvPr id="183" name="AutoShape 97"/>
          <p:cNvCxnSpPr>
            <a:cxnSpLocks noChangeShapeType="1"/>
          </p:cNvCxnSpPr>
          <p:nvPr/>
        </p:nvCxnSpPr>
        <p:spPr bwMode="auto">
          <a:xfrm>
            <a:off x="2752326" y="4965460"/>
            <a:ext cx="4762" cy="449262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cxnSp>
      <p:sp>
        <p:nvSpPr>
          <p:cNvPr id="184" name="Line 98"/>
          <p:cNvSpPr>
            <a:spLocks noChangeShapeType="1"/>
          </p:cNvSpPr>
          <p:nvPr/>
        </p:nvSpPr>
        <p:spPr bwMode="auto">
          <a:xfrm flipV="1">
            <a:off x="2657076" y="4962285"/>
            <a:ext cx="95250" cy="1587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185" name="Line 99"/>
          <p:cNvSpPr>
            <a:spLocks noChangeShapeType="1"/>
          </p:cNvSpPr>
          <p:nvPr/>
        </p:nvSpPr>
        <p:spPr bwMode="auto">
          <a:xfrm flipV="1">
            <a:off x="2690413" y="5414722"/>
            <a:ext cx="68263" cy="1588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186" name="AutoShape 100"/>
          <p:cNvSpPr>
            <a:spLocks noChangeArrowheads="1"/>
          </p:cNvSpPr>
          <p:nvPr/>
        </p:nvSpPr>
        <p:spPr bwMode="auto">
          <a:xfrm>
            <a:off x="2679301" y="5124210"/>
            <a:ext cx="150812" cy="131762"/>
          </a:xfrm>
          <a:prstGeom prst="triangle">
            <a:avLst>
              <a:gd name="adj" fmla="val 50000"/>
            </a:avLst>
          </a:prstGeom>
          <a:solidFill>
            <a:schemeClr val="tx1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cxnSp>
        <p:nvCxnSpPr>
          <p:cNvPr id="187" name="AutoShape 101"/>
          <p:cNvCxnSpPr>
            <a:cxnSpLocks noChangeShapeType="1"/>
          </p:cNvCxnSpPr>
          <p:nvPr/>
        </p:nvCxnSpPr>
        <p:spPr bwMode="auto">
          <a:xfrm>
            <a:off x="3636563" y="4965460"/>
            <a:ext cx="4763" cy="449262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cxnSp>
      <p:sp>
        <p:nvSpPr>
          <p:cNvPr id="188" name="Line 102"/>
          <p:cNvSpPr>
            <a:spLocks noChangeShapeType="1"/>
          </p:cNvSpPr>
          <p:nvPr/>
        </p:nvSpPr>
        <p:spPr bwMode="auto">
          <a:xfrm flipV="1">
            <a:off x="3541313" y="4962285"/>
            <a:ext cx="95250" cy="1587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189" name="Line 103"/>
          <p:cNvSpPr>
            <a:spLocks noChangeShapeType="1"/>
          </p:cNvSpPr>
          <p:nvPr/>
        </p:nvSpPr>
        <p:spPr bwMode="auto">
          <a:xfrm flipV="1">
            <a:off x="3573063" y="5414722"/>
            <a:ext cx="69850" cy="1588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190" name="AutoShape 104"/>
          <p:cNvSpPr>
            <a:spLocks noChangeArrowheads="1"/>
          </p:cNvSpPr>
          <p:nvPr/>
        </p:nvSpPr>
        <p:spPr bwMode="auto">
          <a:xfrm>
            <a:off x="3563538" y="5124210"/>
            <a:ext cx="150813" cy="131762"/>
          </a:xfrm>
          <a:prstGeom prst="triangle">
            <a:avLst>
              <a:gd name="adj" fmla="val 50000"/>
            </a:avLst>
          </a:prstGeom>
          <a:solidFill>
            <a:schemeClr val="tx1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cxnSp>
        <p:nvCxnSpPr>
          <p:cNvPr id="141" name="AutoShape 105"/>
          <p:cNvCxnSpPr>
            <a:cxnSpLocks noChangeShapeType="1"/>
          </p:cNvCxnSpPr>
          <p:nvPr/>
        </p:nvCxnSpPr>
        <p:spPr bwMode="auto">
          <a:xfrm>
            <a:off x="4525563" y="4965460"/>
            <a:ext cx="4763" cy="449262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cxnSp>
      <p:sp>
        <p:nvSpPr>
          <p:cNvPr id="143" name="Line 106"/>
          <p:cNvSpPr>
            <a:spLocks noChangeShapeType="1"/>
          </p:cNvSpPr>
          <p:nvPr/>
        </p:nvSpPr>
        <p:spPr bwMode="auto">
          <a:xfrm flipV="1">
            <a:off x="4430313" y="4962285"/>
            <a:ext cx="95250" cy="1587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193" name="Line 107"/>
          <p:cNvSpPr>
            <a:spLocks noChangeShapeType="1"/>
          </p:cNvSpPr>
          <p:nvPr/>
        </p:nvSpPr>
        <p:spPr bwMode="auto">
          <a:xfrm flipV="1">
            <a:off x="4462063" y="5414722"/>
            <a:ext cx="69850" cy="1588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194" name="AutoShape 108"/>
          <p:cNvSpPr>
            <a:spLocks noChangeArrowheads="1"/>
          </p:cNvSpPr>
          <p:nvPr/>
        </p:nvSpPr>
        <p:spPr bwMode="auto">
          <a:xfrm>
            <a:off x="4452538" y="5124210"/>
            <a:ext cx="150813" cy="131762"/>
          </a:xfrm>
          <a:prstGeom prst="triangle">
            <a:avLst>
              <a:gd name="adj" fmla="val 50000"/>
            </a:avLst>
          </a:prstGeom>
          <a:solidFill>
            <a:schemeClr val="tx1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195" name="Line 110"/>
          <p:cNvSpPr>
            <a:spLocks noChangeShapeType="1"/>
          </p:cNvSpPr>
          <p:nvPr/>
        </p:nvSpPr>
        <p:spPr bwMode="auto">
          <a:xfrm>
            <a:off x="5474888" y="6276735"/>
            <a:ext cx="134938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196" name="Line 111"/>
          <p:cNvSpPr>
            <a:spLocks noChangeShapeType="1"/>
          </p:cNvSpPr>
          <p:nvPr/>
        </p:nvSpPr>
        <p:spPr bwMode="auto">
          <a:xfrm>
            <a:off x="5471713" y="6230697"/>
            <a:ext cx="136525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197" name="Line 113"/>
          <p:cNvSpPr>
            <a:spLocks noChangeShapeType="1"/>
          </p:cNvSpPr>
          <p:nvPr/>
        </p:nvSpPr>
        <p:spPr bwMode="auto">
          <a:xfrm flipV="1">
            <a:off x="5540050" y="6370818"/>
            <a:ext cx="751706" cy="1586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198" name="Line 116"/>
          <p:cNvSpPr>
            <a:spLocks noChangeShapeType="1"/>
          </p:cNvSpPr>
          <p:nvPr/>
        </p:nvSpPr>
        <p:spPr bwMode="auto">
          <a:xfrm>
            <a:off x="5537764" y="6279185"/>
            <a:ext cx="0" cy="90487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199" name="Line 117"/>
          <p:cNvSpPr>
            <a:spLocks noChangeShapeType="1"/>
          </p:cNvSpPr>
          <p:nvPr/>
        </p:nvSpPr>
        <p:spPr bwMode="auto">
          <a:xfrm>
            <a:off x="5909863" y="5533784"/>
            <a:ext cx="0" cy="2880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200" name="AutoShape 118"/>
          <p:cNvSpPr>
            <a:spLocks noChangeArrowheads="1"/>
          </p:cNvSpPr>
          <p:nvPr/>
        </p:nvSpPr>
        <p:spPr bwMode="auto">
          <a:xfrm>
            <a:off x="5878113" y="5519497"/>
            <a:ext cx="66675" cy="68263"/>
          </a:xfrm>
          <a:prstGeom prst="flowChartConnector">
            <a:avLst/>
          </a:prstGeom>
          <a:solidFill>
            <a:srgbClr val="000000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201" name="Line 119"/>
          <p:cNvSpPr>
            <a:spLocks noChangeShapeType="1"/>
          </p:cNvSpPr>
          <p:nvPr/>
        </p:nvSpPr>
        <p:spPr bwMode="auto">
          <a:xfrm flipH="1">
            <a:off x="6286101" y="5646497"/>
            <a:ext cx="3175" cy="1620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202" name="AutoShape 120"/>
          <p:cNvSpPr>
            <a:spLocks noChangeArrowheads="1"/>
          </p:cNvSpPr>
          <p:nvPr/>
        </p:nvSpPr>
        <p:spPr bwMode="auto">
          <a:xfrm>
            <a:off x="6255938" y="5592522"/>
            <a:ext cx="66675" cy="68263"/>
          </a:xfrm>
          <a:prstGeom prst="flowChartConnector">
            <a:avLst/>
          </a:prstGeom>
          <a:solidFill>
            <a:srgbClr val="000000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203" name="Line 121"/>
          <p:cNvSpPr>
            <a:spLocks noChangeShapeType="1"/>
          </p:cNvSpPr>
          <p:nvPr/>
        </p:nvSpPr>
        <p:spPr bwMode="auto">
          <a:xfrm>
            <a:off x="5539976" y="6040197"/>
            <a:ext cx="0" cy="1905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154" name="Line 38"/>
          <p:cNvSpPr>
            <a:spLocks noChangeShapeType="1"/>
          </p:cNvSpPr>
          <p:nvPr/>
        </p:nvSpPr>
        <p:spPr bwMode="auto">
          <a:xfrm>
            <a:off x="453581" y="5201154"/>
            <a:ext cx="257175" cy="1587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205" name="Line 39"/>
          <p:cNvSpPr>
            <a:spLocks noChangeShapeType="1"/>
          </p:cNvSpPr>
          <p:nvPr/>
        </p:nvSpPr>
        <p:spPr bwMode="auto">
          <a:xfrm flipV="1">
            <a:off x="710756" y="5121779"/>
            <a:ext cx="0" cy="15875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206" name="Line 40"/>
          <p:cNvSpPr>
            <a:spLocks noChangeShapeType="1"/>
          </p:cNvSpPr>
          <p:nvPr/>
        </p:nvSpPr>
        <p:spPr bwMode="auto">
          <a:xfrm>
            <a:off x="775844" y="5067804"/>
            <a:ext cx="0" cy="2667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207" name="Freeform 41"/>
          <p:cNvSpPr>
            <a:spLocks/>
          </p:cNvSpPr>
          <p:nvPr/>
        </p:nvSpPr>
        <p:spPr bwMode="auto">
          <a:xfrm>
            <a:off x="775844" y="4772529"/>
            <a:ext cx="160337" cy="374650"/>
          </a:xfrm>
          <a:custGeom>
            <a:avLst/>
            <a:gdLst/>
            <a:ahLst/>
            <a:cxnLst>
              <a:cxn ang="0">
                <a:pos x="0" y="641"/>
              </a:cxn>
              <a:cxn ang="0">
                <a:pos x="188" y="369"/>
              </a:cxn>
              <a:cxn ang="0">
                <a:pos x="188" y="0"/>
              </a:cxn>
            </a:cxnLst>
            <a:rect l="0" t="0" r="r" b="b"/>
            <a:pathLst>
              <a:path w="188" h="641">
                <a:moveTo>
                  <a:pt x="0" y="641"/>
                </a:moveTo>
                <a:lnTo>
                  <a:pt x="188" y="369"/>
                </a:lnTo>
                <a:lnTo>
                  <a:pt x="188" y="0"/>
                </a:lnTo>
              </a:path>
            </a:pathLst>
          </a:custGeom>
          <a:noFill/>
          <a:ln w="952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208" name="Line 42"/>
          <p:cNvSpPr>
            <a:spLocks noChangeShapeType="1"/>
          </p:cNvSpPr>
          <p:nvPr/>
        </p:nvSpPr>
        <p:spPr bwMode="auto">
          <a:xfrm>
            <a:off x="775844" y="5256716"/>
            <a:ext cx="87312" cy="7302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209" name="Freeform 43"/>
          <p:cNvSpPr>
            <a:spLocks/>
          </p:cNvSpPr>
          <p:nvPr/>
        </p:nvSpPr>
        <p:spPr bwMode="auto">
          <a:xfrm>
            <a:off x="815531" y="5290054"/>
            <a:ext cx="153988" cy="125412"/>
          </a:xfrm>
          <a:custGeom>
            <a:avLst/>
            <a:gdLst/>
            <a:ahLst/>
            <a:cxnLst>
              <a:cxn ang="0">
                <a:pos x="91" y="0"/>
              </a:cxn>
              <a:cxn ang="0">
                <a:pos x="180" y="214"/>
              </a:cxn>
              <a:cxn ang="0">
                <a:pos x="0" y="107"/>
              </a:cxn>
              <a:cxn ang="0">
                <a:pos x="91" y="0"/>
              </a:cxn>
            </a:cxnLst>
            <a:rect l="0" t="0" r="r" b="b"/>
            <a:pathLst>
              <a:path w="180" h="214">
                <a:moveTo>
                  <a:pt x="91" y="0"/>
                </a:moveTo>
                <a:lnTo>
                  <a:pt x="180" y="214"/>
                </a:lnTo>
                <a:lnTo>
                  <a:pt x="0" y="107"/>
                </a:lnTo>
                <a:lnTo>
                  <a:pt x="91" y="0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210" name="Line 44"/>
          <p:cNvSpPr>
            <a:spLocks noChangeShapeType="1"/>
          </p:cNvSpPr>
          <p:nvPr/>
        </p:nvSpPr>
        <p:spPr bwMode="auto">
          <a:xfrm flipV="1">
            <a:off x="936181" y="4720141"/>
            <a:ext cx="0" cy="52388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211" name="Line 45"/>
          <p:cNvSpPr>
            <a:spLocks noChangeShapeType="1"/>
          </p:cNvSpPr>
          <p:nvPr/>
        </p:nvSpPr>
        <p:spPr bwMode="auto">
          <a:xfrm>
            <a:off x="969519" y="5629779"/>
            <a:ext cx="0" cy="52387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212" name="Line 46"/>
          <p:cNvSpPr>
            <a:spLocks noChangeShapeType="1"/>
          </p:cNvSpPr>
          <p:nvPr/>
        </p:nvSpPr>
        <p:spPr bwMode="auto">
          <a:xfrm>
            <a:off x="486919" y="5923466"/>
            <a:ext cx="255587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213" name="Line 47"/>
          <p:cNvSpPr>
            <a:spLocks noChangeShapeType="1"/>
          </p:cNvSpPr>
          <p:nvPr/>
        </p:nvSpPr>
        <p:spPr bwMode="auto">
          <a:xfrm flipV="1">
            <a:off x="742506" y="5844091"/>
            <a:ext cx="1588" cy="15875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214" name="Line 48"/>
          <p:cNvSpPr>
            <a:spLocks noChangeShapeType="1"/>
          </p:cNvSpPr>
          <p:nvPr/>
        </p:nvSpPr>
        <p:spPr bwMode="auto">
          <a:xfrm>
            <a:off x="807594" y="5790116"/>
            <a:ext cx="1587" cy="2667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215" name="Freeform 49"/>
          <p:cNvSpPr>
            <a:spLocks/>
          </p:cNvSpPr>
          <p:nvPr/>
        </p:nvSpPr>
        <p:spPr bwMode="auto">
          <a:xfrm>
            <a:off x="807594" y="5410704"/>
            <a:ext cx="161925" cy="458787"/>
          </a:xfrm>
          <a:custGeom>
            <a:avLst/>
            <a:gdLst/>
            <a:ahLst/>
            <a:cxnLst>
              <a:cxn ang="0">
                <a:pos x="0" y="641"/>
              </a:cxn>
              <a:cxn ang="0">
                <a:pos x="188" y="369"/>
              </a:cxn>
              <a:cxn ang="0">
                <a:pos x="188" y="0"/>
              </a:cxn>
            </a:cxnLst>
            <a:rect l="0" t="0" r="r" b="b"/>
            <a:pathLst>
              <a:path w="188" h="641">
                <a:moveTo>
                  <a:pt x="0" y="641"/>
                </a:moveTo>
                <a:lnTo>
                  <a:pt x="188" y="369"/>
                </a:lnTo>
                <a:lnTo>
                  <a:pt x="188" y="0"/>
                </a:lnTo>
              </a:path>
            </a:pathLst>
          </a:custGeom>
          <a:noFill/>
          <a:ln w="952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216" name="Line 50"/>
          <p:cNvSpPr>
            <a:spLocks noChangeShapeType="1"/>
          </p:cNvSpPr>
          <p:nvPr/>
        </p:nvSpPr>
        <p:spPr bwMode="auto">
          <a:xfrm>
            <a:off x="807594" y="5977441"/>
            <a:ext cx="87312" cy="7302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217" name="Freeform 51"/>
          <p:cNvSpPr>
            <a:spLocks/>
          </p:cNvSpPr>
          <p:nvPr/>
        </p:nvSpPr>
        <p:spPr bwMode="auto">
          <a:xfrm>
            <a:off x="847281" y="6010779"/>
            <a:ext cx="153988" cy="125412"/>
          </a:xfrm>
          <a:custGeom>
            <a:avLst/>
            <a:gdLst/>
            <a:ahLst/>
            <a:cxnLst>
              <a:cxn ang="0">
                <a:pos x="91" y="0"/>
              </a:cxn>
              <a:cxn ang="0">
                <a:pos x="180" y="214"/>
              </a:cxn>
              <a:cxn ang="0">
                <a:pos x="0" y="107"/>
              </a:cxn>
              <a:cxn ang="0">
                <a:pos x="91" y="0"/>
              </a:cxn>
            </a:cxnLst>
            <a:rect l="0" t="0" r="r" b="b"/>
            <a:pathLst>
              <a:path w="180" h="214">
                <a:moveTo>
                  <a:pt x="91" y="0"/>
                </a:moveTo>
                <a:lnTo>
                  <a:pt x="180" y="214"/>
                </a:lnTo>
                <a:lnTo>
                  <a:pt x="0" y="107"/>
                </a:lnTo>
                <a:lnTo>
                  <a:pt x="91" y="0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218" name="Line 52"/>
          <p:cNvSpPr>
            <a:spLocks noChangeShapeType="1"/>
          </p:cNvSpPr>
          <p:nvPr/>
        </p:nvSpPr>
        <p:spPr bwMode="auto">
          <a:xfrm>
            <a:off x="1001269" y="6136191"/>
            <a:ext cx="1587" cy="2159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219" name="AutoShape 82"/>
          <p:cNvSpPr>
            <a:spLocks noChangeArrowheads="1"/>
          </p:cNvSpPr>
          <p:nvPr/>
        </p:nvSpPr>
        <p:spPr bwMode="auto">
          <a:xfrm>
            <a:off x="936181" y="5506723"/>
            <a:ext cx="66675" cy="66675"/>
          </a:xfrm>
          <a:prstGeom prst="flowChartConnector">
            <a:avLst/>
          </a:prstGeom>
          <a:solidFill>
            <a:srgbClr val="000000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cxnSp>
        <p:nvCxnSpPr>
          <p:cNvPr id="220" name="AutoShape 93"/>
          <p:cNvCxnSpPr>
            <a:cxnSpLocks noChangeShapeType="1"/>
          </p:cNvCxnSpPr>
          <p:nvPr/>
        </p:nvCxnSpPr>
        <p:spPr bwMode="auto">
          <a:xfrm>
            <a:off x="1072706" y="5677404"/>
            <a:ext cx="6350" cy="449262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cxnSp>
      <p:sp>
        <p:nvSpPr>
          <p:cNvPr id="221" name="Line 94"/>
          <p:cNvSpPr>
            <a:spLocks noChangeShapeType="1"/>
          </p:cNvSpPr>
          <p:nvPr/>
        </p:nvSpPr>
        <p:spPr bwMode="auto">
          <a:xfrm flipV="1">
            <a:off x="977456" y="5674229"/>
            <a:ext cx="95250" cy="1587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222" name="Line 95"/>
          <p:cNvSpPr>
            <a:spLocks noChangeShapeType="1"/>
          </p:cNvSpPr>
          <p:nvPr/>
        </p:nvSpPr>
        <p:spPr bwMode="auto">
          <a:xfrm flipV="1">
            <a:off x="1010794" y="6126666"/>
            <a:ext cx="68262" cy="1588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223" name="AutoShape 96"/>
          <p:cNvSpPr>
            <a:spLocks noChangeArrowheads="1"/>
          </p:cNvSpPr>
          <p:nvPr/>
        </p:nvSpPr>
        <p:spPr bwMode="auto">
          <a:xfrm>
            <a:off x="999681" y="5836154"/>
            <a:ext cx="150813" cy="131762"/>
          </a:xfrm>
          <a:prstGeom prst="triangle">
            <a:avLst>
              <a:gd name="adj" fmla="val 50000"/>
            </a:avLst>
          </a:prstGeom>
          <a:solidFill>
            <a:schemeClr val="tx1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cxnSp>
        <p:nvCxnSpPr>
          <p:cNvPr id="224" name="AutoShape 105"/>
          <p:cNvCxnSpPr>
            <a:cxnSpLocks noChangeShapeType="1"/>
          </p:cNvCxnSpPr>
          <p:nvPr/>
        </p:nvCxnSpPr>
        <p:spPr bwMode="auto">
          <a:xfrm>
            <a:off x="1037781" y="4966204"/>
            <a:ext cx="4763" cy="449262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cxnSp>
      <p:sp>
        <p:nvSpPr>
          <p:cNvPr id="225" name="Line 106"/>
          <p:cNvSpPr>
            <a:spLocks noChangeShapeType="1"/>
          </p:cNvSpPr>
          <p:nvPr/>
        </p:nvSpPr>
        <p:spPr bwMode="auto">
          <a:xfrm flipV="1">
            <a:off x="942531" y="4963029"/>
            <a:ext cx="95250" cy="1587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226" name="Line 107"/>
          <p:cNvSpPr>
            <a:spLocks noChangeShapeType="1"/>
          </p:cNvSpPr>
          <p:nvPr/>
        </p:nvSpPr>
        <p:spPr bwMode="auto">
          <a:xfrm flipV="1">
            <a:off x="974281" y="5415466"/>
            <a:ext cx="69850" cy="1588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227" name="AutoShape 108"/>
          <p:cNvSpPr>
            <a:spLocks noChangeArrowheads="1"/>
          </p:cNvSpPr>
          <p:nvPr/>
        </p:nvSpPr>
        <p:spPr bwMode="auto">
          <a:xfrm>
            <a:off x="964756" y="5124954"/>
            <a:ext cx="150813" cy="131762"/>
          </a:xfrm>
          <a:prstGeom prst="triangle">
            <a:avLst>
              <a:gd name="adj" fmla="val 50000"/>
            </a:avLst>
          </a:prstGeom>
          <a:solidFill>
            <a:schemeClr val="tx1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228" name="Arc 67"/>
          <p:cNvSpPr>
            <a:spLocks/>
          </p:cNvSpPr>
          <p:nvPr/>
        </p:nvSpPr>
        <p:spPr bwMode="auto">
          <a:xfrm flipV="1">
            <a:off x="1378191" y="5481326"/>
            <a:ext cx="92075" cy="57150"/>
          </a:xfrm>
          <a:custGeom>
            <a:avLst/>
            <a:gdLst>
              <a:gd name="G0" fmla="+- 21569 0 0"/>
              <a:gd name="G1" fmla="+- 1952 0 0"/>
              <a:gd name="G2" fmla="+- 21600 0 0"/>
              <a:gd name="T0" fmla="*/ 43081 w 43169"/>
              <a:gd name="T1" fmla="*/ 0 h 23552"/>
              <a:gd name="T2" fmla="*/ 0 w 43169"/>
              <a:gd name="T3" fmla="*/ 3110 h 23552"/>
              <a:gd name="T4" fmla="*/ 21569 w 43169"/>
              <a:gd name="T5" fmla="*/ 1952 h 235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43169" h="23552" fill="none" extrusionOk="0">
                <a:moveTo>
                  <a:pt x="43080" y="0"/>
                </a:moveTo>
                <a:cubicBezTo>
                  <a:pt x="43139" y="649"/>
                  <a:pt x="43169" y="1300"/>
                  <a:pt x="43169" y="1952"/>
                </a:cubicBezTo>
                <a:cubicBezTo>
                  <a:pt x="43169" y="13881"/>
                  <a:pt x="33498" y="23552"/>
                  <a:pt x="21569" y="23552"/>
                </a:cubicBezTo>
                <a:cubicBezTo>
                  <a:pt x="10089" y="23552"/>
                  <a:pt x="615" y="14572"/>
                  <a:pt x="0" y="3109"/>
                </a:cubicBezTo>
              </a:path>
              <a:path w="43169" h="23552" stroke="0" extrusionOk="0">
                <a:moveTo>
                  <a:pt x="43080" y="0"/>
                </a:moveTo>
                <a:cubicBezTo>
                  <a:pt x="43139" y="649"/>
                  <a:pt x="43169" y="1300"/>
                  <a:pt x="43169" y="1952"/>
                </a:cubicBezTo>
                <a:cubicBezTo>
                  <a:pt x="43169" y="13881"/>
                  <a:pt x="33498" y="23552"/>
                  <a:pt x="21569" y="23552"/>
                </a:cubicBezTo>
                <a:cubicBezTo>
                  <a:pt x="10089" y="23552"/>
                  <a:pt x="615" y="14572"/>
                  <a:pt x="0" y="3109"/>
                </a:cubicBezTo>
                <a:lnTo>
                  <a:pt x="21569" y="1952"/>
                </a:lnTo>
                <a:close/>
              </a:path>
            </a:pathLst>
          </a:cu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cxnSp>
        <p:nvCxnSpPr>
          <p:cNvPr id="229" name="AutoShape 68"/>
          <p:cNvCxnSpPr>
            <a:cxnSpLocks noChangeShapeType="1"/>
          </p:cNvCxnSpPr>
          <p:nvPr/>
        </p:nvCxnSpPr>
        <p:spPr bwMode="auto">
          <a:xfrm flipH="1">
            <a:off x="1300248" y="5533712"/>
            <a:ext cx="71437" cy="0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cxnSp>
      <p:sp>
        <p:nvSpPr>
          <p:cNvPr id="230" name="Arc 69"/>
          <p:cNvSpPr>
            <a:spLocks/>
          </p:cNvSpPr>
          <p:nvPr/>
        </p:nvSpPr>
        <p:spPr bwMode="auto">
          <a:xfrm flipV="1">
            <a:off x="1465504" y="5481326"/>
            <a:ext cx="92075" cy="58737"/>
          </a:xfrm>
          <a:custGeom>
            <a:avLst/>
            <a:gdLst>
              <a:gd name="G0" fmla="+- 21569 0 0"/>
              <a:gd name="G1" fmla="+- 1952 0 0"/>
              <a:gd name="G2" fmla="+- 21600 0 0"/>
              <a:gd name="T0" fmla="*/ 43081 w 43169"/>
              <a:gd name="T1" fmla="*/ 0 h 23552"/>
              <a:gd name="T2" fmla="*/ 0 w 43169"/>
              <a:gd name="T3" fmla="*/ 3110 h 23552"/>
              <a:gd name="T4" fmla="*/ 21569 w 43169"/>
              <a:gd name="T5" fmla="*/ 1952 h 235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43169" h="23552" fill="none" extrusionOk="0">
                <a:moveTo>
                  <a:pt x="43080" y="0"/>
                </a:moveTo>
                <a:cubicBezTo>
                  <a:pt x="43139" y="649"/>
                  <a:pt x="43169" y="1300"/>
                  <a:pt x="43169" y="1952"/>
                </a:cubicBezTo>
                <a:cubicBezTo>
                  <a:pt x="43169" y="13881"/>
                  <a:pt x="33498" y="23552"/>
                  <a:pt x="21569" y="23552"/>
                </a:cubicBezTo>
                <a:cubicBezTo>
                  <a:pt x="10089" y="23552"/>
                  <a:pt x="615" y="14572"/>
                  <a:pt x="0" y="3109"/>
                </a:cubicBezTo>
              </a:path>
              <a:path w="43169" h="23552" stroke="0" extrusionOk="0">
                <a:moveTo>
                  <a:pt x="43080" y="0"/>
                </a:moveTo>
                <a:cubicBezTo>
                  <a:pt x="43139" y="649"/>
                  <a:pt x="43169" y="1300"/>
                  <a:pt x="43169" y="1952"/>
                </a:cubicBezTo>
                <a:cubicBezTo>
                  <a:pt x="43169" y="13881"/>
                  <a:pt x="33498" y="23552"/>
                  <a:pt x="21569" y="23552"/>
                </a:cubicBezTo>
                <a:cubicBezTo>
                  <a:pt x="10089" y="23552"/>
                  <a:pt x="615" y="14572"/>
                  <a:pt x="0" y="3109"/>
                </a:cubicBezTo>
                <a:lnTo>
                  <a:pt x="21569" y="1952"/>
                </a:lnTo>
                <a:close/>
              </a:path>
            </a:pathLst>
          </a:cu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231" name="Arc 70"/>
          <p:cNvSpPr>
            <a:spLocks/>
          </p:cNvSpPr>
          <p:nvPr/>
        </p:nvSpPr>
        <p:spPr bwMode="auto">
          <a:xfrm flipV="1">
            <a:off x="1559166" y="5479738"/>
            <a:ext cx="92075" cy="57150"/>
          </a:xfrm>
          <a:custGeom>
            <a:avLst/>
            <a:gdLst>
              <a:gd name="G0" fmla="+- 21569 0 0"/>
              <a:gd name="G1" fmla="+- 1952 0 0"/>
              <a:gd name="G2" fmla="+- 21600 0 0"/>
              <a:gd name="T0" fmla="*/ 43081 w 43169"/>
              <a:gd name="T1" fmla="*/ 0 h 23552"/>
              <a:gd name="T2" fmla="*/ 0 w 43169"/>
              <a:gd name="T3" fmla="*/ 3110 h 23552"/>
              <a:gd name="T4" fmla="*/ 21569 w 43169"/>
              <a:gd name="T5" fmla="*/ 1952 h 235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43169" h="23552" fill="none" extrusionOk="0">
                <a:moveTo>
                  <a:pt x="43080" y="0"/>
                </a:moveTo>
                <a:cubicBezTo>
                  <a:pt x="43139" y="649"/>
                  <a:pt x="43169" y="1300"/>
                  <a:pt x="43169" y="1952"/>
                </a:cubicBezTo>
                <a:cubicBezTo>
                  <a:pt x="43169" y="13881"/>
                  <a:pt x="33498" y="23552"/>
                  <a:pt x="21569" y="23552"/>
                </a:cubicBezTo>
                <a:cubicBezTo>
                  <a:pt x="10089" y="23552"/>
                  <a:pt x="615" y="14572"/>
                  <a:pt x="0" y="3109"/>
                </a:cubicBezTo>
              </a:path>
              <a:path w="43169" h="23552" stroke="0" extrusionOk="0">
                <a:moveTo>
                  <a:pt x="43080" y="0"/>
                </a:moveTo>
                <a:cubicBezTo>
                  <a:pt x="43139" y="649"/>
                  <a:pt x="43169" y="1300"/>
                  <a:pt x="43169" y="1952"/>
                </a:cubicBezTo>
                <a:cubicBezTo>
                  <a:pt x="43169" y="13881"/>
                  <a:pt x="33498" y="23552"/>
                  <a:pt x="21569" y="23552"/>
                </a:cubicBezTo>
                <a:cubicBezTo>
                  <a:pt x="10089" y="23552"/>
                  <a:pt x="615" y="14572"/>
                  <a:pt x="0" y="3109"/>
                </a:cubicBezTo>
                <a:lnTo>
                  <a:pt x="21569" y="1952"/>
                </a:lnTo>
                <a:close/>
              </a:path>
            </a:pathLst>
          </a:cu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cxnSp>
        <p:nvCxnSpPr>
          <p:cNvPr id="232" name="AutoShape 68"/>
          <p:cNvCxnSpPr>
            <a:cxnSpLocks noChangeShapeType="1"/>
          </p:cNvCxnSpPr>
          <p:nvPr/>
        </p:nvCxnSpPr>
        <p:spPr bwMode="auto">
          <a:xfrm flipH="1" flipV="1">
            <a:off x="991298" y="5540627"/>
            <a:ext cx="119316" cy="1579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cxnSp>
      <p:cxnSp>
        <p:nvCxnSpPr>
          <p:cNvPr id="233" name="AutoShape 68"/>
          <p:cNvCxnSpPr>
            <a:cxnSpLocks noChangeShapeType="1"/>
          </p:cNvCxnSpPr>
          <p:nvPr/>
        </p:nvCxnSpPr>
        <p:spPr bwMode="auto">
          <a:xfrm flipH="1">
            <a:off x="1656169" y="5535864"/>
            <a:ext cx="71437" cy="0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cxnSp>
      <p:sp>
        <p:nvSpPr>
          <p:cNvPr id="234" name="Line 110"/>
          <p:cNvSpPr>
            <a:spLocks noChangeShapeType="1"/>
          </p:cNvSpPr>
          <p:nvPr/>
        </p:nvSpPr>
        <p:spPr bwMode="auto">
          <a:xfrm>
            <a:off x="1645719" y="5926071"/>
            <a:ext cx="134938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235" name="Line 111"/>
          <p:cNvSpPr>
            <a:spLocks noChangeShapeType="1"/>
          </p:cNvSpPr>
          <p:nvPr/>
        </p:nvSpPr>
        <p:spPr bwMode="auto">
          <a:xfrm>
            <a:off x="1648894" y="5873683"/>
            <a:ext cx="136525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236" name="Line 31"/>
          <p:cNvSpPr>
            <a:spLocks noChangeShapeType="1"/>
          </p:cNvSpPr>
          <p:nvPr/>
        </p:nvSpPr>
        <p:spPr bwMode="auto">
          <a:xfrm>
            <a:off x="1717727" y="5538473"/>
            <a:ext cx="0" cy="3240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237" name="Line 31"/>
          <p:cNvSpPr>
            <a:spLocks noChangeShapeType="1"/>
          </p:cNvSpPr>
          <p:nvPr/>
        </p:nvSpPr>
        <p:spPr bwMode="auto">
          <a:xfrm>
            <a:off x="1711377" y="5938869"/>
            <a:ext cx="0" cy="4320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238" name="Line 31"/>
          <p:cNvSpPr>
            <a:spLocks noChangeShapeType="1"/>
          </p:cNvSpPr>
          <p:nvPr/>
        </p:nvSpPr>
        <p:spPr bwMode="auto">
          <a:xfrm>
            <a:off x="1717727" y="5205991"/>
            <a:ext cx="0" cy="3240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239" name="Line 110"/>
          <p:cNvSpPr>
            <a:spLocks noChangeShapeType="1"/>
          </p:cNvSpPr>
          <p:nvPr/>
        </p:nvSpPr>
        <p:spPr bwMode="auto">
          <a:xfrm>
            <a:off x="1652069" y="5203833"/>
            <a:ext cx="134938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240" name="Line 111"/>
          <p:cNvSpPr>
            <a:spLocks noChangeShapeType="1"/>
          </p:cNvSpPr>
          <p:nvPr/>
        </p:nvSpPr>
        <p:spPr bwMode="auto">
          <a:xfrm>
            <a:off x="1655244" y="5151445"/>
            <a:ext cx="136525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241" name="Line 31"/>
          <p:cNvSpPr>
            <a:spLocks noChangeShapeType="1"/>
          </p:cNvSpPr>
          <p:nvPr/>
        </p:nvSpPr>
        <p:spPr bwMode="auto">
          <a:xfrm>
            <a:off x="1717727" y="4712601"/>
            <a:ext cx="0" cy="4320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242" name="AutoShape 80"/>
          <p:cNvSpPr>
            <a:spLocks noChangeArrowheads="1"/>
          </p:cNvSpPr>
          <p:nvPr/>
        </p:nvSpPr>
        <p:spPr bwMode="auto">
          <a:xfrm>
            <a:off x="1692327" y="5506723"/>
            <a:ext cx="66675" cy="68262"/>
          </a:xfrm>
          <a:prstGeom prst="flowChartConnector">
            <a:avLst/>
          </a:prstGeom>
          <a:solidFill>
            <a:srgbClr val="000000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243" name="Line 25"/>
          <p:cNvSpPr>
            <a:spLocks noChangeShapeType="1"/>
          </p:cNvSpPr>
          <p:nvPr/>
        </p:nvSpPr>
        <p:spPr bwMode="auto">
          <a:xfrm>
            <a:off x="1730427" y="5538473"/>
            <a:ext cx="257175" cy="1587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244" name="Line 76"/>
          <p:cNvSpPr>
            <a:spLocks noChangeShapeType="1"/>
          </p:cNvSpPr>
          <p:nvPr/>
        </p:nvSpPr>
        <p:spPr bwMode="auto">
          <a:xfrm>
            <a:off x="1986709" y="5546981"/>
            <a:ext cx="0" cy="90488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245" name="Line 37"/>
          <p:cNvSpPr>
            <a:spLocks noChangeShapeType="1"/>
          </p:cNvSpPr>
          <p:nvPr/>
        </p:nvSpPr>
        <p:spPr bwMode="auto">
          <a:xfrm>
            <a:off x="336969" y="6360599"/>
            <a:ext cx="417600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246" name="Line 31"/>
          <p:cNvSpPr>
            <a:spLocks noChangeShapeType="1"/>
          </p:cNvSpPr>
          <p:nvPr/>
        </p:nvSpPr>
        <p:spPr bwMode="auto">
          <a:xfrm>
            <a:off x="3607845" y="6121454"/>
            <a:ext cx="0" cy="2520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247" name="Line 110"/>
          <p:cNvSpPr>
            <a:spLocks noChangeShapeType="1"/>
          </p:cNvSpPr>
          <p:nvPr/>
        </p:nvSpPr>
        <p:spPr bwMode="auto">
          <a:xfrm>
            <a:off x="5843188" y="6277355"/>
            <a:ext cx="134938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248" name="Line 111"/>
          <p:cNvSpPr>
            <a:spLocks noChangeShapeType="1"/>
          </p:cNvSpPr>
          <p:nvPr/>
        </p:nvSpPr>
        <p:spPr bwMode="auto">
          <a:xfrm>
            <a:off x="5840013" y="6231317"/>
            <a:ext cx="136525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249" name="Line 116"/>
          <p:cNvSpPr>
            <a:spLocks noChangeShapeType="1"/>
          </p:cNvSpPr>
          <p:nvPr/>
        </p:nvSpPr>
        <p:spPr bwMode="auto">
          <a:xfrm>
            <a:off x="5906064" y="6279804"/>
            <a:ext cx="0" cy="2160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250" name="Line 121"/>
          <p:cNvSpPr>
            <a:spLocks noChangeShapeType="1"/>
          </p:cNvSpPr>
          <p:nvPr/>
        </p:nvSpPr>
        <p:spPr bwMode="auto">
          <a:xfrm>
            <a:off x="5908276" y="6040817"/>
            <a:ext cx="0" cy="1905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251" name="Line 110"/>
          <p:cNvSpPr>
            <a:spLocks noChangeShapeType="1"/>
          </p:cNvSpPr>
          <p:nvPr/>
        </p:nvSpPr>
        <p:spPr bwMode="auto">
          <a:xfrm>
            <a:off x="6217838" y="6280530"/>
            <a:ext cx="134938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252" name="Line 111"/>
          <p:cNvSpPr>
            <a:spLocks noChangeShapeType="1"/>
          </p:cNvSpPr>
          <p:nvPr/>
        </p:nvSpPr>
        <p:spPr bwMode="auto">
          <a:xfrm>
            <a:off x="6214663" y="6234492"/>
            <a:ext cx="136525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253" name="Line 116"/>
          <p:cNvSpPr>
            <a:spLocks noChangeShapeType="1"/>
          </p:cNvSpPr>
          <p:nvPr/>
        </p:nvSpPr>
        <p:spPr bwMode="auto">
          <a:xfrm>
            <a:off x="6280714" y="6282980"/>
            <a:ext cx="0" cy="90487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254" name="Line 121"/>
          <p:cNvSpPr>
            <a:spLocks noChangeShapeType="1"/>
          </p:cNvSpPr>
          <p:nvPr/>
        </p:nvSpPr>
        <p:spPr bwMode="auto">
          <a:xfrm>
            <a:off x="6282926" y="6043992"/>
            <a:ext cx="0" cy="1905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255" name="AutoShape 88"/>
          <p:cNvSpPr>
            <a:spLocks noChangeAspect="1" noChangeArrowheads="1"/>
          </p:cNvSpPr>
          <p:nvPr/>
        </p:nvSpPr>
        <p:spPr bwMode="auto">
          <a:xfrm rot="10800000">
            <a:off x="5852712" y="6492428"/>
            <a:ext cx="107950" cy="93663"/>
          </a:xfrm>
          <a:prstGeom prst="triangle">
            <a:avLst>
              <a:gd name="adj" fmla="val 50000"/>
            </a:avLst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256" name="16 CuadroTexto"/>
          <p:cNvSpPr txBox="1">
            <a:spLocks noChangeArrowheads="1"/>
          </p:cNvSpPr>
          <p:nvPr/>
        </p:nvSpPr>
        <p:spPr bwMode="auto">
          <a:xfrm>
            <a:off x="2056628" y="5650739"/>
            <a:ext cx="418704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es-ES" sz="1400" i="1" dirty="0">
                <a:latin typeface="Times New Roman" pitchFamily="18" charset="0"/>
                <a:cs typeface="Times New Roman" pitchFamily="18" charset="0"/>
              </a:rPr>
              <a:t>S</a:t>
            </a:r>
            <a:r>
              <a:rPr lang="es-ES" sz="900" i="1" dirty="0">
                <a:latin typeface="Times New Roman" pitchFamily="18" charset="0"/>
                <a:cs typeface="Times New Roman" pitchFamily="18" charset="0"/>
              </a:rPr>
              <a:t>2,a</a:t>
            </a:r>
          </a:p>
        </p:txBody>
      </p:sp>
      <p:sp>
        <p:nvSpPr>
          <p:cNvPr id="257" name="197 CuadroTexto"/>
          <p:cNvSpPr txBox="1">
            <a:spLocks noChangeArrowheads="1"/>
          </p:cNvSpPr>
          <p:nvPr/>
        </p:nvSpPr>
        <p:spPr bwMode="auto">
          <a:xfrm>
            <a:off x="1954784" y="5517848"/>
            <a:ext cx="304892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es-ES" sz="1400" i="1" dirty="0">
                <a:latin typeface="Times New Roman" pitchFamily="18" charset="0"/>
                <a:cs typeface="Times New Roman" pitchFamily="18" charset="0"/>
              </a:rPr>
              <a:t>N</a:t>
            </a:r>
            <a:endParaRPr lang="es-ES" sz="700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8" name="198 CuadroTexto"/>
          <p:cNvSpPr txBox="1">
            <a:spLocks noChangeArrowheads="1"/>
          </p:cNvSpPr>
          <p:nvPr/>
        </p:nvSpPr>
        <p:spPr bwMode="auto">
          <a:xfrm>
            <a:off x="5743400" y="6505599"/>
            <a:ext cx="304892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es-ES" sz="1400" i="1" dirty="0">
                <a:latin typeface="Times New Roman" pitchFamily="18" charset="0"/>
                <a:cs typeface="Times New Roman" pitchFamily="18" charset="0"/>
              </a:rPr>
              <a:t>N</a:t>
            </a:r>
            <a:endParaRPr lang="es-ES" sz="700" i="1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259" name="200 Conector recto de flecha"/>
          <p:cNvCxnSpPr/>
          <p:nvPr/>
        </p:nvCxnSpPr>
        <p:spPr>
          <a:xfrm flipH="1">
            <a:off x="7543637" y="6730884"/>
            <a:ext cx="64542" cy="78332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0" name="16 CuadroTexto"/>
          <p:cNvSpPr txBox="1">
            <a:spLocks noChangeArrowheads="1"/>
          </p:cNvSpPr>
          <p:nvPr/>
        </p:nvSpPr>
        <p:spPr bwMode="auto">
          <a:xfrm>
            <a:off x="2043284" y="4933695"/>
            <a:ext cx="418704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es-ES" sz="1400" i="1" dirty="0" smtClean="0">
                <a:latin typeface="Times New Roman" pitchFamily="18" charset="0"/>
                <a:cs typeface="Times New Roman" pitchFamily="18" charset="0"/>
              </a:rPr>
              <a:t>S</a:t>
            </a:r>
            <a:r>
              <a:rPr lang="es-ES" sz="900" i="1" dirty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s-ES" sz="900" i="1" dirty="0" smtClean="0">
                <a:latin typeface="Times New Roman" pitchFamily="18" charset="0"/>
                <a:cs typeface="Times New Roman" pitchFamily="18" charset="0"/>
              </a:rPr>
              <a:t>,a</a:t>
            </a:r>
            <a:endParaRPr lang="es-ES" sz="900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1" name="16 CuadroTexto"/>
          <p:cNvSpPr txBox="1">
            <a:spLocks noChangeArrowheads="1"/>
          </p:cNvSpPr>
          <p:nvPr/>
        </p:nvSpPr>
        <p:spPr bwMode="auto">
          <a:xfrm>
            <a:off x="2962252" y="5647703"/>
            <a:ext cx="418704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es-ES" sz="1400" i="1" dirty="0" smtClean="0">
                <a:latin typeface="Times New Roman" pitchFamily="18" charset="0"/>
                <a:cs typeface="Times New Roman" pitchFamily="18" charset="0"/>
              </a:rPr>
              <a:t>S</a:t>
            </a:r>
            <a:r>
              <a:rPr lang="es-ES" sz="900" i="1" dirty="0" smtClean="0">
                <a:latin typeface="Times New Roman" pitchFamily="18" charset="0"/>
                <a:cs typeface="Times New Roman" pitchFamily="18" charset="0"/>
              </a:rPr>
              <a:t>2,b</a:t>
            </a:r>
            <a:endParaRPr lang="es-ES" sz="900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2" name="16 CuadroTexto"/>
          <p:cNvSpPr txBox="1">
            <a:spLocks noChangeArrowheads="1"/>
          </p:cNvSpPr>
          <p:nvPr/>
        </p:nvSpPr>
        <p:spPr bwMode="auto">
          <a:xfrm>
            <a:off x="2948908" y="4930659"/>
            <a:ext cx="418704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es-ES" sz="1400" i="1" dirty="0" smtClean="0">
                <a:latin typeface="Times New Roman" pitchFamily="18" charset="0"/>
                <a:cs typeface="Times New Roman" pitchFamily="18" charset="0"/>
              </a:rPr>
              <a:t>S</a:t>
            </a:r>
            <a:r>
              <a:rPr lang="es-ES" sz="900" i="1" dirty="0" smtClean="0">
                <a:latin typeface="Times New Roman" pitchFamily="18" charset="0"/>
                <a:cs typeface="Times New Roman" pitchFamily="18" charset="0"/>
              </a:rPr>
              <a:t>1,b</a:t>
            </a:r>
            <a:endParaRPr lang="es-ES" sz="900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3" name="16 CuadroTexto"/>
          <p:cNvSpPr txBox="1">
            <a:spLocks noChangeArrowheads="1"/>
          </p:cNvSpPr>
          <p:nvPr/>
        </p:nvSpPr>
        <p:spPr bwMode="auto">
          <a:xfrm>
            <a:off x="3853792" y="5647703"/>
            <a:ext cx="412292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es-ES" sz="1400" i="1" dirty="0" smtClean="0">
                <a:latin typeface="Times New Roman" pitchFamily="18" charset="0"/>
                <a:cs typeface="Times New Roman" pitchFamily="18" charset="0"/>
              </a:rPr>
              <a:t>S</a:t>
            </a:r>
            <a:r>
              <a:rPr lang="es-ES" sz="900" i="1" dirty="0" smtClean="0">
                <a:latin typeface="Times New Roman" pitchFamily="18" charset="0"/>
                <a:cs typeface="Times New Roman" pitchFamily="18" charset="0"/>
              </a:rPr>
              <a:t>2,c</a:t>
            </a:r>
            <a:endParaRPr lang="es-ES" sz="900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4" name="16 CuadroTexto"/>
          <p:cNvSpPr txBox="1">
            <a:spLocks noChangeArrowheads="1"/>
          </p:cNvSpPr>
          <p:nvPr/>
        </p:nvSpPr>
        <p:spPr bwMode="auto">
          <a:xfrm>
            <a:off x="3840448" y="4930659"/>
            <a:ext cx="412292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es-ES" sz="1400" i="1" dirty="0" smtClean="0">
                <a:latin typeface="Times New Roman" pitchFamily="18" charset="0"/>
                <a:cs typeface="Times New Roman" pitchFamily="18" charset="0"/>
              </a:rPr>
              <a:t>S</a:t>
            </a:r>
            <a:r>
              <a:rPr lang="es-ES" sz="900" i="1" dirty="0" smtClean="0">
                <a:latin typeface="Times New Roman" pitchFamily="18" charset="0"/>
                <a:cs typeface="Times New Roman" pitchFamily="18" charset="0"/>
              </a:rPr>
              <a:t>1,c</a:t>
            </a:r>
            <a:endParaRPr lang="es-ES" sz="900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5" name="16 CuadroTexto"/>
          <p:cNvSpPr txBox="1">
            <a:spLocks noChangeArrowheads="1"/>
          </p:cNvSpPr>
          <p:nvPr/>
        </p:nvSpPr>
        <p:spPr bwMode="auto">
          <a:xfrm>
            <a:off x="356569" y="5647703"/>
            <a:ext cx="418704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es-ES" sz="1400" i="1" dirty="0" smtClean="0">
                <a:latin typeface="Times New Roman" pitchFamily="18" charset="0"/>
                <a:cs typeface="Times New Roman" pitchFamily="18" charset="0"/>
              </a:rPr>
              <a:t>S</a:t>
            </a:r>
            <a:r>
              <a:rPr lang="es-ES" sz="900" i="1" dirty="0" smtClean="0">
                <a:latin typeface="Times New Roman" pitchFamily="18" charset="0"/>
                <a:cs typeface="Times New Roman" pitchFamily="18" charset="0"/>
              </a:rPr>
              <a:t>2,n</a:t>
            </a:r>
            <a:endParaRPr lang="es-ES" sz="900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6" name="16 CuadroTexto"/>
          <p:cNvSpPr txBox="1">
            <a:spLocks noChangeArrowheads="1"/>
          </p:cNvSpPr>
          <p:nvPr/>
        </p:nvSpPr>
        <p:spPr bwMode="auto">
          <a:xfrm>
            <a:off x="343225" y="4930659"/>
            <a:ext cx="418704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es-ES" sz="1400" i="1" dirty="0" smtClean="0">
                <a:latin typeface="Times New Roman" pitchFamily="18" charset="0"/>
                <a:cs typeface="Times New Roman" pitchFamily="18" charset="0"/>
              </a:rPr>
              <a:t>S</a:t>
            </a:r>
            <a:r>
              <a:rPr lang="es-ES" sz="900" i="1" dirty="0" smtClean="0">
                <a:latin typeface="Times New Roman" pitchFamily="18" charset="0"/>
                <a:cs typeface="Times New Roman" pitchFamily="18" charset="0"/>
              </a:rPr>
              <a:t>1,n</a:t>
            </a:r>
            <a:endParaRPr lang="es-ES" sz="900" i="1" dirty="0">
              <a:latin typeface="Times New Roman" pitchFamily="18" charset="0"/>
              <a:cs typeface="Times New Roman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67" name="15 CuadroTexto"/>
              <p:cNvSpPr txBox="1">
                <a:spLocks noChangeArrowheads="1"/>
              </p:cNvSpPr>
              <p:nvPr/>
            </p:nvSpPr>
            <p:spPr bwMode="auto">
              <a:xfrm>
                <a:off x="7597760" y="6311803"/>
                <a:ext cx="584071" cy="30777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eaLnBrk="1" hangingPunct="1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s-ES" sz="1400" i="1" smtClean="0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sSubPr>
                        <m:e>
                          <m:r>
                            <a:rPr lang="es-ES" sz="1400" b="0" i="1" smtClean="0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s-ES" sz="1400" b="0" i="1" smtClean="0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𝑃𝐶𝐶</m:t>
                          </m:r>
                        </m:sub>
                      </m:sSub>
                    </m:oMath>
                  </m:oMathPara>
                </a14:m>
                <a:endParaRPr lang="es-ES" sz="900" i="1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267" name="15 CuadroTexto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7597760" y="6311803"/>
                <a:ext cx="584071" cy="307777"/>
              </a:xfrm>
              <a:prstGeom prst="rect">
                <a:avLst/>
              </a:prstGeom>
              <a:blipFill rotWithShape="0">
                <a:blip r:embed="rId25"/>
                <a:stretch>
                  <a:fillRect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68" name="Conector recto 267"/>
          <p:cNvCxnSpPr/>
          <p:nvPr/>
        </p:nvCxnSpPr>
        <p:spPr>
          <a:xfrm>
            <a:off x="5510000" y="5852958"/>
            <a:ext cx="48141" cy="57151"/>
          </a:xfrm>
          <a:prstGeom prst="line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</p:cxnSp>
      <p:cxnSp>
        <p:nvCxnSpPr>
          <p:cNvPr id="269" name="Conector recto 268"/>
          <p:cNvCxnSpPr/>
          <p:nvPr/>
        </p:nvCxnSpPr>
        <p:spPr>
          <a:xfrm flipV="1">
            <a:off x="5515701" y="5900610"/>
            <a:ext cx="41162" cy="57151"/>
          </a:xfrm>
          <a:prstGeom prst="line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</p:cxnSp>
      <p:cxnSp>
        <p:nvCxnSpPr>
          <p:cNvPr id="270" name="Conector recto 269"/>
          <p:cNvCxnSpPr/>
          <p:nvPr/>
        </p:nvCxnSpPr>
        <p:spPr>
          <a:xfrm>
            <a:off x="5510402" y="5953156"/>
            <a:ext cx="51761" cy="64642"/>
          </a:xfrm>
          <a:prstGeom prst="line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</p:cxnSp>
      <p:cxnSp>
        <p:nvCxnSpPr>
          <p:cNvPr id="271" name="Conector recto 270"/>
          <p:cNvCxnSpPr/>
          <p:nvPr/>
        </p:nvCxnSpPr>
        <p:spPr>
          <a:xfrm flipV="1">
            <a:off x="5544328" y="6016128"/>
            <a:ext cx="17090" cy="26516"/>
          </a:xfrm>
          <a:prstGeom prst="line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</p:cxnSp>
      <p:cxnSp>
        <p:nvCxnSpPr>
          <p:cNvPr id="272" name="Conector recto 271"/>
          <p:cNvCxnSpPr>
            <a:endCxn id="162" idx="1"/>
          </p:cNvCxnSpPr>
          <p:nvPr/>
        </p:nvCxnSpPr>
        <p:spPr>
          <a:xfrm flipV="1">
            <a:off x="5515161" y="5810697"/>
            <a:ext cx="29578" cy="37321"/>
          </a:xfrm>
          <a:prstGeom prst="line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</p:cxnSp>
      <p:cxnSp>
        <p:nvCxnSpPr>
          <p:cNvPr id="273" name="Conector recto 272"/>
          <p:cNvCxnSpPr/>
          <p:nvPr/>
        </p:nvCxnSpPr>
        <p:spPr>
          <a:xfrm>
            <a:off x="4813095" y="5427422"/>
            <a:ext cx="48141" cy="57151"/>
          </a:xfrm>
          <a:prstGeom prst="line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</p:cxnSp>
      <p:cxnSp>
        <p:nvCxnSpPr>
          <p:cNvPr id="274" name="Conector recto 273"/>
          <p:cNvCxnSpPr/>
          <p:nvPr/>
        </p:nvCxnSpPr>
        <p:spPr>
          <a:xfrm flipV="1">
            <a:off x="4861236" y="5427422"/>
            <a:ext cx="41162" cy="57151"/>
          </a:xfrm>
          <a:prstGeom prst="line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</p:cxnSp>
      <p:cxnSp>
        <p:nvCxnSpPr>
          <p:cNvPr id="275" name="Conector recto 274"/>
          <p:cNvCxnSpPr/>
          <p:nvPr/>
        </p:nvCxnSpPr>
        <p:spPr>
          <a:xfrm>
            <a:off x="4902398" y="5427422"/>
            <a:ext cx="51761" cy="64642"/>
          </a:xfrm>
          <a:prstGeom prst="line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</p:cxnSp>
      <p:cxnSp>
        <p:nvCxnSpPr>
          <p:cNvPr id="276" name="Conector recto 275"/>
          <p:cNvCxnSpPr/>
          <p:nvPr/>
        </p:nvCxnSpPr>
        <p:spPr>
          <a:xfrm flipV="1">
            <a:off x="4788968" y="5425364"/>
            <a:ext cx="20638" cy="34379"/>
          </a:xfrm>
          <a:prstGeom prst="line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</p:cxnSp>
      <p:cxnSp>
        <p:nvCxnSpPr>
          <p:cNvPr id="277" name="Conector recto 276"/>
          <p:cNvCxnSpPr/>
          <p:nvPr/>
        </p:nvCxnSpPr>
        <p:spPr>
          <a:xfrm>
            <a:off x="4816139" y="5521071"/>
            <a:ext cx="48141" cy="57151"/>
          </a:xfrm>
          <a:prstGeom prst="line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</p:cxnSp>
      <p:cxnSp>
        <p:nvCxnSpPr>
          <p:cNvPr id="278" name="Conector recto 277"/>
          <p:cNvCxnSpPr/>
          <p:nvPr/>
        </p:nvCxnSpPr>
        <p:spPr>
          <a:xfrm flipV="1">
            <a:off x="4864280" y="5521071"/>
            <a:ext cx="41162" cy="57151"/>
          </a:xfrm>
          <a:prstGeom prst="line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</p:cxnSp>
      <p:cxnSp>
        <p:nvCxnSpPr>
          <p:cNvPr id="279" name="Conector recto 278"/>
          <p:cNvCxnSpPr/>
          <p:nvPr/>
        </p:nvCxnSpPr>
        <p:spPr>
          <a:xfrm>
            <a:off x="4905442" y="5521071"/>
            <a:ext cx="51761" cy="64642"/>
          </a:xfrm>
          <a:prstGeom prst="line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</p:cxnSp>
      <p:cxnSp>
        <p:nvCxnSpPr>
          <p:cNvPr id="280" name="Conector recto 279"/>
          <p:cNvCxnSpPr/>
          <p:nvPr/>
        </p:nvCxnSpPr>
        <p:spPr>
          <a:xfrm flipV="1">
            <a:off x="4792012" y="5519013"/>
            <a:ext cx="20638" cy="34379"/>
          </a:xfrm>
          <a:prstGeom prst="line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</p:cxnSp>
      <p:cxnSp>
        <p:nvCxnSpPr>
          <p:cNvPr id="281" name="Conector recto 280"/>
          <p:cNvCxnSpPr/>
          <p:nvPr/>
        </p:nvCxnSpPr>
        <p:spPr>
          <a:xfrm>
            <a:off x="4820261" y="5608370"/>
            <a:ext cx="48141" cy="57151"/>
          </a:xfrm>
          <a:prstGeom prst="line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</p:cxnSp>
      <p:cxnSp>
        <p:nvCxnSpPr>
          <p:cNvPr id="282" name="Conector recto 281"/>
          <p:cNvCxnSpPr/>
          <p:nvPr/>
        </p:nvCxnSpPr>
        <p:spPr>
          <a:xfrm flipV="1">
            <a:off x="4868402" y="5608370"/>
            <a:ext cx="41162" cy="57151"/>
          </a:xfrm>
          <a:prstGeom prst="line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</p:cxnSp>
      <p:cxnSp>
        <p:nvCxnSpPr>
          <p:cNvPr id="283" name="Conector recto 282"/>
          <p:cNvCxnSpPr/>
          <p:nvPr/>
        </p:nvCxnSpPr>
        <p:spPr>
          <a:xfrm>
            <a:off x="4909564" y="5608370"/>
            <a:ext cx="51761" cy="64642"/>
          </a:xfrm>
          <a:prstGeom prst="line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</p:cxnSp>
      <p:cxnSp>
        <p:nvCxnSpPr>
          <p:cNvPr id="284" name="Conector recto 283"/>
          <p:cNvCxnSpPr/>
          <p:nvPr/>
        </p:nvCxnSpPr>
        <p:spPr>
          <a:xfrm flipV="1">
            <a:off x="4796134" y="5606312"/>
            <a:ext cx="20638" cy="34379"/>
          </a:xfrm>
          <a:prstGeom prst="line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</p:cxnSp>
      <p:cxnSp>
        <p:nvCxnSpPr>
          <p:cNvPr id="285" name="Conector recto 284"/>
          <p:cNvCxnSpPr>
            <a:cxnSpLocks noChangeAspect="1"/>
          </p:cNvCxnSpPr>
          <p:nvPr/>
        </p:nvCxnSpPr>
        <p:spPr>
          <a:xfrm flipV="1">
            <a:off x="4954635" y="5618363"/>
            <a:ext cx="36000" cy="55856"/>
          </a:xfrm>
          <a:prstGeom prst="line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</p:cxnSp>
      <p:cxnSp>
        <p:nvCxnSpPr>
          <p:cNvPr id="286" name="AutoShape 68"/>
          <p:cNvCxnSpPr>
            <a:cxnSpLocks noChangeShapeType="1"/>
          </p:cNvCxnSpPr>
          <p:nvPr/>
        </p:nvCxnSpPr>
        <p:spPr bwMode="auto">
          <a:xfrm flipH="1">
            <a:off x="4980516" y="5448343"/>
            <a:ext cx="126000" cy="0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cxnSp>
      <p:cxnSp>
        <p:nvCxnSpPr>
          <p:cNvPr id="287" name="Conector recto 286"/>
          <p:cNvCxnSpPr>
            <a:cxnSpLocks noChangeAspect="1"/>
          </p:cNvCxnSpPr>
          <p:nvPr/>
        </p:nvCxnSpPr>
        <p:spPr>
          <a:xfrm flipV="1">
            <a:off x="4955682" y="5446102"/>
            <a:ext cx="27864" cy="43233"/>
          </a:xfrm>
          <a:prstGeom prst="line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</p:cxnSp>
      <p:cxnSp>
        <p:nvCxnSpPr>
          <p:cNvPr id="288" name="AutoShape 68"/>
          <p:cNvCxnSpPr>
            <a:cxnSpLocks noChangeShapeType="1"/>
          </p:cNvCxnSpPr>
          <p:nvPr/>
        </p:nvCxnSpPr>
        <p:spPr bwMode="auto">
          <a:xfrm flipH="1">
            <a:off x="4988354" y="5542206"/>
            <a:ext cx="126000" cy="0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cxnSp>
      <p:cxnSp>
        <p:nvCxnSpPr>
          <p:cNvPr id="289" name="Conector recto 288"/>
          <p:cNvCxnSpPr>
            <a:cxnSpLocks noChangeAspect="1"/>
          </p:cNvCxnSpPr>
          <p:nvPr/>
        </p:nvCxnSpPr>
        <p:spPr>
          <a:xfrm flipV="1">
            <a:off x="4961834" y="5535306"/>
            <a:ext cx="36000" cy="55856"/>
          </a:xfrm>
          <a:prstGeom prst="line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</p:cxnSp>
      <p:cxnSp>
        <p:nvCxnSpPr>
          <p:cNvPr id="290" name="Conector recto 289"/>
          <p:cNvCxnSpPr/>
          <p:nvPr/>
        </p:nvCxnSpPr>
        <p:spPr>
          <a:xfrm>
            <a:off x="5876511" y="5854480"/>
            <a:ext cx="48141" cy="57151"/>
          </a:xfrm>
          <a:prstGeom prst="line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</p:cxnSp>
      <p:cxnSp>
        <p:nvCxnSpPr>
          <p:cNvPr id="291" name="Conector recto 290"/>
          <p:cNvCxnSpPr/>
          <p:nvPr/>
        </p:nvCxnSpPr>
        <p:spPr>
          <a:xfrm flipV="1">
            <a:off x="5882212" y="5902132"/>
            <a:ext cx="41162" cy="57151"/>
          </a:xfrm>
          <a:prstGeom prst="line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</p:cxnSp>
      <p:cxnSp>
        <p:nvCxnSpPr>
          <p:cNvPr id="292" name="Conector recto 291"/>
          <p:cNvCxnSpPr/>
          <p:nvPr/>
        </p:nvCxnSpPr>
        <p:spPr>
          <a:xfrm>
            <a:off x="5876913" y="5954678"/>
            <a:ext cx="51761" cy="64642"/>
          </a:xfrm>
          <a:prstGeom prst="line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</p:cxnSp>
      <p:cxnSp>
        <p:nvCxnSpPr>
          <p:cNvPr id="293" name="Conector recto 292"/>
          <p:cNvCxnSpPr/>
          <p:nvPr/>
        </p:nvCxnSpPr>
        <p:spPr>
          <a:xfrm flipV="1">
            <a:off x="5910839" y="6017650"/>
            <a:ext cx="17090" cy="26516"/>
          </a:xfrm>
          <a:prstGeom prst="line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</p:cxnSp>
      <p:cxnSp>
        <p:nvCxnSpPr>
          <p:cNvPr id="294" name="Conector recto 293"/>
          <p:cNvCxnSpPr/>
          <p:nvPr/>
        </p:nvCxnSpPr>
        <p:spPr>
          <a:xfrm flipV="1">
            <a:off x="5881672" y="5812219"/>
            <a:ext cx="29578" cy="37321"/>
          </a:xfrm>
          <a:prstGeom prst="line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</p:cxnSp>
      <p:cxnSp>
        <p:nvCxnSpPr>
          <p:cNvPr id="295" name="Conector recto 294"/>
          <p:cNvCxnSpPr/>
          <p:nvPr/>
        </p:nvCxnSpPr>
        <p:spPr>
          <a:xfrm>
            <a:off x="6250602" y="5854483"/>
            <a:ext cx="48141" cy="57151"/>
          </a:xfrm>
          <a:prstGeom prst="line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</p:cxnSp>
      <p:cxnSp>
        <p:nvCxnSpPr>
          <p:cNvPr id="296" name="Conector recto 295"/>
          <p:cNvCxnSpPr/>
          <p:nvPr/>
        </p:nvCxnSpPr>
        <p:spPr>
          <a:xfrm flipV="1">
            <a:off x="6256303" y="5902135"/>
            <a:ext cx="41162" cy="57151"/>
          </a:xfrm>
          <a:prstGeom prst="line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</p:cxnSp>
      <p:cxnSp>
        <p:nvCxnSpPr>
          <p:cNvPr id="297" name="Conector recto 296"/>
          <p:cNvCxnSpPr/>
          <p:nvPr/>
        </p:nvCxnSpPr>
        <p:spPr>
          <a:xfrm>
            <a:off x="6251004" y="5954681"/>
            <a:ext cx="51761" cy="64642"/>
          </a:xfrm>
          <a:prstGeom prst="line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</p:cxnSp>
      <p:cxnSp>
        <p:nvCxnSpPr>
          <p:cNvPr id="298" name="Conector recto 297"/>
          <p:cNvCxnSpPr/>
          <p:nvPr/>
        </p:nvCxnSpPr>
        <p:spPr>
          <a:xfrm flipV="1">
            <a:off x="6284930" y="6017653"/>
            <a:ext cx="17090" cy="26516"/>
          </a:xfrm>
          <a:prstGeom prst="line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</p:cxnSp>
      <p:cxnSp>
        <p:nvCxnSpPr>
          <p:cNvPr id="299" name="Conector recto 298"/>
          <p:cNvCxnSpPr/>
          <p:nvPr/>
        </p:nvCxnSpPr>
        <p:spPr>
          <a:xfrm flipV="1">
            <a:off x="6255763" y="5812222"/>
            <a:ext cx="29578" cy="37321"/>
          </a:xfrm>
          <a:prstGeom prst="line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</p:cxnSp>
      <p:sp>
        <p:nvSpPr>
          <p:cNvPr id="300" name="Line 75"/>
          <p:cNvSpPr>
            <a:spLocks noChangeShapeType="1"/>
          </p:cNvSpPr>
          <p:nvPr/>
        </p:nvSpPr>
        <p:spPr bwMode="auto">
          <a:xfrm>
            <a:off x="6671540" y="5451346"/>
            <a:ext cx="0" cy="91832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301" name="AutoShape 83"/>
          <p:cNvSpPr>
            <a:spLocks noChangeArrowheads="1"/>
          </p:cNvSpPr>
          <p:nvPr/>
        </p:nvSpPr>
        <p:spPr bwMode="auto">
          <a:xfrm>
            <a:off x="6641303" y="5439421"/>
            <a:ext cx="66675" cy="68263"/>
          </a:xfrm>
          <a:prstGeom prst="flowChartConnector">
            <a:avLst/>
          </a:prstGeom>
          <a:solidFill>
            <a:srgbClr val="000000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302" name="Line 113"/>
          <p:cNvSpPr>
            <a:spLocks noChangeShapeType="1"/>
          </p:cNvSpPr>
          <p:nvPr/>
        </p:nvSpPr>
        <p:spPr bwMode="auto">
          <a:xfrm flipV="1">
            <a:off x="6671540" y="6379642"/>
            <a:ext cx="751706" cy="1586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303" name="AutoShape 118"/>
          <p:cNvSpPr>
            <a:spLocks noChangeArrowheads="1"/>
          </p:cNvSpPr>
          <p:nvPr/>
        </p:nvSpPr>
        <p:spPr bwMode="auto">
          <a:xfrm>
            <a:off x="7009603" y="5528321"/>
            <a:ext cx="66675" cy="68263"/>
          </a:xfrm>
          <a:prstGeom prst="flowChartConnector">
            <a:avLst/>
          </a:prstGeom>
          <a:solidFill>
            <a:srgbClr val="000000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304" name="Line 119"/>
          <p:cNvSpPr>
            <a:spLocks noChangeShapeType="1"/>
          </p:cNvSpPr>
          <p:nvPr/>
        </p:nvSpPr>
        <p:spPr bwMode="auto">
          <a:xfrm flipH="1">
            <a:off x="7417591" y="5655321"/>
            <a:ext cx="0" cy="7200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305" name="AutoShape 120"/>
          <p:cNvSpPr>
            <a:spLocks noChangeArrowheads="1"/>
          </p:cNvSpPr>
          <p:nvPr/>
        </p:nvSpPr>
        <p:spPr bwMode="auto">
          <a:xfrm>
            <a:off x="7387428" y="5601346"/>
            <a:ext cx="66675" cy="68263"/>
          </a:xfrm>
          <a:prstGeom prst="flowChartConnector">
            <a:avLst/>
          </a:prstGeom>
          <a:solidFill>
            <a:srgbClr val="000000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306" name="AutoShape 88"/>
          <p:cNvSpPr>
            <a:spLocks noChangeAspect="1" noChangeArrowheads="1"/>
          </p:cNvSpPr>
          <p:nvPr/>
        </p:nvSpPr>
        <p:spPr bwMode="auto">
          <a:xfrm rot="10800000">
            <a:off x="6975958" y="6475711"/>
            <a:ext cx="107950" cy="93663"/>
          </a:xfrm>
          <a:prstGeom prst="triangle">
            <a:avLst>
              <a:gd name="adj" fmla="val 50000"/>
            </a:avLst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307" name="Line 75"/>
          <p:cNvSpPr>
            <a:spLocks noChangeShapeType="1"/>
          </p:cNvSpPr>
          <p:nvPr/>
        </p:nvSpPr>
        <p:spPr bwMode="auto">
          <a:xfrm>
            <a:off x="6673392" y="5471128"/>
            <a:ext cx="0" cy="91832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308" name="Rectangle 74"/>
          <p:cNvSpPr>
            <a:spLocks noChangeArrowheads="1"/>
          </p:cNvSpPr>
          <p:nvPr/>
        </p:nvSpPr>
        <p:spPr bwMode="auto">
          <a:xfrm rot="5400000">
            <a:off x="6549718" y="6018023"/>
            <a:ext cx="241300" cy="46038"/>
          </a:xfrm>
          <a:prstGeom prst="rect">
            <a:avLst/>
          </a:prstGeom>
          <a:solidFill>
            <a:schemeClr val="tx1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309" name="Line 75"/>
          <p:cNvSpPr>
            <a:spLocks noChangeShapeType="1"/>
          </p:cNvSpPr>
          <p:nvPr/>
        </p:nvSpPr>
        <p:spPr bwMode="auto">
          <a:xfrm>
            <a:off x="7032223" y="5554673"/>
            <a:ext cx="0" cy="91832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310" name="Rectangle 74"/>
          <p:cNvSpPr>
            <a:spLocks noChangeArrowheads="1"/>
          </p:cNvSpPr>
          <p:nvPr/>
        </p:nvSpPr>
        <p:spPr bwMode="auto">
          <a:xfrm rot="5400000">
            <a:off x="6908549" y="6016856"/>
            <a:ext cx="241300" cy="46038"/>
          </a:xfrm>
          <a:prstGeom prst="rect">
            <a:avLst/>
          </a:prstGeom>
          <a:solidFill>
            <a:schemeClr val="tx1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311" name="Rectangle 74"/>
          <p:cNvSpPr>
            <a:spLocks noChangeArrowheads="1"/>
          </p:cNvSpPr>
          <p:nvPr/>
        </p:nvSpPr>
        <p:spPr bwMode="auto">
          <a:xfrm rot="5400000">
            <a:off x="7299313" y="6011125"/>
            <a:ext cx="241300" cy="46038"/>
          </a:xfrm>
          <a:prstGeom prst="rect">
            <a:avLst/>
          </a:prstGeom>
          <a:solidFill>
            <a:schemeClr val="tx1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312" name="198 CuadroTexto"/>
          <p:cNvSpPr txBox="1">
            <a:spLocks noChangeArrowheads="1"/>
          </p:cNvSpPr>
          <p:nvPr/>
        </p:nvSpPr>
        <p:spPr bwMode="auto">
          <a:xfrm>
            <a:off x="6861594" y="6501439"/>
            <a:ext cx="304892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es-ES" sz="1400" i="1" dirty="0">
                <a:latin typeface="Times New Roman" pitchFamily="18" charset="0"/>
                <a:cs typeface="Times New Roman" pitchFamily="18" charset="0"/>
              </a:rPr>
              <a:t>N</a:t>
            </a:r>
            <a:endParaRPr lang="es-ES" sz="700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13" name="Rectángulo 312"/>
          <p:cNvSpPr/>
          <p:nvPr/>
        </p:nvSpPr>
        <p:spPr>
          <a:xfrm>
            <a:off x="7560100" y="5418426"/>
            <a:ext cx="181733" cy="23689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14" name="Conector recto 313"/>
          <p:cNvCxnSpPr/>
          <p:nvPr/>
        </p:nvCxnSpPr>
        <p:spPr>
          <a:xfrm flipV="1">
            <a:off x="7561833" y="5497166"/>
            <a:ext cx="180000" cy="540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cxnSp>
      <p:cxnSp>
        <p:nvCxnSpPr>
          <p:cNvPr id="315" name="Conector recto 314"/>
          <p:cNvCxnSpPr/>
          <p:nvPr/>
        </p:nvCxnSpPr>
        <p:spPr>
          <a:xfrm flipV="1">
            <a:off x="7557466" y="5573447"/>
            <a:ext cx="180000" cy="540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cxnSp>
      <p:cxnSp>
        <p:nvCxnSpPr>
          <p:cNvPr id="316" name="Conector recto 315"/>
          <p:cNvCxnSpPr/>
          <p:nvPr/>
        </p:nvCxnSpPr>
        <p:spPr>
          <a:xfrm flipV="1">
            <a:off x="7557466" y="5414722"/>
            <a:ext cx="180000" cy="540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cxnSp>
      <p:sp>
        <p:nvSpPr>
          <p:cNvPr id="317" name="Line 37"/>
          <p:cNvSpPr>
            <a:spLocks noChangeShapeType="1"/>
          </p:cNvSpPr>
          <p:nvPr/>
        </p:nvSpPr>
        <p:spPr bwMode="auto">
          <a:xfrm>
            <a:off x="349563" y="4726318"/>
            <a:ext cx="406800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318" name="Arc 59"/>
          <p:cNvSpPr>
            <a:spLocks/>
          </p:cNvSpPr>
          <p:nvPr/>
        </p:nvSpPr>
        <p:spPr bwMode="auto">
          <a:xfrm flipV="1">
            <a:off x="8285884" y="5425139"/>
            <a:ext cx="92075" cy="57150"/>
          </a:xfrm>
          <a:custGeom>
            <a:avLst/>
            <a:gdLst>
              <a:gd name="G0" fmla="+- 21569 0 0"/>
              <a:gd name="G1" fmla="+- 1952 0 0"/>
              <a:gd name="G2" fmla="+- 21600 0 0"/>
              <a:gd name="T0" fmla="*/ 43081 w 43169"/>
              <a:gd name="T1" fmla="*/ 0 h 23552"/>
              <a:gd name="T2" fmla="*/ 0 w 43169"/>
              <a:gd name="T3" fmla="*/ 3110 h 23552"/>
              <a:gd name="T4" fmla="*/ 21569 w 43169"/>
              <a:gd name="T5" fmla="*/ 1952 h 235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43169" h="23552" fill="none" extrusionOk="0">
                <a:moveTo>
                  <a:pt x="43080" y="0"/>
                </a:moveTo>
                <a:cubicBezTo>
                  <a:pt x="43139" y="649"/>
                  <a:pt x="43169" y="1300"/>
                  <a:pt x="43169" y="1952"/>
                </a:cubicBezTo>
                <a:cubicBezTo>
                  <a:pt x="43169" y="13881"/>
                  <a:pt x="33498" y="23552"/>
                  <a:pt x="21569" y="23552"/>
                </a:cubicBezTo>
                <a:cubicBezTo>
                  <a:pt x="10089" y="23552"/>
                  <a:pt x="615" y="14572"/>
                  <a:pt x="0" y="3109"/>
                </a:cubicBezTo>
              </a:path>
              <a:path w="43169" h="23552" stroke="0" extrusionOk="0">
                <a:moveTo>
                  <a:pt x="43080" y="0"/>
                </a:moveTo>
                <a:cubicBezTo>
                  <a:pt x="43139" y="649"/>
                  <a:pt x="43169" y="1300"/>
                  <a:pt x="43169" y="1952"/>
                </a:cubicBezTo>
                <a:cubicBezTo>
                  <a:pt x="43169" y="13881"/>
                  <a:pt x="33498" y="23552"/>
                  <a:pt x="21569" y="23552"/>
                </a:cubicBezTo>
                <a:cubicBezTo>
                  <a:pt x="10089" y="23552"/>
                  <a:pt x="615" y="14572"/>
                  <a:pt x="0" y="3109"/>
                </a:cubicBezTo>
                <a:lnTo>
                  <a:pt x="21569" y="1952"/>
                </a:lnTo>
                <a:close/>
              </a:path>
            </a:pathLst>
          </a:cu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319" name="Arc 61"/>
          <p:cNvSpPr>
            <a:spLocks/>
          </p:cNvSpPr>
          <p:nvPr/>
        </p:nvSpPr>
        <p:spPr bwMode="auto">
          <a:xfrm flipV="1">
            <a:off x="8373197" y="5425139"/>
            <a:ext cx="92075" cy="57150"/>
          </a:xfrm>
          <a:custGeom>
            <a:avLst/>
            <a:gdLst>
              <a:gd name="G0" fmla="+- 21569 0 0"/>
              <a:gd name="G1" fmla="+- 1952 0 0"/>
              <a:gd name="G2" fmla="+- 21600 0 0"/>
              <a:gd name="T0" fmla="*/ 43081 w 43169"/>
              <a:gd name="T1" fmla="*/ 0 h 23552"/>
              <a:gd name="T2" fmla="*/ 0 w 43169"/>
              <a:gd name="T3" fmla="*/ 3110 h 23552"/>
              <a:gd name="T4" fmla="*/ 21569 w 43169"/>
              <a:gd name="T5" fmla="*/ 1952 h 235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43169" h="23552" fill="none" extrusionOk="0">
                <a:moveTo>
                  <a:pt x="43080" y="0"/>
                </a:moveTo>
                <a:cubicBezTo>
                  <a:pt x="43139" y="649"/>
                  <a:pt x="43169" y="1300"/>
                  <a:pt x="43169" y="1952"/>
                </a:cubicBezTo>
                <a:cubicBezTo>
                  <a:pt x="43169" y="13881"/>
                  <a:pt x="33498" y="23552"/>
                  <a:pt x="21569" y="23552"/>
                </a:cubicBezTo>
                <a:cubicBezTo>
                  <a:pt x="10089" y="23552"/>
                  <a:pt x="615" y="14572"/>
                  <a:pt x="0" y="3109"/>
                </a:cubicBezTo>
              </a:path>
              <a:path w="43169" h="23552" stroke="0" extrusionOk="0">
                <a:moveTo>
                  <a:pt x="43080" y="0"/>
                </a:moveTo>
                <a:cubicBezTo>
                  <a:pt x="43139" y="649"/>
                  <a:pt x="43169" y="1300"/>
                  <a:pt x="43169" y="1952"/>
                </a:cubicBezTo>
                <a:cubicBezTo>
                  <a:pt x="43169" y="13881"/>
                  <a:pt x="33498" y="23552"/>
                  <a:pt x="21569" y="23552"/>
                </a:cubicBezTo>
                <a:cubicBezTo>
                  <a:pt x="10089" y="23552"/>
                  <a:pt x="615" y="14572"/>
                  <a:pt x="0" y="3109"/>
                </a:cubicBezTo>
                <a:lnTo>
                  <a:pt x="21569" y="1952"/>
                </a:lnTo>
                <a:close/>
              </a:path>
            </a:pathLst>
          </a:cu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320" name="Arc 62"/>
          <p:cNvSpPr>
            <a:spLocks/>
          </p:cNvSpPr>
          <p:nvPr/>
        </p:nvSpPr>
        <p:spPr bwMode="auto">
          <a:xfrm flipV="1">
            <a:off x="8466859" y="5421964"/>
            <a:ext cx="92075" cy="58738"/>
          </a:xfrm>
          <a:custGeom>
            <a:avLst/>
            <a:gdLst>
              <a:gd name="G0" fmla="+- 21569 0 0"/>
              <a:gd name="G1" fmla="+- 1952 0 0"/>
              <a:gd name="G2" fmla="+- 21600 0 0"/>
              <a:gd name="T0" fmla="*/ 43081 w 43169"/>
              <a:gd name="T1" fmla="*/ 0 h 23552"/>
              <a:gd name="T2" fmla="*/ 0 w 43169"/>
              <a:gd name="T3" fmla="*/ 3110 h 23552"/>
              <a:gd name="T4" fmla="*/ 21569 w 43169"/>
              <a:gd name="T5" fmla="*/ 1952 h 235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43169" h="23552" fill="none" extrusionOk="0">
                <a:moveTo>
                  <a:pt x="43080" y="0"/>
                </a:moveTo>
                <a:cubicBezTo>
                  <a:pt x="43139" y="649"/>
                  <a:pt x="43169" y="1300"/>
                  <a:pt x="43169" y="1952"/>
                </a:cubicBezTo>
                <a:cubicBezTo>
                  <a:pt x="43169" y="13881"/>
                  <a:pt x="33498" y="23552"/>
                  <a:pt x="21569" y="23552"/>
                </a:cubicBezTo>
                <a:cubicBezTo>
                  <a:pt x="10089" y="23552"/>
                  <a:pt x="615" y="14572"/>
                  <a:pt x="0" y="3109"/>
                </a:cubicBezTo>
              </a:path>
              <a:path w="43169" h="23552" stroke="0" extrusionOk="0">
                <a:moveTo>
                  <a:pt x="43080" y="0"/>
                </a:moveTo>
                <a:cubicBezTo>
                  <a:pt x="43139" y="649"/>
                  <a:pt x="43169" y="1300"/>
                  <a:pt x="43169" y="1952"/>
                </a:cubicBezTo>
                <a:cubicBezTo>
                  <a:pt x="43169" y="13881"/>
                  <a:pt x="33498" y="23552"/>
                  <a:pt x="21569" y="23552"/>
                </a:cubicBezTo>
                <a:cubicBezTo>
                  <a:pt x="10089" y="23552"/>
                  <a:pt x="615" y="14572"/>
                  <a:pt x="0" y="3109"/>
                </a:cubicBezTo>
                <a:lnTo>
                  <a:pt x="21569" y="1952"/>
                </a:lnTo>
                <a:close/>
              </a:path>
            </a:pathLst>
          </a:cu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321" name="Arc 63"/>
          <p:cNvSpPr>
            <a:spLocks/>
          </p:cNvSpPr>
          <p:nvPr/>
        </p:nvSpPr>
        <p:spPr bwMode="auto">
          <a:xfrm flipV="1">
            <a:off x="8295409" y="5506102"/>
            <a:ext cx="92075" cy="57150"/>
          </a:xfrm>
          <a:custGeom>
            <a:avLst/>
            <a:gdLst>
              <a:gd name="G0" fmla="+- 21569 0 0"/>
              <a:gd name="G1" fmla="+- 1952 0 0"/>
              <a:gd name="G2" fmla="+- 21600 0 0"/>
              <a:gd name="T0" fmla="*/ 43081 w 43169"/>
              <a:gd name="T1" fmla="*/ 0 h 23552"/>
              <a:gd name="T2" fmla="*/ 0 w 43169"/>
              <a:gd name="T3" fmla="*/ 3110 h 23552"/>
              <a:gd name="T4" fmla="*/ 21569 w 43169"/>
              <a:gd name="T5" fmla="*/ 1952 h 235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43169" h="23552" fill="none" extrusionOk="0">
                <a:moveTo>
                  <a:pt x="43080" y="0"/>
                </a:moveTo>
                <a:cubicBezTo>
                  <a:pt x="43139" y="649"/>
                  <a:pt x="43169" y="1300"/>
                  <a:pt x="43169" y="1952"/>
                </a:cubicBezTo>
                <a:cubicBezTo>
                  <a:pt x="43169" y="13881"/>
                  <a:pt x="33498" y="23552"/>
                  <a:pt x="21569" y="23552"/>
                </a:cubicBezTo>
                <a:cubicBezTo>
                  <a:pt x="10089" y="23552"/>
                  <a:pt x="615" y="14572"/>
                  <a:pt x="0" y="3109"/>
                </a:cubicBezTo>
              </a:path>
              <a:path w="43169" h="23552" stroke="0" extrusionOk="0">
                <a:moveTo>
                  <a:pt x="43080" y="0"/>
                </a:moveTo>
                <a:cubicBezTo>
                  <a:pt x="43139" y="649"/>
                  <a:pt x="43169" y="1300"/>
                  <a:pt x="43169" y="1952"/>
                </a:cubicBezTo>
                <a:cubicBezTo>
                  <a:pt x="43169" y="13881"/>
                  <a:pt x="33498" y="23552"/>
                  <a:pt x="21569" y="23552"/>
                </a:cubicBezTo>
                <a:cubicBezTo>
                  <a:pt x="10089" y="23552"/>
                  <a:pt x="615" y="14572"/>
                  <a:pt x="0" y="3109"/>
                </a:cubicBezTo>
                <a:lnTo>
                  <a:pt x="21569" y="1952"/>
                </a:lnTo>
                <a:close/>
              </a:path>
            </a:pathLst>
          </a:cu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322" name="Arc 65"/>
          <p:cNvSpPr>
            <a:spLocks/>
          </p:cNvSpPr>
          <p:nvPr/>
        </p:nvSpPr>
        <p:spPr bwMode="auto">
          <a:xfrm flipV="1">
            <a:off x="8382722" y="5506102"/>
            <a:ext cx="92075" cy="58737"/>
          </a:xfrm>
          <a:custGeom>
            <a:avLst/>
            <a:gdLst>
              <a:gd name="G0" fmla="+- 21569 0 0"/>
              <a:gd name="G1" fmla="+- 1952 0 0"/>
              <a:gd name="G2" fmla="+- 21600 0 0"/>
              <a:gd name="T0" fmla="*/ 43081 w 43169"/>
              <a:gd name="T1" fmla="*/ 0 h 23552"/>
              <a:gd name="T2" fmla="*/ 0 w 43169"/>
              <a:gd name="T3" fmla="*/ 3110 h 23552"/>
              <a:gd name="T4" fmla="*/ 21569 w 43169"/>
              <a:gd name="T5" fmla="*/ 1952 h 235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43169" h="23552" fill="none" extrusionOk="0">
                <a:moveTo>
                  <a:pt x="43080" y="0"/>
                </a:moveTo>
                <a:cubicBezTo>
                  <a:pt x="43139" y="649"/>
                  <a:pt x="43169" y="1300"/>
                  <a:pt x="43169" y="1952"/>
                </a:cubicBezTo>
                <a:cubicBezTo>
                  <a:pt x="43169" y="13881"/>
                  <a:pt x="33498" y="23552"/>
                  <a:pt x="21569" y="23552"/>
                </a:cubicBezTo>
                <a:cubicBezTo>
                  <a:pt x="10089" y="23552"/>
                  <a:pt x="615" y="14572"/>
                  <a:pt x="0" y="3109"/>
                </a:cubicBezTo>
              </a:path>
              <a:path w="43169" h="23552" stroke="0" extrusionOk="0">
                <a:moveTo>
                  <a:pt x="43080" y="0"/>
                </a:moveTo>
                <a:cubicBezTo>
                  <a:pt x="43139" y="649"/>
                  <a:pt x="43169" y="1300"/>
                  <a:pt x="43169" y="1952"/>
                </a:cubicBezTo>
                <a:cubicBezTo>
                  <a:pt x="43169" y="13881"/>
                  <a:pt x="33498" y="23552"/>
                  <a:pt x="21569" y="23552"/>
                </a:cubicBezTo>
                <a:cubicBezTo>
                  <a:pt x="10089" y="23552"/>
                  <a:pt x="615" y="14572"/>
                  <a:pt x="0" y="3109"/>
                </a:cubicBezTo>
                <a:lnTo>
                  <a:pt x="21569" y="1952"/>
                </a:lnTo>
                <a:close/>
              </a:path>
            </a:pathLst>
          </a:cu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323" name="Arc 66"/>
          <p:cNvSpPr>
            <a:spLocks/>
          </p:cNvSpPr>
          <p:nvPr/>
        </p:nvSpPr>
        <p:spPr bwMode="auto">
          <a:xfrm flipV="1">
            <a:off x="8476384" y="5504514"/>
            <a:ext cx="92075" cy="57150"/>
          </a:xfrm>
          <a:custGeom>
            <a:avLst/>
            <a:gdLst>
              <a:gd name="G0" fmla="+- 21569 0 0"/>
              <a:gd name="G1" fmla="+- 1952 0 0"/>
              <a:gd name="G2" fmla="+- 21600 0 0"/>
              <a:gd name="T0" fmla="*/ 43081 w 43169"/>
              <a:gd name="T1" fmla="*/ 0 h 23552"/>
              <a:gd name="T2" fmla="*/ 0 w 43169"/>
              <a:gd name="T3" fmla="*/ 3110 h 23552"/>
              <a:gd name="T4" fmla="*/ 21569 w 43169"/>
              <a:gd name="T5" fmla="*/ 1952 h 235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43169" h="23552" fill="none" extrusionOk="0">
                <a:moveTo>
                  <a:pt x="43080" y="0"/>
                </a:moveTo>
                <a:cubicBezTo>
                  <a:pt x="43139" y="649"/>
                  <a:pt x="43169" y="1300"/>
                  <a:pt x="43169" y="1952"/>
                </a:cubicBezTo>
                <a:cubicBezTo>
                  <a:pt x="43169" y="13881"/>
                  <a:pt x="33498" y="23552"/>
                  <a:pt x="21569" y="23552"/>
                </a:cubicBezTo>
                <a:cubicBezTo>
                  <a:pt x="10089" y="23552"/>
                  <a:pt x="615" y="14572"/>
                  <a:pt x="0" y="3109"/>
                </a:cubicBezTo>
              </a:path>
              <a:path w="43169" h="23552" stroke="0" extrusionOk="0">
                <a:moveTo>
                  <a:pt x="43080" y="0"/>
                </a:moveTo>
                <a:cubicBezTo>
                  <a:pt x="43139" y="649"/>
                  <a:pt x="43169" y="1300"/>
                  <a:pt x="43169" y="1952"/>
                </a:cubicBezTo>
                <a:cubicBezTo>
                  <a:pt x="43169" y="13881"/>
                  <a:pt x="33498" y="23552"/>
                  <a:pt x="21569" y="23552"/>
                </a:cubicBezTo>
                <a:cubicBezTo>
                  <a:pt x="10089" y="23552"/>
                  <a:pt x="615" y="14572"/>
                  <a:pt x="0" y="3109"/>
                </a:cubicBezTo>
                <a:lnTo>
                  <a:pt x="21569" y="1952"/>
                </a:lnTo>
                <a:close/>
              </a:path>
            </a:pathLst>
          </a:cu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324" name="Arc 67"/>
          <p:cNvSpPr>
            <a:spLocks/>
          </p:cNvSpPr>
          <p:nvPr/>
        </p:nvSpPr>
        <p:spPr bwMode="auto">
          <a:xfrm flipV="1">
            <a:off x="8292233" y="5590240"/>
            <a:ext cx="92075" cy="57150"/>
          </a:xfrm>
          <a:custGeom>
            <a:avLst/>
            <a:gdLst>
              <a:gd name="G0" fmla="+- 21569 0 0"/>
              <a:gd name="G1" fmla="+- 1952 0 0"/>
              <a:gd name="G2" fmla="+- 21600 0 0"/>
              <a:gd name="T0" fmla="*/ 43081 w 43169"/>
              <a:gd name="T1" fmla="*/ 0 h 23552"/>
              <a:gd name="T2" fmla="*/ 0 w 43169"/>
              <a:gd name="T3" fmla="*/ 3110 h 23552"/>
              <a:gd name="T4" fmla="*/ 21569 w 43169"/>
              <a:gd name="T5" fmla="*/ 1952 h 235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43169" h="23552" fill="none" extrusionOk="0">
                <a:moveTo>
                  <a:pt x="43080" y="0"/>
                </a:moveTo>
                <a:cubicBezTo>
                  <a:pt x="43139" y="649"/>
                  <a:pt x="43169" y="1300"/>
                  <a:pt x="43169" y="1952"/>
                </a:cubicBezTo>
                <a:cubicBezTo>
                  <a:pt x="43169" y="13881"/>
                  <a:pt x="33498" y="23552"/>
                  <a:pt x="21569" y="23552"/>
                </a:cubicBezTo>
                <a:cubicBezTo>
                  <a:pt x="10089" y="23552"/>
                  <a:pt x="615" y="14572"/>
                  <a:pt x="0" y="3109"/>
                </a:cubicBezTo>
              </a:path>
              <a:path w="43169" h="23552" stroke="0" extrusionOk="0">
                <a:moveTo>
                  <a:pt x="43080" y="0"/>
                </a:moveTo>
                <a:cubicBezTo>
                  <a:pt x="43139" y="649"/>
                  <a:pt x="43169" y="1300"/>
                  <a:pt x="43169" y="1952"/>
                </a:cubicBezTo>
                <a:cubicBezTo>
                  <a:pt x="43169" y="13881"/>
                  <a:pt x="33498" y="23552"/>
                  <a:pt x="21569" y="23552"/>
                </a:cubicBezTo>
                <a:cubicBezTo>
                  <a:pt x="10089" y="23552"/>
                  <a:pt x="615" y="14572"/>
                  <a:pt x="0" y="3109"/>
                </a:cubicBezTo>
                <a:lnTo>
                  <a:pt x="21569" y="1952"/>
                </a:lnTo>
                <a:close/>
              </a:path>
            </a:pathLst>
          </a:cu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cxnSp>
        <p:nvCxnSpPr>
          <p:cNvPr id="325" name="AutoShape 68"/>
          <p:cNvCxnSpPr>
            <a:cxnSpLocks noChangeShapeType="1"/>
          </p:cNvCxnSpPr>
          <p:nvPr/>
        </p:nvCxnSpPr>
        <p:spPr bwMode="auto">
          <a:xfrm flipH="1">
            <a:off x="8558934" y="5472864"/>
            <a:ext cx="118800" cy="0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cxnSp>
      <p:sp>
        <p:nvSpPr>
          <p:cNvPr id="326" name="Arc 69"/>
          <p:cNvSpPr>
            <a:spLocks/>
          </p:cNvSpPr>
          <p:nvPr/>
        </p:nvSpPr>
        <p:spPr bwMode="auto">
          <a:xfrm flipV="1">
            <a:off x="8379546" y="5590240"/>
            <a:ext cx="92075" cy="58737"/>
          </a:xfrm>
          <a:custGeom>
            <a:avLst/>
            <a:gdLst>
              <a:gd name="G0" fmla="+- 21569 0 0"/>
              <a:gd name="G1" fmla="+- 1952 0 0"/>
              <a:gd name="G2" fmla="+- 21600 0 0"/>
              <a:gd name="T0" fmla="*/ 43081 w 43169"/>
              <a:gd name="T1" fmla="*/ 0 h 23552"/>
              <a:gd name="T2" fmla="*/ 0 w 43169"/>
              <a:gd name="T3" fmla="*/ 3110 h 23552"/>
              <a:gd name="T4" fmla="*/ 21569 w 43169"/>
              <a:gd name="T5" fmla="*/ 1952 h 235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43169" h="23552" fill="none" extrusionOk="0">
                <a:moveTo>
                  <a:pt x="43080" y="0"/>
                </a:moveTo>
                <a:cubicBezTo>
                  <a:pt x="43139" y="649"/>
                  <a:pt x="43169" y="1300"/>
                  <a:pt x="43169" y="1952"/>
                </a:cubicBezTo>
                <a:cubicBezTo>
                  <a:pt x="43169" y="13881"/>
                  <a:pt x="33498" y="23552"/>
                  <a:pt x="21569" y="23552"/>
                </a:cubicBezTo>
                <a:cubicBezTo>
                  <a:pt x="10089" y="23552"/>
                  <a:pt x="615" y="14572"/>
                  <a:pt x="0" y="3109"/>
                </a:cubicBezTo>
              </a:path>
              <a:path w="43169" h="23552" stroke="0" extrusionOk="0">
                <a:moveTo>
                  <a:pt x="43080" y="0"/>
                </a:moveTo>
                <a:cubicBezTo>
                  <a:pt x="43139" y="649"/>
                  <a:pt x="43169" y="1300"/>
                  <a:pt x="43169" y="1952"/>
                </a:cubicBezTo>
                <a:cubicBezTo>
                  <a:pt x="43169" y="13881"/>
                  <a:pt x="33498" y="23552"/>
                  <a:pt x="21569" y="23552"/>
                </a:cubicBezTo>
                <a:cubicBezTo>
                  <a:pt x="10089" y="23552"/>
                  <a:pt x="615" y="14572"/>
                  <a:pt x="0" y="3109"/>
                </a:cubicBezTo>
                <a:lnTo>
                  <a:pt x="21569" y="1952"/>
                </a:lnTo>
                <a:close/>
              </a:path>
            </a:pathLst>
          </a:cu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327" name="Arc 70"/>
          <p:cNvSpPr>
            <a:spLocks/>
          </p:cNvSpPr>
          <p:nvPr/>
        </p:nvSpPr>
        <p:spPr bwMode="auto">
          <a:xfrm flipV="1">
            <a:off x="8473208" y="5588652"/>
            <a:ext cx="92075" cy="57150"/>
          </a:xfrm>
          <a:custGeom>
            <a:avLst/>
            <a:gdLst>
              <a:gd name="G0" fmla="+- 21569 0 0"/>
              <a:gd name="G1" fmla="+- 1952 0 0"/>
              <a:gd name="G2" fmla="+- 21600 0 0"/>
              <a:gd name="T0" fmla="*/ 43081 w 43169"/>
              <a:gd name="T1" fmla="*/ 0 h 23552"/>
              <a:gd name="T2" fmla="*/ 0 w 43169"/>
              <a:gd name="T3" fmla="*/ 3110 h 23552"/>
              <a:gd name="T4" fmla="*/ 21569 w 43169"/>
              <a:gd name="T5" fmla="*/ 1952 h 235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43169" h="23552" fill="none" extrusionOk="0">
                <a:moveTo>
                  <a:pt x="43080" y="0"/>
                </a:moveTo>
                <a:cubicBezTo>
                  <a:pt x="43139" y="649"/>
                  <a:pt x="43169" y="1300"/>
                  <a:pt x="43169" y="1952"/>
                </a:cubicBezTo>
                <a:cubicBezTo>
                  <a:pt x="43169" y="13881"/>
                  <a:pt x="33498" y="23552"/>
                  <a:pt x="21569" y="23552"/>
                </a:cubicBezTo>
                <a:cubicBezTo>
                  <a:pt x="10089" y="23552"/>
                  <a:pt x="615" y="14572"/>
                  <a:pt x="0" y="3109"/>
                </a:cubicBezTo>
              </a:path>
              <a:path w="43169" h="23552" stroke="0" extrusionOk="0">
                <a:moveTo>
                  <a:pt x="43080" y="0"/>
                </a:moveTo>
                <a:cubicBezTo>
                  <a:pt x="43139" y="649"/>
                  <a:pt x="43169" y="1300"/>
                  <a:pt x="43169" y="1952"/>
                </a:cubicBezTo>
                <a:cubicBezTo>
                  <a:pt x="43169" y="13881"/>
                  <a:pt x="33498" y="23552"/>
                  <a:pt x="21569" y="23552"/>
                </a:cubicBezTo>
                <a:cubicBezTo>
                  <a:pt x="10089" y="23552"/>
                  <a:pt x="615" y="14572"/>
                  <a:pt x="0" y="3109"/>
                </a:cubicBezTo>
                <a:lnTo>
                  <a:pt x="21569" y="1952"/>
                </a:lnTo>
                <a:close/>
              </a:path>
            </a:pathLst>
          </a:cu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cxnSp>
        <p:nvCxnSpPr>
          <p:cNvPr id="328" name="Conector recto 327"/>
          <p:cNvCxnSpPr/>
          <p:nvPr/>
        </p:nvCxnSpPr>
        <p:spPr>
          <a:xfrm>
            <a:off x="7992391" y="5444189"/>
            <a:ext cx="48141" cy="57151"/>
          </a:xfrm>
          <a:prstGeom prst="line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</p:cxnSp>
      <p:cxnSp>
        <p:nvCxnSpPr>
          <p:cNvPr id="329" name="Conector recto 328"/>
          <p:cNvCxnSpPr/>
          <p:nvPr/>
        </p:nvCxnSpPr>
        <p:spPr>
          <a:xfrm flipV="1">
            <a:off x="8040532" y="5444189"/>
            <a:ext cx="41162" cy="57151"/>
          </a:xfrm>
          <a:prstGeom prst="line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</p:cxnSp>
      <p:cxnSp>
        <p:nvCxnSpPr>
          <p:cNvPr id="330" name="Conector recto 329"/>
          <p:cNvCxnSpPr/>
          <p:nvPr/>
        </p:nvCxnSpPr>
        <p:spPr>
          <a:xfrm>
            <a:off x="8081694" y="5444189"/>
            <a:ext cx="51761" cy="64642"/>
          </a:xfrm>
          <a:prstGeom prst="line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</p:cxnSp>
      <p:cxnSp>
        <p:nvCxnSpPr>
          <p:cNvPr id="331" name="Conector recto 330"/>
          <p:cNvCxnSpPr/>
          <p:nvPr/>
        </p:nvCxnSpPr>
        <p:spPr>
          <a:xfrm flipV="1">
            <a:off x="7968264" y="5442131"/>
            <a:ext cx="20638" cy="34379"/>
          </a:xfrm>
          <a:prstGeom prst="line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</p:cxnSp>
      <p:cxnSp>
        <p:nvCxnSpPr>
          <p:cNvPr id="332" name="Conector recto 331"/>
          <p:cNvCxnSpPr/>
          <p:nvPr/>
        </p:nvCxnSpPr>
        <p:spPr>
          <a:xfrm>
            <a:off x="7992259" y="5526249"/>
            <a:ext cx="48141" cy="57151"/>
          </a:xfrm>
          <a:prstGeom prst="line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</p:cxnSp>
      <p:cxnSp>
        <p:nvCxnSpPr>
          <p:cNvPr id="333" name="Conector recto 332"/>
          <p:cNvCxnSpPr/>
          <p:nvPr/>
        </p:nvCxnSpPr>
        <p:spPr>
          <a:xfrm flipV="1">
            <a:off x="8040400" y="5526249"/>
            <a:ext cx="41162" cy="57151"/>
          </a:xfrm>
          <a:prstGeom prst="line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</p:cxnSp>
      <p:cxnSp>
        <p:nvCxnSpPr>
          <p:cNvPr id="334" name="Conector recto 333"/>
          <p:cNvCxnSpPr/>
          <p:nvPr/>
        </p:nvCxnSpPr>
        <p:spPr>
          <a:xfrm>
            <a:off x="8081562" y="5526249"/>
            <a:ext cx="51761" cy="64642"/>
          </a:xfrm>
          <a:prstGeom prst="line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</p:cxnSp>
      <p:cxnSp>
        <p:nvCxnSpPr>
          <p:cNvPr id="335" name="Conector recto 334"/>
          <p:cNvCxnSpPr/>
          <p:nvPr/>
        </p:nvCxnSpPr>
        <p:spPr>
          <a:xfrm flipV="1">
            <a:off x="7968132" y="5524191"/>
            <a:ext cx="20638" cy="34379"/>
          </a:xfrm>
          <a:prstGeom prst="line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</p:cxnSp>
      <p:cxnSp>
        <p:nvCxnSpPr>
          <p:cNvPr id="336" name="Conector recto 335"/>
          <p:cNvCxnSpPr/>
          <p:nvPr/>
        </p:nvCxnSpPr>
        <p:spPr>
          <a:xfrm>
            <a:off x="7980503" y="5607670"/>
            <a:ext cx="48141" cy="57151"/>
          </a:xfrm>
          <a:prstGeom prst="line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</p:cxnSp>
      <p:cxnSp>
        <p:nvCxnSpPr>
          <p:cNvPr id="337" name="Conector recto 336"/>
          <p:cNvCxnSpPr/>
          <p:nvPr/>
        </p:nvCxnSpPr>
        <p:spPr>
          <a:xfrm flipV="1">
            <a:off x="8028644" y="5607670"/>
            <a:ext cx="41162" cy="57151"/>
          </a:xfrm>
          <a:prstGeom prst="line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</p:cxnSp>
      <p:cxnSp>
        <p:nvCxnSpPr>
          <p:cNvPr id="338" name="Conector recto 337"/>
          <p:cNvCxnSpPr/>
          <p:nvPr/>
        </p:nvCxnSpPr>
        <p:spPr>
          <a:xfrm>
            <a:off x="8069806" y="5607670"/>
            <a:ext cx="51761" cy="64642"/>
          </a:xfrm>
          <a:prstGeom prst="line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</p:cxnSp>
      <p:cxnSp>
        <p:nvCxnSpPr>
          <p:cNvPr id="339" name="Conector recto 338"/>
          <p:cNvCxnSpPr/>
          <p:nvPr/>
        </p:nvCxnSpPr>
        <p:spPr>
          <a:xfrm flipV="1">
            <a:off x="7956376" y="5605612"/>
            <a:ext cx="20638" cy="34379"/>
          </a:xfrm>
          <a:prstGeom prst="line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</p:cxnSp>
      <p:cxnSp>
        <p:nvCxnSpPr>
          <p:cNvPr id="340" name="AutoShape 68"/>
          <p:cNvCxnSpPr>
            <a:cxnSpLocks noChangeShapeType="1"/>
          </p:cNvCxnSpPr>
          <p:nvPr/>
        </p:nvCxnSpPr>
        <p:spPr bwMode="auto">
          <a:xfrm flipH="1">
            <a:off x="8155156" y="5475197"/>
            <a:ext cx="126000" cy="0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cxnSp>
      <p:cxnSp>
        <p:nvCxnSpPr>
          <p:cNvPr id="341" name="Conector recto 340"/>
          <p:cNvCxnSpPr/>
          <p:nvPr/>
        </p:nvCxnSpPr>
        <p:spPr>
          <a:xfrm flipV="1">
            <a:off x="8132930" y="5472343"/>
            <a:ext cx="20638" cy="34379"/>
          </a:xfrm>
          <a:prstGeom prst="line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</p:cxnSp>
      <p:cxnSp>
        <p:nvCxnSpPr>
          <p:cNvPr id="342" name="AutoShape 68"/>
          <p:cNvCxnSpPr>
            <a:cxnSpLocks noChangeShapeType="1"/>
          </p:cNvCxnSpPr>
          <p:nvPr/>
        </p:nvCxnSpPr>
        <p:spPr bwMode="auto">
          <a:xfrm flipH="1">
            <a:off x="8155704" y="5555145"/>
            <a:ext cx="144000" cy="0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cxnSp>
      <p:cxnSp>
        <p:nvCxnSpPr>
          <p:cNvPr id="343" name="Conector recto 342"/>
          <p:cNvCxnSpPr/>
          <p:nvPr/>
        </p:nvCxnSpPr>
        <p:spPr>
          <a:xfrm flipV="1">
            <a:off x="8133478" y="5552291"/>
            <a:ext cx="20638" cy="34379"/>
          </a:xfrm>
          <a:prstGeom prst="line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</p:cxnSp>
      <p:cxnSp>
        <p:nvCxnSpPr>
          <p:cNvPr id="344" name="AutoShape 68"/>
          <p:cNvCxnSpPr>
            <a:cxnSpLocks noChangeShapeType="1"/>
          </p:cNvCxnSpPr>
          <p:nvPr/>
        </p:nvCxnSpPr>
        <p:spPr bwMode="auto">
          <a:xfrm flipH="1">
            <a:off x="8146662" y="5639300"/>
            <a:ext cx="144000" cy="0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cxnSp>
      <p:cxnSp>
        <p:nvCxnSpPr>
          <p:cNvPr id="345" name="Conector recto 344"/>
          <p:cNvCxnSpPr/>
          <p:nvPr/>
        </p:nvCxnSpPr>
        <p:spPr>
          <a:xfrm flipV="1">
            <a:off x="8124436" y="5636446"/>
            <a:ext cx="20638" cy="34379"/>
          </a:xfrm>
          <a:prstGeom prst="line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</p:cxnSp>
      <p:cxnSp>
        <p:nvCxnSpPr>
          <p:cNvPr id="346" name="AutoShape 68"/>
          <p:cNvCxnSpPr>
            <a:cxnSpLocks noChangeShapeType="1"/>
          </p:cNvCxnSpPr>
          <p:nvPr/>
        </p:nvCxnSpPr>
        <p:spPr bwMode="auto">
          <a:xfrm flipH="1" flipV="1">
            <a:off x="8561796" y="5555950"/>
            <a:ext cx="114660" cy="0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cxnSp>
      <p:cxnSp>
        <p:nvCxnSpPr>
          <p:cNvPr id="347" name="AutoShape 68"/>
          <p:cNvCxnSpPr>
            <a:cxnSpLocks noChangeShapeType="1"/>
          </p:cNvCxnSpPr>
          <p:nvPr/>
        </p:nvCxnSpPr>
        <p:spPr bwMode="auto">
          <a:xfrm flipH="1">
            <a:off x="8562346" y="5650738"/>
            <a:ext cx="118800" cy="0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cxnSp>
      <p:sp>
        <p:nvSpPr>
          <p:cNvPr id="348" name="Rectángulo 347"/>
          <p:cNvSpPr/>
          <p:nvPr/>
        </p:nvSpPr>
        <p:spPr>
          <a:xfrm>
            <a:off x="8677813" y="5410645"/>
            <a:ext cx="337923" cy="296739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schemeClr val="tx1"/>
              </a:solidFill>
            </a:endParaRPr>
          </a:p>
        </p:txBody>
      </p:sp>
      <p:sp>
        <p:nvSpPr>
          <p:cNvPr id="349" name="Elipse 348"/>
          <p:cNvSpPr/>
          <p:nvPr/>
        </p:nvSpPr>
        <p:spPr>
          <a:xfrm>
            <a:off x="8730822" y="5463252"/>
            <a:ext cx="216024" cy="207962"/>
          </a:xfrm>
          <a:prstGeom prst="ellipse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schemeClr val="tx1"/>
              </a:solidFill>
            </a:endParaRPr>
          </a:p>
        </p:txBody>
      </p:sp>
      <p:sp>
        <p:nvSpPr>
          <p:cNvPr id="350" name="Arc 59"/>
          <p:cNvSpPr>
            <a:spLocks/>
          </p:cNvSpPr>
          <p:nvPr/>
        </p:nvSpPr>
        <p:spPr bwMode="auto">
          <a:xfrm flipV="1">
            <a:off x="8748543" y="5510482"/>
            <a:ext cx="92075" cy="57150"/>
          </a:xfrm>
          <a:custGeom>
            <a:avLst/>
            <a:gdLst>
              <a:gd name="G0" fmla="+- 21569 0 0"/>
              <a:gd name="G1" fmla="+- 1952 0 0"/>
              <a:gd name="G2" fmla="+- 21600 0 0"/>
              <a:gd name="T0" fmla="*/ 43081 w 43169"/>
              <a:gd name="T1" fmla="*/ 0 h 23552"/>
              <a:gd name="T2" fmla="*/ 0 w 43169"/>
              <a:gd name="T3" fmla="*/ 3110 h 23552"/>
              <a:gd name="T4" fmla="*/ 21569 w 43169"/>
              <a:gd name="T5" fmla="*/ 1952 h 235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43169" h="23552" fill="none" extrusionOk="0">
                <a:moveTo>
                  <a:pt x="43080" y="0"/>
                </a:moveTo>
                <a:cubicBezTo>
                  <a:pt x="43139" y="649"/>
                  <a:pt x="43169" y="1300"/>
                  <a:pt x="43169" y="1952"/>
                </a:cubicBezTo>
                <a:cubicBezTo>
                  <a:pt x="43169" y="13881"/>
                  <a:pt x="33498" y="23552"/>
                  <a:pt x="21569" y="23552"/>
                </a:cubicBezTo>
                <a:cubicBezTo>
                  <a:pt x="10089" y="23552"/>
                  <a:pt x="615" y="14572"/>
                  <a:pt x="0" y="3109"/>
                </a:cubicBezTo>
              </a:path>
              <a:path w="43169" h="23552" stroke="0" extrusionOk="0">
                <a:moveTo>
                  <a:pt x="43080" y="0"/>
                </a:moveTo>
                <a:cubicBezTo>
                  <a:pt x="43139" y="649"/>
                  <a:pt x="43169" y="1300"/>
                  <a:pt x="43169" y="1952"/>
                </a:cubicBezTo>
                <a:cubicBezTo>
                  <a:pt x="43169" y="13881"/>
                  <a:pt x="33498" y="23552"/>
                  <a:pt x="21569" y="23552"/>
                </a:cubicBezTo>
                <a:cubicBezTo>
                  <a:pt x="10089" y="23552"/>
                  <a:pt x="615" y="14572"/>
                  <a:pt x="0" y="3109"/>
                </a:cubicBezTo>
                <a:lnTo>
                  <a:pt x="21569" y="1952"/>
                </a:lnTo>
                <a:close/>
              </a:path>
            </a:pathLst>
          </a:cu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351" name="Arc 59"/>
          <p:cNvSpPr>
            <a:spLocks/>
          </p:cNvSpPr>
          <p:nvPr/>
        </p:nvSpPr>
        <p:spPr bwMode="auto">
          <a:xfrm rot="10800000" flipV="1">
            <a:off x="8840618" y="5558207"/>
            <a:ext cx="92075" cy="57150"/>
          </a:xfrm>
          <a:custGeom>
            <a:avLst/>
            <a:gdLst>
              <a:gd name="G0" fmla="+- 21569 0 0"/>
              <a:gd name="G1" fmla="+- 1952 0 0"/>
              <a:gd name="G2" fmla="+- 21600 0 0"/>
              <a:gd name="T0" fmla="*/ 43081 w 43169"/>
              <a:gd name="T1" fmla="*/ 0 h 23552"/>
              <a:gd name="T2" fmla="*/ 0 w 43169"/>
              <a:gd name="T3" fmla="*/ 3110 h 23552"/>
              <a:gd name="T4" fmla="*/ 21569 w 43169"/>
              <a:gd name="T5" fmla="*/ 1952 h 235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43169" h="23552" fill="none" extrusionOk="0">
                <a:moveTo>
                  <a:pt x="43080" y="0"/>
                </a:moveTo>
                <a:cubicBezTo>
                  <a:pt x="43139" y="649"/>
                  <a:pt x="43169" y="1300"/>
                  <a:pt x="43169" y="1952"/>
                </a:cubicBezTo>
                <a:cubicBezTo>
                  <a:pt x="43169" y="13881"/>
                  <a:pt x="33498" y="23552"/>
                  <a:pt x="21569" y="23552"/>
                </a:cubicBezTo>
                <a:cubicBezTo>
                  <a:pt x="10089" y="23552"/>
                  <a:pt x="615" y="14572"/>
                  <a:pt x="0" y="3109"/>
                </a:cubicBezTo>
              </a:path>
              <a:path w="43169" h="23552" stroke="0" extrusionOk="0">
                <a:moveTo>
                  <a:pt x="43080" y="0"/>
                </a:moveTo>
                <a:cubicBezTo>
                  <a:pt x="43139" y="649"/>
                  <a:pt x="43169" y="1300"/>
                  <a:pt x="43169" y="1952"/>
                </a:cubicBezTo>
                <a:cubicBezTo>
                  <a:pt x="43169" y="13881"/>
                  <a:pt x="33498" y="23552"/>
                  <a:pt x="21569" y="23552"/>
                </a:cubicBezTo>
                <a:cubicBezTo>
                  <a:pt x="10089" y="23552"/>
                  <a:pt x="615" y="14572"/>
                  <a:pt x="0" y="3109"/>
                </a:cubicBezTo>
                <a:lnTo>
                  <a:pt x="21569" y="1952"/>
                </a:lnTo>
                <a:close/>
              </a:path>
            </a:pathLst>
          </a:cu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352" name="AutoShape 88"/>
          <p:cNvSpPr>
            <a:spLocks noChangeAspect="1" noChangeArrowheads="1"/>
          </p:cNvSpPr>
          <p:nvPr/>
        </p:nvSpPr>
        <p:spPr bwMode="auto">
          <a:xfrm rot="10800000">
            <a:off x="8995420" y="5817895"/>
            <a:ext cx="107950" cy="93663"/>
          </a:xfrm>
          <a:prstGeom prst="triangle">
            <a:avLst>
              <a:gd name="adj" fmla="val 50000"/>
            </a:avLst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353" name="198 CuadroTexto"/>
          <p:cNvSpPr txBox="1">
            <a:spLocks noChangeArrowheads="1"/>
          </p:cNvSpPr>
          <p:nvPr/>
        </p:nvSpPr>
        <p:spPr bwMode="auto">
          <a:xfrm>
            <a:off x="8875620" y="5847017"/>
            <a:ext cx="304892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es-ES" sz="1400" i="1" dirty="0">
                <a:latin typeface="Times New Roman" pitchFamily="18" charset="0"/>
                <a:cs typeface="Times New Roman" pitchFamily="18" charset="0"/>
              </a:rPr>
              <a:t>N</a:t>
            </a:r>
            <a:endParaRPr lang="es-ES" sz="700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54" name="Line 119"/>
          <p:cNvSpPr>
            <a:spLocks noChangeShapeType="1"/>
          </p:cNvSpPr>
          <p:nvPr/>
        </p:nvSpPr>
        <p:spPr bwMode="auto">
          <a:xfrm flipH="1">
            <a:off x="9047612" y="5559754"/>
            <a:ext cx="0" cy="2520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55" name="15 CuadroTexto"/>
              <p:cNvSpPr txBox="1">
                <a:spLocks noChangeArrowheads="1"/>
              </p:cNvSpPr>
              <p:nvPr/>
            </p:nvSpPr>
            <p:spPr bwMode="auto">
              <a:xfrm>
                <a:off x="8196434" y="5085730"/>
                <a:ext cx="553548" cy="29206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eaLnBrk="1" hangingPunct="1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s-ES" sz="1200" i="1" smtClean="0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sSubPr>
                        <m:e>
                          <m:r>
                            <a:rPr lang="es-ES" sz="1200" b="0" i="1" smtClean="0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𝐿</m:t>
                          </m:r>
                        </m:e>
                        <m:sub>
                          <m:r>
                            <a:rPr lang="es-ES" sz="1200" b="0" i="1" smtClean="0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𝑔𝑟𝑖𝑑</m:t>
                          </m:r>
                        </m:sub>
                      </m:sSub>
                    </m:oMath>
                  </m:oMathPara>
                </a14:m>
                <a:endParaRPr lang="es-ES" sz="800" i="1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355" name="15 CuadroTexto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8196434" y="5085730"/>
                <a:ext cx="553548" cy="292068"/>
              </a:xfrm>
              <a:prstGeom prst="rect">
                <a:avLst/>
              </a:prstGeom>
              <a:blipFill rotWithShape="0">
                <a:blip r:embed="rId26"/>
                <a:stretch>
                  <a:fillRect b="-4167"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56" name="15 CuadroTexto"/>
              <p:cNvSpPr txBox="1">
                <a:spLocks noChangeArrowheads="1"/>
              </p:cNvSpPr>
              <p:nvPr/>
            </p:nvSpPr>
            <p:spPr bwMode="auto">
              <a:xfrm>
                <a:off x="7821474" y="5074674"/>
                <a:ext cx="566950" cy="29206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eaLnBrk="1" hangingPunct="1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s-ES" sz="1200" i="1" smtClean="0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sSubPr>
                        <m:e>
                          <m:r>
                            <a:rPr lang="es-ES" sz="1200" b="0" i="1" smtClean="0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𝑅</m:t>
                          </m:r>
                        </m:e>
                        <m:sub>
                          <m:r>
                            <a:rPr lang="es-ES" sz="1200" b="0" i="1" smtClean="0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𝑔𝑟𝑖𝑑</m:t>
                          </m:r>
                        </m:sub>
                      </m:sSub>
                    </m:oMath>
                  </m:oMathPara>
                </a14:m>
                <a:endParaRPr lang="es-ES" sz="800" i="1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356" name="15 CuadroTexto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7821474" y="5074674"/>
                <a:ext cx="566950" cy="292068"/>
              </a:xfrm>
              <a:prstGeom prst="rect">
                <a:avLst/>
              </a:prstGeom>
              <a:blipFill rotWithShape="0">
                <a:blip r:embed="rId27"/>
                <a:stretch>
                  <a:fillRect b="-4167"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57" name="15 CuadroTexto"/>
              <p:cNvSpPr txBox="1">
                <a:spLocks noChangeArrowheads="1"/>
              </p:cNvSpPr>
              <p:nvPr/>
            </p:nvSpPr>
            <p:spPr bwMode="auto">
              <a:xfrm>
                <a:off x="5066010" y="5084956"/>
                <a:ext cx="372345" cy="29181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eaLnBrk="1" hangingPunct="1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s-ES" sz="1200" i="1" smtClean="0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sSubPr>
                        <m:e>
                          <m:r>
                            <a:rPr lang="es-ES" sz="1200" b="0" i="1" smtClean="0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𝐿</m:t>
                          </m:r>
                        </m:e>
                        <m:sub>
                          <m:r>
                            <a:rPr lang="es-ES" sz="1200" b="0" i="1" smtClean="0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𝑓</m:t>
                          </m:r>
                        </m:sub>
                      </m:sSub>
                    </m:oMath>
                  </m:oMathPara>
                </a14:m>
                <a:endParaRPr lang="es-ES" sz="800" i="1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357" name="15 CuadroTexto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066010" y="5084956"/>
                <a:ext cx="372345" cy="291811"/>
              </a:xfrm>
              <a:prstGeom prst="rect">
                <a:avLst/>
              </a:prstGeom>
              <a:blipFill rotWithShape="0">
                <a:blip r:embed="rId28"/>
                <a:stretch>
                  <a:fillRect b="-2083"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58" name="15 CuadroTexto"/>
              <p:cNvSpPr txBox="1">
                <a:spLocks noChangeArrowheads="1"/>
              </p:cNvSpPr>
              <p:nvPr/>
            </p:nvSpPr>
            <p:spPr bwMode="auto">
              <a:xfrm>
                <a:off x="4695588" y="5074674"/>
                <a:ext cx="455959" cy="29181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eaLnBrk="1" hangingPunct="1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s-ES" sz="1200" i="1" smtClean="0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sSubPr>
                        <m:e>
                          <m:r>
                            <a:rPr lang="es-ES" sz="1200" b="0" i="1" smtClean="0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𝑅</m:t>
                          </m:r>
                        </m:e>
                        <m:sub>
                          <m:r>
                            <a:rPr lang="es-ES" sz="1200" b="0" i="1" smtClean="0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𝐿𝑓</m:t>
                          </m:r>
                        </m:sub>
                      </m:sSub>
                    </m:oMath>
                  </m:oMathPara>
                </a14:m>
                <a:endParaRPr lang="es-ES" sz="800" i="1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358" name="15 CuadroTexto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695588" y="5074674"/>
                <a:ext cx="455959" cy="291811"/>
              </a:xfrm>
              <a:prstGeom prst="rect">
                <a:avLst/>
              </a:prstGeom>
              <a:blipFill rotWithShape="0">
                <a:blip r:embed="rId29"/>
                <a:stretch>
                  <a:fillRect b="-2083"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59" name="15 CuadroTexto"/>
              <p:cNvSpPr txBox="1">
                <a:spLocks noChangeArrowheads="1"/>
              </p:cNvSpPr>
              <p:nvPr/>
            </p:nvSpPr>
            <p:spPr bwMode="auto">
              <a:xfrm>
                <a:off x="5103725" y="5790975"/>
                <a:ext cx="462371" cy="29181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eaLnBrk="1" hangingPunct="1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s-ES" sz="1200" i="1" smtClean="0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sSubPr>
                        <m:e>
                          <m:r>
                            <a:rPr lang="es-ES" sz="1200" b="0" i="1" smtClean="0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𝑅</m:t>
                          </m:r>
                        </m:e>
                        <m:sub>
                          <m:r>
                            <a:rPr lang="es-ES" sz="1200" b="0" i="1" smtClean="0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𝐶𝑓</m:t>
                          </m:r>
                        </m:sub>
                      </m:sSub>
                    </m:oMath>
                  </m:oMathPara>
                </a14:m>
                <a:endParaRPr lang="es-ES" sz="800" i="1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359" name="15 CuadroTexto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103725" y="5790975"/>
                <a:ext cx="462371" cy="291811"/>
              </a:xfrm>
              <a:prstGeom prst="rect">
                <a:avLst/>
              </a:prstGeom>
              <a:blipFill rotWithShape="0">
                <a:blip r:embed="rId30"/>
                <a:stretch>
                  <a:fillRect b="-2083"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60" name="15 CuadroTexto"/>
              <p:cNvSpPr txBox="1">
                <a:spLocks noChangeArrowheads="1"/>
              </p:cNvSpPr>
              <p:nvPr/>
            </p:nvSpPr>
            <p:spPr bwMode="auto">
              <a:xfrm>
                <a:off x="5127636" y="6079007"/>
                <a:ext cx="372923" cy="29181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eaLnBrk="1" hangingPunct="1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s-ES" sz="1200" i="1" smtClean="0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sSubPr>
                        <m:e>
                          <m:r>
                            <a:rPr lang="es-ES" sz="1200" b="0" i="1" smtClean="0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𝐶</m:t>
                          </m:r>
                        </m:e>
                        <m:sub>
                          <m:r>
                            <a:rPr lang="es-ES" sz="1200" b="0" i="1" smtClean="0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𝑓</m:t>
                          </m:r>
                        </m:sub>
                      </m:sSub>
                    </m:oMath>
                  </m:oMathPara>
                </a14:m>
                <a:endParaRPr lang="es-ES" sz="800" i="1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360" name="15 CuadroTexto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127636" y="6079007"/>
                <a:ext cx="372923" cy="291811"/>
              </a:xfrm>
              <a:prstGeom prst="rect">
                <a:avLst/>
              </a:prstGeom>
              <a:blipFill rotWithShape="0">
                <a:blip r:embed="rId31"/>
                <a:stretch>
                  <a:fillRect b="-2083"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61" name="15 CuadroTexto"/>
              <p:cNvSpPr txBox="1">
                <a:spLocks noChangeArrowheads="1"/>
              </p:cNvSpPr>
              <p:nvPr/>
            </p:nvSpPr>
            <p:spPr bwMode="auto">
              <a:xfrm>
                <a:off x="1335967" y="5197677"/>
                <a:ext cx="413896" cy="27699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eaLnBrk="1" hangingPunct="1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s-ES" sz="1200" i="1" smtClean="0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sSubPr>
                        <m:e>
                          <m:r>
                            <a:rPr lang="es-ES" sz="1200" b="0" i="1" smtClean="0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𝐿</m:t>
                          </m:r>
                        </m:e>
                        <m:sub>
                          <m:r>
                            <a:rPr lang="es-ES" sz="1200" b="0" i="1" smtClean="0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𝑁</m:t>
                          </m:r>
                        </m:sub>
                      </m:sSub>
                    </m:oMath>
                  </m:oMathPara>
                </a14:m>
                <a:endParaRPr lang="es-ES" sz="800" i="1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361" name="15 CuadroTexto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335967" y="5197677"/>
                <a:ext cx="413896" cy="276999"/>
              </a:xfrm>
              <a:prstGeom prst="rect">
                <a:avLst/>
              </a:prstGeom>
              <a:blipFill rotWithShape="0">
                <a:blip r:embed="rId32"/>
                <a:stretch>
                  <a:fillRect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62" name="15 CuadroTexto"/>
              <p:cNvSpPr txBox="1">
                <a:spLocks noChangeArrowheads="1"/>
              </p:cNvSpPr>
              <p:nvPr/>
            </p:nvSpPr>
            <p:spPr bwMode="auto">
              <a:xfrm>
                <a:off x="996290" y="5221250"/>
                <a:ext cx="473206" cy="27699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eaLnBrk="1" hangingPunct="1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s-ES" sz="1200" i="1" smtClean="0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sSubPr>
                        <m:e>
                          <m:r>
                            <a:rPr lang="es-ES" sz="1200" b="0" i="1" smtClean="0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𝑅</m:t>
                          </m:r>
                        </m:e>
                        <m:sub>
                          <m:r>
                            <a:rPr lang="es-ES" sz="1200" b="0" i="1" smtClean="0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𝐿𝑁</m:t>
                          </m:r>
                        </m:sub>
                      </m:sSub>
                    </m:oMath>
                  </m:oMathPara>
                </a14:m>
                <a:endParaRPr lang="es-ES" sz="800" i="1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362" name="15 CuadroTexto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996290" y="5221250"/>
                <a:ext cx="473206" cy="276999"/>
              </a:xfrm>
              <a:prstGeom prst="rect">
                <a:avLst/>
              </a:prstGeom>
              <a:blipFill rotWithShape="0">
                <a:blip r:embed="rId33"/>
                <a:stretch>
                  <a:fillRect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63" name="15 CuadroTexto"/>
              <p:cNvSpPr txBox="1">
                <a:spLocks noChangeArrowheads="1"/>
              </p:cNvSpPr>
              <p:nvPr/>
            </p:nvSpPr>
            <p:spPr bwMode="auto">
              <a:xfrm>
                <a:off x="1323864" y="4954403"/>
                <a:ext cx="393634" cy="27699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eaLnBrk="1" hangingPunct="1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s-ES" sz="1200" i="1" smtClean="0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sSubPr>
                        <m:e>
                          <m:r>
                            <a:rPr lang="es-ES" sz="1200" b="0" i="1" smtClean="0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𝐶</m:t>
                          </m:r>
                        </m:e>
                        <m:sub>
                          <m:r>
                            <a:rPr lang="es-ES" sz="1200" b="0" i="1" smtClean="0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+</m:t>
                          </m:r>
                        </m:sub>
                      </m:sSub>
                    </m:oMath>
                  </m:oMathPara>
                </a14:m>
                <a:endParaRPr lang="es-ES" sz="800" i="1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363" name="15 CuadroTexto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323864" y="4954403"/>
                <a:ext cx="393634" cy="276999"/>
              </a:xfrm>
              <a:prstGeom prst="rect">
                <a:avLst/>
              </a:prstGeom>
              <a:blipFill rotWithShape="0">
                <a:blip r:embed="rId34"/>
                <a:stretch>
                  <a:fillRect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64" name="15 CuadroTexto"/>
              <p:cNvSpPr txBox="1">
                <a:spLocks noChangeArrowheads="1"/>
              </p:cNvSpPr>
              <p:nvPr/>
            </p:nvSpPr>
            <p:spPr bwMode="auto">
              <a:xfrm>
                <a:off x="1311212" y="5733779"/>
                <a:ext cx="393634" cy="27699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eaLnBrk="1" hangingPunct="1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s-ES" sz="1200" i="1" smtClean="0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sSubPr>
                        <m:e>
                          <m:r>
                            <a:rPr lang="es-ES" sz="1200" b="0" i="1" smtClean="0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𝐶</m:t>
                          </m:r>
                        </m:e>
                        <m:sub>
                          <m:r>
                            <a:rPr lang="es-ES" sz="1200" b="0" i="1" smtClean="0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−</m:t>
                          </m:r>
                        </m:sub>
                      </m:sSub>
                    </m:oMath>
                  </m:oMathPara>
                </a14:m>
                <a:endParaRPr lang="es-ES" sz="800" i="1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364" name="15 CuadroTexto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311212" y="5733779"/>
                <a:ext cx="393634" cy="276999"/>
              </a:xfrm>
              <a:prstGeom prst="rect">
                <a:avLst/>
              </a:prstGeom>
              <a:blipFill rotWithShape="0">
                <a:blip r:embed="rId35"/>
                <a:stretch>
                  <a:fillRect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65" name="15 CuadroTexto"/>
              <p:cNvSpPr txBox="1">
                <a:spLocks noChangeArrowheads="1"/>
              </p:cNvSpPr>
              <p:nvPr/>
            </p:nvSpPr>
            <p:spPr bwMode="auto">
              <a:xfrm>
                <a:off x="6607914" y="5877795"/>
                <a:ext cx="439479" cy="27699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eaLnBrk="1" hangingPunct="1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s-ES" sz="1200" i="1" smtClean="0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sSubPr>
                        <m:e>
                          <m:r>
                            <a:rPr lang="es-ES" sz="1200" b="0" i="1" smtClean="0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𝑍</m:t>
                          </m:r>
                        </m:e>
                        <m:sub>
                          <m:r>
                            <a:rPr lang="es-ES" sz="1200" b="0" i="1" smtClean="0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𝑡h</m:t>
                          </m:r>
                        </m:sub>
                      </m:sSub>
                    </m:oMath>
                  </m:oMathPara>
                </a14:m>
                <a:endParaRPr lang="es-ES" sz="800" i="1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365" name="15 CuadroTexto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607914" y="5877795"/>
                <a:ext cx="439479" cy="276999"/>
              </a:xfrm>
              <a:prstGeom prst="rect">
                <a:avLst/>
              </a:prstGeom>
              <a:blipFill rotWithShape="0">
                <a:blip r:embed="rId36"/>
                <a:stretch>
                  <a:fillRect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66" name="15 CuadroTexto"/>
              <p:cNvSpPr txBox="1">
                <a:spLocks noChangeArrowheads="1"/>
              </p:cNvSpPr>
              <p:nvPr/>
            </p:nvSpPr>
            <p:spPr bwMode="auto">
              <a:xfrm>
                <a:off x="-58113" y="5411547"/>
                <a:ext cx="443263" cy="27699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eaLnBrk="1" hangingPunct="1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s-ES" sz="1200" i="1" smtClean="0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sSubPr>
                        <m:e>
                          <m:r>
                            <a:rPr lang="es-ES" sz="1200" b="0" i="1" smtClean="0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s-ES" sz="1200" b="0" i="1" smtClean="0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𝑑𝑐</m:t>
                          </m:r>
                        </m:sub>
                      </m:sSub>
                    </m:oMath>
                  </m:oMathPara>
                </a14:m>
                <a:endParaRPr lang="es-ES" sz="800" i="1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366" name="15 CuadroTexto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-58113" y="5411547"/>
                <a:ext cx="443263" cy="276999"/>
              </a:xfrm>
              <a:prstGeom prst="rect">
                <a:avLst/>
              </a:prstGeom>
              <a:blipFill rotWithShape="0">
                <a:blip r:embed="rId37"/>
                <a:stretch>
                  <a:fillRect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67" name="Conector recto 366"/>
          <p:cNvCxnSpPr/>
          <p:nvPr/>
        </p:nvCxnSpPr>
        <p:spPr>
          <a:xfrm>
            <a:off x="1134741" y="5503772"/>
            <a:ext cx="48141" cy="57151"/>
          </a:xfrm>
          <a:prstGeom prst="line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</p:cxnSp>
      <p:cxnSp>
        <p:nvCxnSpPr>
          <p:cNvPr id="368" name="Conector recto 367"/>
          <p:cNvCxnSpPr/>
          <p:nvPr/>
        </p:nvCxnSpPr>
        <p:spPr>
          <a:xfrm flipV="1">
            <a:off x="1182882" y="5503772"/>
            <a:ext cx="41162" cy="57151"/>
          </a:xfrm>
          <a:prstGeom prst="line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</p:cxnSp>
      <p:cxnSp>
        <p:nvCxnSpPr>
          <p:cNvPr id="369" name="Conector recto 368"/>
          <p:cNvCxnSpPr/>
          <p:nvPr/>
        </p:nvCxnSpPr>
        <p:spPr>
          <a:xfrm>
            <a:off x="1224044" y="5503772"/>
            <a:ext cx="51761" cy="64642"/>
          </a:xfrm>
          <a:prstGeom prst="line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</p:cxnSp>
      <p:cxnSp>
        <p:nvCxnSpPr>
          <p:cNvPr id="370" name="Conector recto 369"/>
          <p:cNvCxnSpPr/>
          <p:nvPr/>
        </p:nvCxnSpPr>
        <p:spPr>
          <a:xfrm flipV="1">
            <a:off x="1110614" y="5501714"/>
            <a:ext cx="20638" cy="34379"/>
          </a:xfrm>
          <a:prstGeom prst="line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</p:cxnSp>
      <p:cxnSp>
        <p:nvCxnSpPr>
          <p:cNvPr id="371" name="Conector recto 370"/>
          <p:cNvCxnSpPr/>
          <p:nvPr/>
        </p:nvCxnSpPr>
        <p:spPr>
          <a:xfrm flipV="1">
            <a:off x="1278674" y="5532548"/>
            <a:ext cx="20638" cy="34379"/>
          </a:xfrm>
          <a:prstGeom prst="line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</p:cxnSp>
      <p:sp>
        <p:nvSpPr>
          <p:cNvPr id="372" name="199 Arco"/>
          <p:cNvSpPr/>
          <p:nvPr/>
        </p:nvSpPr>
        <p:spPr>
          <a:xfrm>
            <a:off x="7306369" y="5694704"/>
            <a:ext cx="432048" cy="1080120"/>
          </a:xfrm>
          <a:prstGeom prst="arc">
            <a:avLst>
              <a:gd name="adj1" fmla="val 16100025"/>
              <a:gd name="adj2" fmla="val 4810563"/>
            </a:avLst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s-ES"/>
          </a:p>
        </p:txBody>
      </p:sp>
      <p:sp>
        <p:nvSpPr>
          <p:cNvPr id="373" name="15 CuadroTexto"/>
          <p:cNvSpPr txBox="1">
            <a:spLocks noChangeArrowheads="1"/>
          </p:cNvSpPr>
          <p:nvPr/>
        </p:nvSpPr>
        <p:spPr bwMode="auto">
          <a:xfrm>
            <a:off x="7496478" y="5139088"/>
            <a:ext cx="388248" cy="2616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es-ES" sz="1100" i="1" dirty="0" smtClean="0">
                <a:latin typeface="Times New Roman" pitchFamily="18" charset="0"/>
                <a:cs typeface="Times New Roman" pitchFamily="18" charset="0"/>
              </a:rPr>
              <a:t>IPS</a:t>
            </a:r>
            <a:endParaRPr lang="es-ES" sz="1100" i="1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374" name="AutoShape 68"/>
          <p:cNvCxnSpPr>
            <a:cxnSpLocks noChangeShapeType="1"/>
          </p:cNvCxnSpPr>
          <p:nvPr/>
        </p:nvCxnSpPr>
        <p:spPr bwMode="auto">
          <a:xfrm flipH="1" flipV="1">
            <a:off x="9015736" y="5559754"/>
            <a:ext cx="36000" cy="0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cxnSp>
      <p:cxnSp>
        <p:nvCxnSpPr>
          <p:cNvPr id="375" name="Conector recto de flecha 374"/>
          <p:cNvCxnSpPr/>
          <p:nvPr/>
        </p:nvCxnSpPr>
        <p:spPr>
          <a:xfrm>
            <a:off x="8065175" y="5862473"/>
            <a:ext cx="431962" cy="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76" name="15 CuadroTexto"/>
              <p:cNvSpPr txBox="1">
                <a:spLocks noChangeArrowheads="1"/>
              </p:cNvSpPr>
              <p:nvPr/>
            </p:nvSpPr>
            <p:spPr bwMode="auto">
              <a:xfrm>
                <a:off x="8060981" y="5862726"/>
                <a:ext cx="519886" cy="29206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eaLnBrk="1" hangingPunct="1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s-ES" sz="1200" i="1" smtClean="0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sSubPr>
                        <m:e>
                          <m:r>
                            <a:rPr lang="es-ES" sz="1200" b="0" i="1" smtClean="0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𝑖</m:t>
                          </m:r>
                        </m:e>
                        <m:sub>
                          <m:r>
                            <a:rPr lang="es-ES" sz="1200" b="0" i="1" smtClean="0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𝑔𝑟𝑖𝑑</m:t>
                          </m:r>
                        </m:sub>
                      </m:sSub>
                    </m:oMath>
                  </m:oMathPara>
                </a14:m>
                <a:endParaRPr lang="es-ES" sz="800" i="1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376" name="15 CuadroTexto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8060981" y="5862726"/>
                <a:ext cx="519886" cy="292068"/>
              </a:xfrm>
              <a:prstGeom prst="rect">
                <a:avLst/>
              </a:prstGeom>
              <a:blipFill rotWithShape="0">
                <a:blip r:embed="rId38"/>
                <a:stretch>
                  <a:fillRect b="-2083"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77" name="199 Arco"/>
          <p:cNvSpPr/>
          <p:nvPr/>
        </p:nvSpPr>
        <p:spPr>
          <a:xfrm>
            <a:off x="1636357" y="4703749"/>
            <a:ext cx="357694" cy="741850"/>
          </a:xfrm>
          <a:prstGeom prst="arc">
            <a:avLst>
              <a:gd name="adj1" fmla="val 16100025"/>
              <a:gd name="adj2" fmla="val 5069214"/>
            </a:avLst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s-ES"/>
          </a:p>
        </p:txBody>
      </p:sp>
      <p:cxnSp>
        <p:nvCxnSpPr>
          <p:cNvPr id="378" name="200 Conector recto de flecha"/>
          <p:cNvCxnSpPr/>
          <p:nvPr/>
        </p:nvCxnSpPr>
        <p:spPr>
          <a:xfrm rot="60000" flipH="1">
            <a:off x="1796277" y="5436292"/>
            <a:ext cx="64542" cy="78332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79" name="15 CuadroTexto"/>
              <p:cNvSpPr txBox="1">
                <a:spLocks noChangeArrowheads="1"/>
              </p:cNvSpPr>
              <p:nvPr/>
            </p:nvSpPr>
            <p:spPr bwMode="auto">
              <a:xfrm>
                <a:off x="1885606" y="5166720"/>
                <a:ext cx="465448" cy="27699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eaLnBrk="1" hangingPunct="1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s-ES" sz="1200" i="1" smtClean="0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sSubPr>
                        <m:e>
                          <m:r>
                            <a:rPr lang="es-ES" sz="1200" b="0" i="1" smtClean="0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s-ES" sz="1200" b="0" i="1" smtClean="0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𝐶</m:t>
                          </m:r>
                          <m:r>
                            <a:rPr lang="es-ES" sz="1200" b="0" i="1" smtClean="0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+</m:t>
                          </m:r>
                        </m:sub>
                      </m:sSub>
                    </m:oMath>
                  </m:oMathPara>
                </a14:m>
                <a:endParaRPr lang="es-ES" sz="800" i="1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379" name="15 CuadroTexto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885606" y="5166720"/>
                <a:ext cx="465448" cy="276999"/>
              </a:xfrm>
              <a:prstGeom prst="rect">
                <a:avLst/>
              </a:prstGeom>
              <a:blipFill rotWithShape="0">
                <a:blip r:embed="rId39"/>
                <a:stretch>
                  <a:fillRect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80" name="199 Arco"/>
          <p:cNvSpPr/>
          <p:nvPr/>
        </p:nvSpPr>
        <p:spPr>
          <a:xfrm>
            <a:off x="1598687" y="5668950"/>
            <a:ext cx="357694" cy="741850"/>
          </a:xfrm>
          <a:prstGeom prst="arc">
            <a:avLst>
              <a:gd name="adj1" fmla="val 16100025"/>
              <a:gd name="adj2" fmla="val 5069214"/>
            </a:avLst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s-ES"/>
          </a:p>
        </p:txBody>
      </p:sp>
      <p:cxnSp>
        <p:nvCxnSpPr>
          <p:cNvPr id="381" name="200 Conector recto de flecha"/>
          <p:cNvCxnSpPr/>
          <p:nvPr/>
        </p:nvCxnSpPr>
        <p:spPr>
          <a:xfrm rot="5400000" flipH="1">
            <a:off x="1771429" y="5633391"/>
            <a:ext cx="64542" cy="78332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82" name="15 CuadroTexto"/>
              <p:cNvSpPr txBox="1">
                <a:spLocks noChangeArrowheads="1"/>
              </p:cNvSpPr>
              <p:nvPr/>
            </p:nvSpPr>
            <p:spPr bwMode="auto">
              <a:xfrm>
                <a:off x="1892230" y="5920662"/>
                <a:ext cx="465448" cy="27699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eaLnBrk="1" hangingPunct="1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s-ES" sz="1200" i="1" smtClean="0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sSubPr>
                        <m:e>
                          <m:r>
                            <a:rPr lang="es-ES" sz="1200" b="0" i="1" smtClean="0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s-ES" sz="1200" b="0" i="1" smtClean="0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𝐶</m:t>
                          </m:r>
                          <m:r>
                            <a:rPr lang="es-ES" sz="1200" b="0" i="1" smtClean="0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−</m:t>
                          </m:r>
                        </m:sub>
                      </m:sSub>
                    </m:oMath>
                  </m:oMathPara>
                </a14:m>
                <a:endParaRPr lang="es-ES" sz="800" i="1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382" name="15 CuadroTexto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892230" y="5920662"/>
                <a:ext cx="465448" cy="276999"/>
              </a:xfrm>
              <a:prstGeom prst="rect">
                <a:avLst/>
              </a:prstGeom>
              <a:blipFill rotWithShape="0">
                <a:blip r:embed="rId40"/>
                <a:stretch>
                  <a:fillRect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83" name="15 CuadroTexto"/>
              <p:cNvSpPr txBox="1">
                <a:spLocks noChangeArrowheads="1"/>
              </p:cNvSpPr>
              <p:nvPr/>
            </p:nvSpPr>
            <p:spPr bwMode="auto">
              <a:xfrm>
                <a:off x="4852022" y="4792479"/>
                <a:ext cx="408894" cy="29181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eaLnBrk="1" hangingPunct="1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s-ES" sz="1200" i="1" smtClean="0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sSubPr>
                        <m:e>
                          <m:r>
                            <a:rPr lang="es-ES" sz="1200" b="0" i="1" smtClean="0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𝑖</m:t>
                          </m:r>
                        </m:e>
                        <m:sub>
                          <m:r>
                            <a:rPr lang="es-ES" sz="1200" b="0" i="1" smtClean="0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𝐿𝑓</m:t>
                          </m:r>
                        </m:sub>
                      </m:sSub>
                    </m:oMath>
                  </m:oMathPara>
                </a14:m>
                <a:endParaRPr lang="es-ES" sz="800" i="1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383" name="15 CuadroTexto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852022" y="4792479"/>
                <a:ext cx="408894" cy="291811"/>
              </a:xfrm>
              <a:prstGeom prst="rect">
                <a:avLst/>
              </a:prstGeom>
              <a:blipFill rotWithShape="0">
                <a:blip r:embed="rId41"/>
                <a:stretch>
                  <a:fillRect b="-2083"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84" name="Conector recto de flecha 383"/>
          <p:cNvCxnSpPr/>
          <p:nvPr/>
        </p:nvCxnSpPr>
        <p:spPr>
          <a:xfrm>
            <a:off x="4868402" y="5114992"/>
            <a:ext cx="431962" cy="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5" name="Conector recto de flecha 384"/>
          <p:cNvCxnSpPr/>
          <p:nvPr/>
        </p:nvCxnSpPr>
        <p:spPr>
          <a:xfrm rot="5400000">
            <a:off x="4902477" y="6051391"/>
            <a:ext cx="431962" cy="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86" name="15 CuadroTexto"/>
              <p:cNvSpPr txBox="1">
                <a:spLocks noChangeArrowheads="1"/>
              </p:cNvSpPr>
              <p:nvPr/>
            </p:nvSpPr>
            <p:spPr bwMode="auto">
              <a:xfrm>
                <a:off x="4789089" y="5884815"/>
                <a:ext cx="415307" cy="29181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eaLnBrk="1" hangingPunct="1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s-ES" sz="1200" i="1" smtClean="0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sSubPr>
                        <m:e>
                          <m:r>
                            <a:rPr lang="es-ES" sz="1200" b="0" i="1" smtClean="0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𝑖</m:t>
                          </m:r>
                        </m:e>
                        <m:sub>
                          <m:r>
                            <a:rPr lang="es-ES" sz="1200" b="0" i="1" smtClean="0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𝐶𝑓</m:t>
                          </m:r>
                        </m:sub>
                      </m:sSub>
                    </m:oMath>
                  </m:oMathPara>
                </a14:m>
                <a:endParaRPr lang="es-ES" sz="800" i="1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386" name="15 CuadroTexto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789089" y="5884815"/>
                <a:ext cx="415307" cy="291811"/>
              </a:xfrm>
              <a:prstGeom prst="rect">
                <a:avLst/>
              </a:prstGeom>
              <a:blipFill rotWithShape="0">
                <a:blip r:embed="rId42"/>
                <a:stretch>
                  <a:fillRect b="-2083"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87" name="Conector recto de flecha 386"/>
          <p:cNvCxnSpPr/>
          <p:nvPr/>
        </p:nvCxnSpPr>
        <p:spPr>
          <a:xfrm rot="5400000">
            <a:off x="7090388" y="5956419"/>
            <a:ext cx="431962" cy="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88" name="15 CuadroTexto"/>
              <p:cNvSpPr txBox="1">
                <a:spLocks noChangeArrowheads="1"/>
              </p:cNvSpPr>
              <p:nvPr/>
            </p:nvSpPr>
            <p:spPr bwMode="auto">
              <a:xfrm>
                <a:off x="6782747" y="5643232"/>
                <a:ext cx="528984" cy="29206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 eaLnBrk="1" hangingPunct="1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s-ES" sz="1200" i="1" smtClean="0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sSubPr>
                        <m:e>
                          <m:r>
                            <a:rPr lang="es-ES" sz="1200" b="0" i="1" smtClean="0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𝑖</m:t>
                          </m:r>
                        </m:e>
                        <m:sub>
                          <m:r>
                            <a:rPr lang="es-ES" sz="1200" b="0" i="1" smtClean="0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µ</m:t>
                          </m:r>
                          <m:r>
                            <a:rPr lang="es-ES" sz="1200" b="0" i="1" smtClean="0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𝑔𝑟𝑖𝑑</m:t>
                          </m:r>
                        </m:sub>
                      </m:sSub>
                    </m:oMath>
                  </m:oMathPara>
                </a14:m>
                <a:endParaRPr lang="es-ES" sz="800" i="1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388" name="15 CuadroTexto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782747" y="5643232"/>
                <a:ext cx="528984" cy="292068"/>
              </a:xfrm>
              <a:prstGeom prst="rect">
                <a:avLst/>
              </a:prstGeom>
              <a:blipFill rotWithShape="0">
                <a:blip r:embed="rId43"/>
                <a:stretch>
                  <a:fillRect b="-2083"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89" name="15 CuadroTexto"/>
              <p:cNvSpPr txBox="1">
                <a:spLocks noChangeArrowheads="1"/>
              </p:cNvSpPr>
              <p:nvPr/>
            </p:nvSpPr>
            <p:spPr bwMode="auto">
              <a:xfrm>
                <a:off x="1087643" y="5570974"/>
                <a:ext cx="426142" cy="27699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eaLnBrk="1" hangingPunct="1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s-ES" sz="1200" i="1" smtClean="0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sSubPr>
                        <m:e>
                          <m:r>
                            <a:rPr lang="es-ES" sz="1200" b="0" i="1" smtClean="0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𝑖</m:t>
                          </m:r>
                        </m:e>
                        <m:sub>
                          <m:r>
                            <a:rPr lang="es-ES" sz="1200" b="0" i="1" smtClean="0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𝐿𝑁</m:t>
                          </m:r>
                        </m:sub>
                      </m:sSub>
                    </m:oMath>
                  </m:oMathPara>
                </a14:m>
                <a:endParaRPr lang="es-ES" sz="800" i="1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389" name="15 CuadroTexto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087643" y="5570974"/>
                <a:ext cx="426142" cy="276999"/>
              </a:xfrm>
              <a:prstGeom prst="rect">
                <a:avLst/>
              </a:prstGeom>
              <a:blipFill rotWithShape="0">
                <a:blip r:embed="rId44"/>
                <a:stretch>
                  <a:fillRect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90" name="Conector recto de flecha 389"/>
          <p:cNvCxnSpPr/>
          <p:nvPr/>
        </p:nvCxnSpPr>
        <p:spPr>
          <a:xfrm>
            <a:off x="1137883" y="5629779"/>
            <a:ext cx="431962" cy="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3" name="130 Conector recto de flecha"/>
          <p:cNvCxnSpPr/>
          <p:nvPr/>
        </p:nvCxnSpPr>
        <p:spPr>
          <a:xfrm>
            <a:off x="4644008" y="4293096"/>
            <a:ext cx="432048" cy="0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7" name="198 Rectángulo"/>
          <p:cNvSpPr/>
          <p:nvPr/>
        </p:nvSpPr>
        <p:spPr>
          <a:xfrm rot="1080000">
            <a:off x="6135943" y="3996757"/>
            <a:ext cx="806946" cy="175965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>
              <a:rot lat="1200000" lon="0" rev="0"/>
            </a:camera>
            <a:lightRig rig="threePt" dir="t"/>
          </a:scene3d>
        </p:spPr>
        <p:txBody>
          <a:bodyPr wrap="square">
            <a:spAutoFit/>
          </a:bodyPr>
          <a:lstStyle/>
          <a:p>
            <a:pPr marL="457200" indent="-457200"/>
            <a:r>
              <a:rPr lang="es-ES_tradnl" sz="500" b="1" dirty="0" smtClean="0">
                <a:solidFill>
                  <a:srgbClr val="00519E"/>
                </a:solidFill>
                <a:latin typeface="TitilliumText22L Regular"/>
                <a:cs typeface="TitilliumText22L Regular"/>
              </a:rPr>
              <a:t>Hydrogen</a:t>
            </a:r>
          </a:p>
        </p:txBody>
      </p:sp>
      <p:sp>
        <p:nvSpPr>
          <p:cNvPr id="405" name="206 Rectángulo"/>
          <p:cNvSpPr/>
          <p:nvPr/>
        </p:nvSpPr>
        <p:spPr>
          <a:xfrm rot="1080000">
            <a:off x="7399902" y="5364909"/>
            <a:ext cx="806946" cy="175965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>
              <a:rot lat="1200000" lon="0" rev="0"/>
            </a:camera>
            <a:lightRig rig="threePt" dir="t"/>
          </a:scene3d>
        </p:spPr>
        <p:txBody>
          <a:bodyPr wrap="square">
            <a:spAutoFit/>
          </a:bodyPr>
          <a:lstStyle/>
          <a:p>
            <a:pPr marL="457200" indent="-457200"/>
            <a:r>
              <a:rPr lang="es-ES_tradnl" sz="500" b="1" dirty="0" smtClean="0">
                <a:solidFill>
                  <a:srgbClr val="00519E"/>
                </a:solidFill>
                <a:latin typeface="TitilliumText22L Regular"/>
                <a:cs typeface="TitilliumText22L Regular"/>
              </a:rPr>
              <a:t>Hydrogen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37" name="Rectángulo 436"/>
              <p:cNvSpPr/>
              <p:nvPr/>
            </p:nvSpPr>
            <p:spPr>
              <a:xfrm rot="20592421">
                <a:off x="-988090" y="340726"/>
                <a:ext cx="5760640" cy="77110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sz="120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s-ES" sz="120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min</m:t>
                          </m:r>
                        </m:fName>
                        <m:e>
                          <m:sSub>
                            <m:sSubPr>
                              <m:ctrlPr>
                                <a:rPr lang="en-US" sz="12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s-ES" sz="120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𝐽</m:t>
                              </m:r>
                            </m:e>
                            <m:sub>
                              <m:r>
                                <a:rPr lang="es-ES" sz="120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𝑙𝑜𝑐𝑎𝑙</m:t>
                              </m:r>
                            </m:sub>
                          </m:sSub>
                        </m:e>
                      </m:func>
                      <m:r>
                        <a:rPr lang="es-ES" sz="120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Sup>
                        <m:sSubSupPr>
                          <m:ctrlPr>
                            <a:rPr lang="en-US" sz="12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d>
                            <m:dPr>
                              <m:begChr m:val=""/>
                              <m:endChr m:val="|"/>
                              <m:ctrlPr>
                                <a:rPr lang="en-US" sz="12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nary>
                                <m:naryPr>
                                  <m:chr m:val="∑"/>
                                  <m:limLoc m:val="undOvr"/>
                                  <m:ctrlPr>
                                    <a:rPr lang="en-US" sz="1200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naryPr>
                                <m:sub>
                                  <m:sSub>
                                    <m:sSubPr>
                                      <m:ctrlPr>
                                        <a:rPr lang="en-US" sz="1200" i="1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s-ES" sz="1200" cap="all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𝒉</m:t>
                                      </m:r>
                                    </m:e>
                                    <m:sub>
                                      <m:r>
                                        <a:rPr lang="es-ES" sz="1200" cap="all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𝒊</m:t>
                                      </m:r>
                                    </m:sub>
                                  </m:sSub>
                                  <m:r>
                                    <a:rPr lang="es-ES" sz="120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=1</m:t>
                                  </m:r>
                                </m:sub>
                                <m:sup>
                                  <m:r>
                                    <a:rPr lang="es-ES" sz="120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𝐻𝐶</m:t>
                                  </m:r>
                                </m:sup>
                                <m:e>
                                  <m:sSub>
                                    <m:sSubPr>
                                      <m:ctrlPr>
                                        <a:rPr lang="en-US" sz="1200" i="1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s-ES" sz="1200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𝐽</m:t>
                                      </m:r>
                                    </m:e>
                                    <m:sub>
                                      <m:r>
                                        <a:rPr lang="es-ES" sz="1200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𝛼</m:t>
                                      </m:r>
                                    </m:sub>
                                  </m:sSub>
                                  <m:d>
                                    <m:dPr>
                                      <m:ctrlPr>
                                        <a:rPr lang="en-US" sz="1200" i="1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sSub>
                                        <m:sSubPr>
                                          <m:ctrlPr>
                                            <a:rPr lang="en-US" sz="1200" i="1">
                                              <a:solidFill>
                                                <a:schemeClr val="bg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s-ES" sz="1200">
                                              <a:solidFill>
                                                <a:schemeClr val="bg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𝑃</m:t>
                                          </m:r>
                                        </m:e>
                                        <m:sub>
                                          <m:r>
                                            <a:rPr lang="es-ES" sz="1200">
                                              <a:solidFill>
                                                <a:schemeClr val="bg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𝛼</m:t>
                                          </m:r>
                                        </m:sub>
                                      </m:sSub>
                                      <m:r>
                                        <a:rPr lang="es-ES" sz="1200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(</m:t>
                                      </m:r>
                                      <m:sSub>
                                        <m:sSubPr>
                                          <m:ctrlPr>
                                            <a:rPr lang="en-US" sz="1200" i="1">
                                              <a:solidFill>
                                                <a:schemeClr val="bg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s-ES" sz="1200" cap="all">
                                              <a:solidFill>
                                                <a:schemeClr val="bg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𝒉</m:t>
                                          </m:r>
                                        </m:e>
                                        <m:sub>
                                          <m:r>
                                            <a:rPr lang="es-ES" sz="1200" cap="all">
                                              <a:solidFill>
                                                <a:schemeClr val="bg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𝒊</m:t>
                                          </m:r>
                                        </m:sub>
                                      </m:sSub>
                                      <m:r>
                                        <a:rPr lang="es-ES" sz="1200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),</m:t>
                                      </m:r>
                                      <m:sSub>
                                        <m:sSubPr>
                                          <m:ctrlPr>
                                            <a:rPr lang="en-US" sz="1200" i="1">
                                              <a:solidFill>
                                                <a:schemeClr val="bg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s-ES" sz="1200">
                                              <a:solidFill>
                                                <a:schemeClr val="bg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𝛿</m:t>
                                          </m:r>
                                        </m:e>
                                        <m:sub>
                                          <m:r>
                                            <a:rPr lang="es-ES" sz="1200">
                                              <a:solidFill>
                                                <a:schemeClr val="bg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𝛽</m:t>
                                          </m:r>
                                        </m:sub>
                                      </m:sSub>
                                      <m:r>
                                        <a:rPr lang="es-ES" sz="1200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(</m:t>
                                      </m:r>
                                      <m:sSub>
                                        <m:sSubPr>
                                          <m:ctrlPr>
                                            <a:rPr lang="en-US" sz="1200" i="1">
                                              <a:solidFill>
                                                <a:schemeClr val="bg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s-ES" sz="1200" cap="all">
                                              <a:solidFill>
                                                <a:schemeClr val="bg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𝒉</m:t>
                                          </m:r>
                                        </m:e>
                                        <m:sub>
                                          <m:r>
                                            <a:rPr lang="es-ES" sz="1200" cap="all">
                                              <a:solidFill>
                                                <a:schemeClr val="bg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𝒊</m:t>
                                          </m:r>
                                        </m:sub>
                                      </m:sSub>
                                      <m:r>
                                        <a:rPr lang="es-ES" sz="1200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)</m:t>
                                      </m:r>
                                    </m:e>
                                  </m:d>
                                </m:e>
                              </m:nary>
                            </m:e>
                          </m:d>
                        </m:e>
                        <m:sub>
                          <m:r>
                            <a:rPr lang="es-ES" sz="120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𝛼</m:t>
                          </m:r>
                          <m:r>
                            <a:rPr lang="es-ES" sz="120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es-ES" sz="120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𝑔𝑟𝑖𝑑</m:t>
                          </m:r>
                          <m:r>
                            <a:rPr lang="es-ES" sz="120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s-ES" sz="120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𝑢𝑐</m:t>
                          </m:r>
                          <m:r>
                            <a:rPr lang="es-ES" sz="120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, </m:t>
                          </m:r>
                          <m:r>
                            <a:rPr lang="es-ES" sz="120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𝑏𝑎𝑡</m:t>
                          </m:r>
                          <m:r>
                            <a:rPr lang="es-ES" sz="120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s-ES" sz="120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𝑓𝑐</m:t>
                          </m:r>
                          <m:r>
                            <a:rPr lang="es-ES" sz="120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, </m:t>
                          </m:r>
                          <m:r>
                            <a:rPr lang="es-ES" sz="120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𝑒𝑙𝑧</m:t>
                          </m:r>
                        </m:sub>
                        <m:sup>
                          <m:r>
                            <a:rPr lang="es-ES" sz="120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𝛽</m:t>
                          </m:r>
                          <m:r>
                            <a:rPr lang="es-ES" sz="120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es-ES" sz="120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𝑓𝑐</m:t>
                          </m:r>
                          <m:r>
                            <a:rPr lang="es-ES" sz="120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, </m:t>
                          </m:r>
                          <m:r>
                            <a:rPr lang="es-ES" sz="120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𝑒𝑙𝑧</m:t>
                          </m:r>
                        </m:sup>
                      </m:sSubSup>
                    </m:oMath>
                  </m:oMathPara>
                </a14:m>
                <a:endParaRPr lang="en-US" sz="12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437" name="Rectángulo 43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20592421">
                <a:off x="-988090" y="340726"/>
                <a:ext cx="5760640" cy="771109"/>
              </a:xfrm>
              <a:prstGeom prst="rect">
                <a:avLst/>
              </a:prstGeom>
              <a:blipFill rotWithShape="0">
                <a:blip r:embed="rId4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38" name="Rectángulo 437"/>
              <p:cNvSpPr/>
              <p:nvPr/>
            </p:nvSpPr>
            <p:spPr>
              <a:xfrm rot="20662172">
                <a:off x="1243182" y="1032912"/>
                <a:ext cx="2895215" cy="46634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120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s-ES" sz="120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  <m:sub>
                          <m:r>
                            <a:rPr lang="es-ES" sz="120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𝛼</m:t>
                          </m:r>
                        </m:sub>
                        <m:sup>
                          <m:r>
                            <a:rPr lang="es-ES" sz="120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𝑚𝑖𝑛</m:t>
                          </m:r>
                        </m:sup>
                      </m:sSubSup>
                      <m:r>
                        <a:rPr lang="es-ES" sz="120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≤</m:t>
                      </m:r>
                      <m:sSubSup>
                        <m:sSubSupPr>
                          <m:ctrlPr>
                            <a:rPr lang="en-US" sz="12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d>
                            <m:dPr>
                              <m:begChr m:val=""/>
                              <m:endChr m:val="|"/>
                              <m:ctrlPr>
                                <a:rPr lang="en-US" sz="12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1200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s-ES" sz="120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𝑃</m:t>
                                  </m:r>
                                </m:e>
                                <m:sub>
                                  <m:r>
                                    <a:rPr lang="es-ES" sz="120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𝛼</m:t>
                                  </m:r>
                                </m:sub>
                              </m:sSub>
                              <m:r>
                                <a:rPr lang="es-ES" sz="120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sSub>
                                <m:sSubPr>
                                  <m:ctrlPr>
                                    <a:rPr lang="en-US" sz="1200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s-ES" sz="1200" cap="all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𝒉</m:t>
                                  </m:r>
                                </m:e>
                                <m:sub>
                                  <m:r>
                                    <a:rPr lang="es-ES" sz="1200" cap="all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𝒊</m:t>
                                  </m:r>
                                </m:sub>
                              </m:sSub>
                              <m:r>
                                <a:rPr lang="es-ES" sz="120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)≤</m:t>
                              </m:r>
                              <m:sSubSup>
                                <m:sSubSupPr>
                                  <m:ctrlPr>
                                    <a:rPr lang="en-US" sz="1200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s-ES" sz="120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𝑃</m:t>
                                  </m:r>
                                </m:e>
                                <m:sub>
                                  <m:r>
                                    <a:rPr lang="es-ES" sz="120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𝛼</m:t>
                                  </m:r>
                                </m:sub>
                                <m:sup>
                                  <m:r>
                                    <a:rPr lang="es-ES" sz="120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𝑚𝑎𝑥</m:t>
                                  </m:r>
                                </m:sup>
                              </m:sSubSup>
                            </m:e>
                          </m:d>
                        </m:e>
                        <m:sub>
                          <m:r>
                            <a:rPr lang="es-ES" sz="120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𝛼</m:t>
                          </m:r>
                          <m:r>
                            <a:rPr lang="es-ES" sz="120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es-ES" sz="120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𝑔𝑟𝑖𝑑</m:t>
                          </m:r>
                          <m:r>
                            <a:rPr lang="es-ES" sz="120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, </m:t>
                          </m:r>
                          <m:r>
                            <a:rPr lang="es-ES" sz="120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𝑢𝑐</m:t>
                          </m:r>
                          <m:r>
                            <a:rPr lang="es-ES" sz="120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, </m:t>
                          </m:r>
                          <m:r>
                            <a:rPr lang="es-ES" sz="120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𝑏𝑎𝑡</m:t>
                          </m:r>
                          <m:r>
                            <a:rPr lang="es-ES" sz="120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s-ES" sz="120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𝑓𝑐</m:t>
                          </m:r>
                          <m:r>
                            <a:rPr lang="es-ES" sz="120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, </m:t>
                          </m:r>
                          <m:r>
                            <a:rPr lang="es-ES" sz="120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𝑒𝑙𝑧</m:t>
                          </m:r>
                        </m:sub>
                        <m:sup/>
                      </m:sSubSup>
                    </m:oMath>
                  </m:oMathPara>
                </a14:m>
                <a:endParaRPr lang="en-US" sz="12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438" name="Rectángulo 43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20662172">
                <a:off x="1243182" y="1032912"/>
                <a:ext cx="2895215" cy="466346"/>
              </a:xfrm>
              <a:prstGeom prst="rect">
                <a:avLst/>
              </a:prstGeom>
              <a:blipFill rotWithShape="0">
                <a:blip r:embed="rId46"/>
                <a:stretch>
                  <a:fillRect t="-22660" b="-3694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39" name="Rectángulo 438"/>
              <p:cNvSpPr/>
              <p:nvPr/>
            </p:nvSpPr>
            <p:spPr>
              <a:xfrm rot="20707212">
                <a:off x="1212112" y="1531848"/>
                <a:ext cx="3126561" cy="46634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120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s-ES" sz="120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∆</m:t>
                          </m:r>
                          <m:r>
                            <a:rPr lang="es-ES" sz="120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  <m:sub>
                          <m:r>
                            <a:rPr lang="es-ES" sz="120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𝛼</m:t>
                          </m:r>
                        </m:sub>
                        <m:sup>
                          <m:r>
                            <a:rPr lang="es-ES" sz="120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𝑚𝑖𝑛</m:t>
                          </m:r>
                        </m:sup>
                      </m:sSubSup>
                      <m:r>
                        <a:rPr lang="es-ES" sz="120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≤</m:t>
                      </m:r>
                      <m:sSubSup>
                        <m:sSubSupPr>
                          <m:ctrlPr>
                            <a:rPr lang="en-US" sz="12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d>
                            <m:dPr>
                              <m:begChr m:val=""/>
                              <m:endChr m:val="|"/>
                              <m:ctrlPr>
                                <a:rPr lang="en-US" sz="12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1200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s-ES" sz="120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∆</m:t>
                                  </m:r>
                                  <m:r>
                                    <a:rPr lang="es-ES" sz="120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𝑃</m:t>
                                  </m:r>
                                </m:e>
                                <m:sub>
                                  <m:r>
                                    <a:rPr lang="es-ES" sz="120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𝛼</m:t>
                                  </m:r>
                                </m:sub>
                              </m:sSub>
                              <m:r>
                                <a:rPr lang="es-ES" sz="120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sSub>
                                <m:sSubPr>
                                  <m:ctrlPr>
                                    <a:rPr lang="en-US" sz="1200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s-ES" sz="1200" cap="all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𝒉</m:t>
                                  </m:r>
                                </m:e>
                                <m:sub>
                                  <m:r>
                                    <a:rPr lang="es-ES" sz="1200" cap="all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𝒊</m:t>
                                  </m:r>
                                </m:sub>
                              </m:sSub>
                              <m:r>
                                <a:rPr lang="es-ES" sz="120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)≤∆</m:t>
                              </m:r>
                              <m:sSubSup>
                                <m:sSubSupPr>
                                  <m:ctrlPr>
                                    <a:rPr lang="en-US" sz="1200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s-ES" sz="120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𝑃</m:t>
                                  </m:r>
                                </m:e>
                                <m:sub>
                                  <m:r>
                                    <a:rPr lang="es-ES" sz="120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𝛼</m:t>
                                  </m:r>
                                </m:sub>
                                <m:sup>
                                  <m:r>
                                    <a:rPr lang="es-ES" sz="120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𝑚𝑎𝑥</m:t>
                                  </m:r>
                                </m:sup>
                              </m:sSubSup>
                            </m:e>
                          </m:d>
                        </m:e>
                        <m:sub>
                          <m:r>
                            <a:rPr lang="es-ES" sz="120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𝛼</m:t>
                          </m:r>
                          <m:r>
                            <a:rPr lang="es-ES" sz="120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es-ES" sz="120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𝑔𝑟𝑖𝑑</m:t>
                          </m:r>
                          <m:r>
                            <a:rPr lang="es-ES" sz="120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, </m:t>
                          </m:r>
                          <m:r>
                            <a:rPr lang="es-ES" sz="120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𝑢𝑐</m:t>
                          </m:r>
                          <m:r>
                            <a:rPr lang="es-ES" sz="120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s-ES" sz="120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𝑏𝑎𝑡</m:t>
                          </m:r>
                          <m:r>
                            <a:rPr lang="es-ES" sz="120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s-ES" sz="120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𝑓𝑐</m:t>
                          </m:r>
                          <m:r>
                            <a:rPr lang="es-ES" sz="120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, </m:t>
                          </m:r>
                          <m:r>
                            <a:rPr lang="es-ES" sz="120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𝑒𝑙𝑧</m:t>
                          </m:r>
                        </m:sub>
                        <m:sup/>
                      </m:sSubSup>
                    </m:oMath>
                  </m:oMathPara>
                </a14:m>
                <a:endParaRPr lang="en-US" sz="12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439" name="Rectángulo 43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20707212">
                <a:off x="1212112" y="1531848"/>
                <a:ext cx="3126561" cy="466346"/>
              </a:xfrm>
              <a:prstGeom prst="rect">
                <a:avLst/>
              </a:prstGeom>
              <a:blipFill rotWithShape="0">
                <a:blip r:embed="rId47"/>
                <a:stretch>
                  <a:fillRect t="-23188" b="-3285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40" name="Rectángulo 439"/>
              <p:cNvSpPr/>
              <p:nvPr/>
            </p:nvSpPr>
            <p:spPr>
              <a:xfrm rot="20674567">
                <a:off x="1999924" y="1930041"/>
                <a:ext cx="1753878" cy="46775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ES" sz="1200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0≤</m:t>
                      </m:r>
                      <m:sSubSup>
                        <m:sSubSupPr>
                          <m:ctrlPr>
                            <a:rPr lang="en-US" sz="12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d>
                            <m:dPr>
                              <m:begChr m:val=""/>
                              <m:endChr m:val="|"/>
                              <m:ctrlPr>
                                <a:rPr lang="en-US" sz="12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1200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s-ES" sz="120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𝛿</m:t>
                                  </m:r>
                                </m:e>
                                <m:sub>
                                  <m:r>
                                    <a:rPr lang="es-ES" sz="120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𝛽</m:t>
                                  </m:r>
                                </m:sub>
                              </m:sSub>
                              <m:r>
                                <a:rPr lang="es-ES" sz="120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sSub>
                                <m:sSubPr>
                                  <m:ctrlPr>
                                    <a:rPr lang="en-US" sz="1200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s-ES" sz="1200" cap="all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𝒉</m:t>
                                  </m:r>
                                </m:e>
                                <m:sub>
                                  <m:r>
                                    <a:rPr lang="es-ES" sz="1200" cap="all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𝒊</m:t>
                                  </m:r>
                                </m:sub>
                              </m:sSub>
                              <m:r>
                                <a:rPr lang="es-ES" sz="120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)≤1</m:t>
                              </m:r>
                            </m:e>
                          </m:d>
                        </m:e>
                        <m:sub>
                          <m:r>
                            <a:rPr lang="es-ES" sz="120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𝛽</m:t>
                          </m:r>
                          <m:r>
                            <a:rPr lang="es-ES" sz="120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es-ES" sz="120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𝑓𝑐</m:t>
                          </m:r>
                          <m:r>
                            <a:rPr lang="es-ES" sz="120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, </m:t>
                          </m:r>
                          <m:r>
                            <a:rPr lang="es-ES" sz="120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𝑒𝑙𝑧</m:t>
                          </m:r>
                        </m:sub>
                        <m:sup/>
                      </m:sSubSup>
                    </m:oMath>
                  </m:oMathPara>
                </a14:m>
                <a:endParaRPr lang="en-US" sz="12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440" name="Rectángulo 43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20674567">
                <a:off x="1999924" y="1930041"/>
                <a:ext cx="1753878" cy="467757"/>
              </a:xfrm>
              <a:prstGeom prst="rect">
                <a:avLst/>
              </a:prstGeom>
              <a:blipFill rotWithShape="0">
                <a:blip r:embed="rId48"/>
                <a:stretch>
                  <a:fillRect t="-48684" r="-6376" b="-6381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41" name="Rectángulo 440"/>
              <p:cNvSpPr/>
              <p:nvPr/>
            </p:nvSpPr>
            <p:spPr>
              <a:xfrm rot="20718591">
                <a:off x="1188056" y="2412878"/>
                <a:ext cx="2846805" cy="46609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120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s-ES" sz="120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𝑆𝑂𝐶</m:t>
                          </m:r>
                        </m:e>
                        <m:sub>
                          <m:r>
                            <a:rPr lang="es-ES" sz="120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𝛾</m:t>
                          </m:r>
                        </m:sub>
                        <m:sup>
                          <m:r>
                            <a:rPr lang="es-ES" sz="120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𝑚𝑖𝑛</m:t>
                          </m:r>
                        </m:sup>
                      </m:sSubSup>
                      <m:r>
                        <a:rPr lang="es-ES" sz="120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≤</m:t>
                      </m:r>
                      <m:sSubSup>
                        <m:sSubSupPr>
                          <m:ctrlPr>
                            <a:rPr lang="en-US" sz="12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d>
                            <m:dPr>
                              <m:begChr m:val=""/>
                              <m:endChr m:val="|"/>
                              <m:ctrlPr>
                                <a:rPr lang="en-US" sz="12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1200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s-ES" sz="120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𝑆𝑂𝐶</m:t>
                                  </m:r>
                                </m:e>
                                <m:sub>
                                  <m:r>
                                    <a:rPr lang="es-ES" sz="120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𝛾</m:t>
                                  </m:r>
                                </m:sub>
                              </m:sSub>
                              <m:d>
                                <m:dPr>
                                  <m:ctrlPr>
                                    <a:rPr lang="en-US" sz="1200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sz="1200" i="1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s-ES" sz="1200" cap="all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𝒉</m:t>
                                      </m:r>
                                    </m:e>
                                    <m:sub>
                                      <m:r>
                                        <a:rPr lang="es-ES" sz="1200" cap="all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𝒊</m:t>
                                      </m:r>
                                    </m:sub>
                                  </m:sSub>
                                </m:e>
                              </m:d>
                              <m:r>
                                <a:rPr lang="es-ES" sz="120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≤</m:t>
                              </m:r>
                              <m:sSubSup>
                                <m:sSubSupPr>
                                  <m:ctrlPr>
                                    <a:rPr lang="en-US" sz="1200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s-ES" sz="120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𝑆𝑂𝐶</m:t>
                                  </m:r>
                                </m:e>
                                <m:sub>
                                  <m:r>
                                    <a:rPr lang="es-ES" sz="120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𝛾</m:t>
                                  </m:r>
                                </m:sub>
                                <m:sup>
                                  <m:r>
                                    <a:rPr lang="es-ES" sz="120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𝑚𝑎𝑥</m:t>
                                  </m:r>
                                </m:sup>
                              </m:sSubSup>
                            </m:e>
                          </m:d>
                        </m:e>
                        <m:sub>
                          <m:r>
                            <a:rPr lang="es-ES" sz="120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𝛾</m:t>
                          </m:r>
                          <m:r>
                            <a:rPr lang="es-ES" sz="120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es-ES" sz="120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𝑏𝑎𝑡</m:t>
                          </m:r>
                          <m:r>
                            <a:rPr lang="es-ES" sz="120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s-ES" sz="120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𝑢𝑐</m:t>
                          </m:r>
                        </m:sub>
                        <m:sup/>
                      </m:sSubSup>
                    </m:oMath>
                  </m:oMathPara>
                </a14:m>
                <a:endParaRPr lang="en-US" sz="12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441" name="Rectángulo 44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20718591">
                <a:off x="1188056" y="2412878"/>
                <a:ext cx="2846805" cy="466090"/>
              </a:xfrm>
              <a:prstGeom prst="rect">
                <a:avLst/>
              </a:prstGeom>
              <a:blipFill rotWithShape="0">
                <a:blip r:embed="rId49"/>
                <a:stretch>
                  <a:fillRect t="-37629" r="-2966" b="-2835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42" name="Rectángulo 441"/>
              <p:cNvSpPr/>
              <p:nvPr/>
            </p:nvSpPr>
            <p:spPr>
              <a:xfrm rot="20658726">
                <a:off x="1360892" y="2975265"/>
                <a:ext cx="2283317" cy="34092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just">
                  <a:lnSpc>
                    <a:spcPct val="90000"/>
                  </a:lnSpc>
                  <a:spcAft>
                    <a:spcPts val="6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120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s-ES" sz="120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𝐿𝑂𝐻</m:t>
                          </m:r>
                        </m:e>
                        <m:sup>
                          <m:r>
                            <a:rPr lang="es-ES" sz="120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𝑚𝑖𝑛</m:t>
                          </m:r>
                        </m:sup>
                      </m:sSup>
                      <m:r>
                        <a:rPr lang="es-ES" sz="120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≤</m:t>
                      </m:r>
                      <m:r>
                        <a:rPr lang="es-ES" sz="120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𝐿𝑂𝐻</m:t>
                      </m:r>
                      <m:r>
                        <a:rPr lang="es-ES" sz="120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lang="en-US" sz="12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ES" sz="1200" cap="all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𝒉</m:t>
                          </m:r>
                        </m:e>
                        <m:sub>
                          <m:r>
                            <a:rPr lang="es-ES" sz="1200" cap="all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𝒊</m:t>
                          </m:r>
                        </m:sub>
                      </m:sSub>
                      <m:r>
                        <a:rPr lang="es-ES" sz="120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)≤</m:t>
                      </m:r>
                      <m:sSup>
                        <m:sSupPr>
                          <m:ctrlPr>
                            <a:rPr lang="en-US" sz="12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s-ES" sz="120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𝐿𝑂𝐻</m:t>
                          </m:r>
                        </m:e>
                        <m:sup>
                          <m:r>
                            <a:rPr lang="es-ES" sz="120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𝑚𝑎𝑥</m:t>
                          </m:r>
                        </m:sup>
                      </m:sSup>
                    </m:oMath>
                  </m:oMathPara>
                </a14:m>
                <a:endParaRPr lang="en-US" sz="1200" dirty="0">
                  <a:solidFill>
                    <a:schemeClr val="bg1"/>
                  </a:solidFill>
                  <a:latin typeface="Calibri" panose="020F050202020403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42" name="Rectángulo 44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20658726">
                <a:off x="1360892" y="2975265"/>
                <a:ext cx="2283317" cy="340927"/>
              </a:xfrm>
              <a:prstGeom prst="rect">
                <a:avLst/>
              </a:prstGeom>
              <a:blipFill rotWithShape="0">
                <a:blip r:embed="rId5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43" name="Rectángulo 442"/>
              <p:cNvSpPr/>
              <p:nvPr/>
            </p:nvSpPr>
            <p:spPr>
              <a:xfrm rot="20666756">
                <a:off x="921958" y="3264988"/>
                <a:ext cx="3073469" cy="56156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hr m:val="∑"/>
                          <m:limLoc m:val="undOvr"/>
                          <m:supHide m:val="on"/>
                          <m:ctrlPr>
                            <a:rPr lang="en-US" sz="120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s-ES" sz="120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s-ES" sz="120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es-ES" sz="120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𝑝𝑣</m:t>
                          </m:r>
                          <m:r>
                            <a:rPr lang="es-ES" sz="120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s-ES" sz="120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𝑤𝑡</m:t>
                          </m:r>
                          <m:r>
                            <a:rPr lang="es-ES" sz="120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s-ES" sz="120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𝑓𝑐</m:t>
                          </m:r>
                        </m:sub>
                        <m:sup/>
                        <m:e>
                          <m:sSub>
                            <m:sSubPr>
                              <m:ctrlPr>
                                <a:rPr lang="en-US" sz="12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s-ES" sz="120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𝑃</m:t>
                              </m:r>
                            </m:e>
                            <m:sub>
                              <m:r>
                                <a:rPr lang="es-ES" sz="120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d>
                            <m:dPr>
                              <m:ctrlPr>
                                <a:rPr lang="en-US" sz="12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1200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s-ES" sz="1200" cap="all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𝒉</m:t>
                                  </m:r>
                                </m:e>
                                <m:sub>
                                  <m:r>
                                    <a:rPr lang="es-ES" sz="1200" cap="all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𝒊</m:t>
                                  </m:r>
                                </m:sub>
                              </m:sSub>
                            </m:e>
                          </m:d>
                        </m:e>
                      </m:nary>
                      <m:r>
                        <a:rPr lang="es-ES" sz="120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limLoc m:val="undOvr"/>
                          <m:supHide m:val="on"/>
                          <m:ctrlPr>
                            <a:rPr lang="en-US" sz="12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s-ES" sz="120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𝑗</m:t>
                          </m:r>
                          <m:r>
                            <a:rPr lang="es-ES" sz="120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es-ES" sz="120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𝑔𝑟𝑖𝑑</m:t>
                          </m:r>
                          <m:r>
                            <a:rPr lang="es-ES" sz="120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, </m:t>
                          </m:r>
                          <m:r>
                            <a:rPr lang="es-ES" sz="120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𝑢𝑐</m:t>
                          </m:r>
                          <m:r>
                            <a:rPr lang="es-ES" sz="120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s-ES" sz="120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𝑏𝑎𝑡</m:t>
                          </m:r>
                          <m:r>
                            <a:rPr lang="es-ES" sz="120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s-ES" sz="120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𝑒𝑙𝑧</m:t>
                          </m:r>
                          <m:r>
                            <a:rPr lang="es-ES" sz="120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s-ES" sz="120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𝑙𝑜𝑎𝑑</m:t>
                          </m:r>
                        </m:sub>
                        <m:sup/>
                        <m:e>
                          <m:sSub>
                            <m:sSubPr>
                              <m:ctrlPr>
                                <a:rPr lang="en-US" sz="12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s-ES" sz="120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𝑃</m:t>
                              </m:r>
                            </m:e>
                            <m:sub>
                              <m:r>
                                <a:rPr lang="es-ES" sz="120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</m:sub>
                          </m:sSub>
                          <m:d>
                            <m:dPr>
                              <m:ctrlPr>
                                <a:rPr lang="en-US" sz="12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1200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s-ES" sz="1200" cap="all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𝒉</m:t>
                                  </m:r>
                                </m:e>
                                <m:sub>
                                  <m:r>
                                    <a:rPr lang="es-ES" sz="1200" cap="all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𝒊</m:t>
                                  </m:r>
                                </m:sub>
                              </m:sSub>
                            </m:e>
                          </m:d>
                        </m:e>
                      </m:nary>
                    </m:oMath>
                  </m:oMathPara>
                </a14:m>
                <a:endParaRPr lang="en-US" sz="12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443" name="Rectángulo 44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20666756">
                <a:off x="921958" y="3264988"/>
                <a:ext cx="3073469" cy="561564"/>
              </a:xfrm>
              <a:prstGeom prst="rect">
                <a:avLst/>
              </a:prstGeom>
              <a:blipFill rotWithShape="0">
                <a:blip r:embed="rId51"/>
                <a:stretch>
                  <a:fillRect l="-14090" t="-45778" r="-10176" b="-6622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44" name="CuadroTexto 443"/>
          <p:cNvSpPr txBox="1"/>
          <p:nvPr/>
        </p:nvSpPr>
        <p:spPr>
          <a:xfrm>
            <a:off x="744670" y="1069143"/>
            <a:ext cx="71453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2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s.t.</a:t>
            </a:r>
            <a:endParaRPr lang="en-US" sz="12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45" name="193 Rectángulo"/>
          <p:cNvSpPr/>
          <p:nvPr/>
        </p:nvSpPr>
        <p:spPr>
          <a:xfrm>
            <a:off x="-24833" y="0"/>
            <a:ext cx="9168833" cy="6894004"/>
          </a:xfrm>
          <a:prstGeom prst="rect">
            <a:avLst/>
          </a:prstGeom>
          <a:gradFill flip="none" rotWithShape="1">
            <a:gsLst>
              <a:gs pos="87000">
                <a:srgbClr val="0070C0">
                  <a:alpha val="80000"/>
                </a:srgbClr>
              </a:gs>
              <a:gs pos="100000">
                <a:srgbClr val="0047FF"/>
              </a:gs>
            </a:gsLst>
            <a:lin ang="10800000" scaled="0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dirty="0" smtClean="0">
                <a:solidFill>
                  <a:srgbClr val="97BE0D"/>
                </a:solidFill>
                <a:latin typeface="TitilliumText22L Regular"/>
                <a:cs typeface="TitilliumText22L Medium"/>
              </a:rPr>
              <a:t/>
            </a:r>
            <a:br>
              <a:rPr lang="es-ES_tradnl" dirty="0" smtClean="0">
                <a:solidFill>
                  <a:srgbClr val="97BE0D"/>
                </a:solidFill>
                <a:latin typeface="TitilliumText22L Regular"/>
                <a:cs typeface="TitilliumText22L Medium"/>
              </a:rPr>
            </a:br>
            <a:endParaRPr lang="es-ES" dirty="0"/>
          </a:p>
        </p:txBody>
      </p:sp>
      <p:pic>
        <p:nvPicPr>
          <p:cNvPr id="452" name="Picture 2"/>
          <p:cNvPicPr>
            <a:picLocks noChangeAspect="1" noChangeArrowheads="1"/>
          </p:cNvPicPr>
          <p:nvPr/>
        </p:nvPicPr>
        <p:blipFill>
          <a:blip r:embed="rId52" cstate="print"/>
          <a:srcRect/>
          <a:stretch>
            <a:fillRect/>
          </a:stretch>
        </p:blipFill>
        <p:spPr bwMode="auto">
          <a:xfrm>
            <a:off x="4756346" y="3092605"/>
            <a:ext cx="2728160" cy="12724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53" name="197 Cilindro"/>
          <p:cNvSpPr>
            <a:spLocks noChangeAspect="1"/>
          </p:cNvSpPr>
          <p:nvPr/>
        </p:nvSpPr>
        <p:spPr>
          <a:xfrm rot="5220000">
            <a:off x="6273150" y="3803904"/>
            <a:ext cx="242526" cy="437149"/>
          </a:xfrm>
          <a:prstGeom prst="can">
            <a:avLst/>
          </a:prstGeom>
          <a:gradFill flip="none" rotWithShape="1">
            <a:gsLst>
              <a:gs pos="0">
                <a:srgbClr val="FFFFFF"/>
              </a:gs>
              <a:gs pos="7001">
                <a:srgbClr val="E6E6E6"/>
              </a:gs>
              <a:gs pos="32001">
                <a:srgbClr val="7D8496"/>
              </a:gs>
              <a:gs pos="47000">
                <a:srgbClr val="E6E6E6"/>
              </a:gs>
              <a:gs pos="85001">
                <a:srgbClr val="7D8496"/>
              </a:gs>
              <a:gs pos="100000">
                <a:srgbClr val="E6E6E6"/>
              </a:gs>
            </a:gsLst>
            <a:lin ang="10800000" scaled="1"/>
            <a:tileRect/>
          </a:gradFill>
          <a:ln w="9525">
            <a:solidFill>
              <a:schemeClr val="bg1">
                <a:lumMod val="50000"/>
              </a:schemeClr>
            </a:solidFill>
          </a:ln>
          <a:scene3d>
            <a:camera prst="orthographicFront">
              <a:rot lat="1200000" lon="272018" rev="2040000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454" name="198 Rectángulo"/>
          <p:cNvSpPr/>
          <p:nvPr/>
        </p:nvSpPr>
        <p:spPr>
          <a:xfrm rot="1080000">
            <a:off x="6135943" y="3996757"/>
            <a:ext cx="806946" cy="175965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>
              <a:rot lat="1200000" lon="0" rev="0"/>
            </a:camera>
            <a:lightRig rig="threePt" dir="t"/>
          </a:scene3d>
        </p:spPr>
        <p:txBody>
          <a:bodyPr wrap="square">
            <a:spAutoFit/>
          </a:bodyPr>
          <a:lstStyle/>
          <a:p>
            <a:pPr marL="457200" indent="-457200"/>
            <a:r>
              <a:rPr lang="es-ES_tradnl" sz="500" b="1" dirty="0" smtClean="0">
                <a:solidFill>
                  <a:srgbClr val="00519E"/>
                </a:solidFill>
                <a:latin typeface="TitilliumText22L Regular"/>
                <a:cs typeface="TitilliumText22L Regular"/>
              </a:rPr>
              <a:t>Hydrogen</a:t>
            </a:r>
          </a:p>
        </p:txBody>
      </p:sp>
      <p:pic>
        <p:nvPicPr>
          <p:cNvPr id="455" name="Picture 3" descr="C:\Users\Felix Garcia\Desktop\Batería.png"/>
          <p:cNvPicPr>
            <a:picLocks noChangeAspect="1" noChangeArrowheads="1"/>
          </p:cNvPicPr>
          <p:nvPr/>
        </p:nvPicPr>
        <p:blipFill>
          <a:blip r:embed="rId53" cstate="print"/>
          <a:srcRect/>
          <a:stretch>
            <a:fillRect/>
          </a:stretch>
        </p:blipFill>
        <p:spPr bwMode="auto">
          <a:xfrm>
            <a:off x="5207007" y="3674883"/>
            <a:ext cx="1095609" cy="1359611"/>
          </a:xfrm>
          <a:prstGeom prst="rect">
            <a:avLst/>
          </a:prstGeom>
          <a:noFill/>
        </p:spPr>
      </p:pic>
      <p:sp>
        <p:nvSpPr>
          <p:cNvPr id="456" name="202 Rectángulo"/>
          <p:cNvSpPr/>
          <p:nvPr/>
        </p:nvSpPr>
        <p:spPr>
          <a:xfrm rot="1080000">
            <a:off x="4010752" y="5003742"/>
            <a:ext cx="806946" cy="175965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>
              <a:rot lat="1200000" lon="0" rev="0"/>
            </a:camera>
            <a:lightRig rig="threePt" dir="t"/>
          </a:scene3d>
        </p:spPr>
        <p:txBody>
          <a:bodyPr wrap="square">
            <a:spAutoFit/>
          </a:bodyPr>
          <a:lstStyle/>
          <a:p>
            <a:pPr marL="457200" indent="-457200"/>
            <a:r>
              <a:rPr lang="es-ES_tradnl" sz="500" b="1" dirty="0" smtClean="0">
                <a:solidFill>
                  <a:srgbClr val="00519E"/>
                </a:solidFill>
                <a:latin typeface="TitilliumText22L Regular"/>
                <a:cs typeface="TitilliumText22L Regular"/>
              </a:rPr>
              <a:t>Hydrogen</a:t>
            </a:r>
          </a:p>
        </p:txBody>
      </p:sp>
      <p:pic>
        <p:nvPicPr>
          <p:cNvPr id="457" name="Picture 2"/>
          <p:cNvPicPr>
            <a:picLocks noChangeAspect="1" noChangeArrowheads="1"/>
          </p:cNvPicPr>
          <p:nvPr/>
        </p:nvPicPr>
        <p:blipFill>
          <a:blip r:embed="rId52" cstate="print"/>
          <a:srcRect/>
          <a:stretch>
            <a:fillRect/>
          </a:stretch>
        </p:blipFill>
        <p:spPr bwMode="auto">
          <a:xfrm>
            <a:off x="6020305" y="4460757"/>
            <a:ext cx="2728160" cy="12724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58" name="205 Cilindro"/>
          <p:cNvSpPr>
            <a:spLocks noChangeAspect="1"/>
          </p:cNvSpPr>
          <p:nvPr/>
        </p:nvSpPr>
        <p:spPr>
          <a:xfrm rot="5220000">
            <a:off x="7537109" y="5172056"/>
            <a:ext cx="242526" cy="437149"/>
          </a:xfrm>
          <a:prstGeom prst="can">
            <a:avLst/>
          </a:prstGeom>
          <a:gradFill flip="none" rotWithShape="1">
            <a:gsLst>
              <a:gs pos="0">
                <a:srgbClr val="FFFFFF"/>
              </a:gs>
              <a:gs pos="7001">
                <a:srgbClr val="E6E6E6"/>
              </a:gs>
              <a:gs pos="32001">
                <a:srgbClr val="7D8496"/>
              </a:gs>
              <a:gs pos="47000">
                <a:srgbClr val="E6E6E6"/>
              </a:gs>
              <a:gs pos="85001">
                <a:srgbClr val="7D8496"/>
              </a:gs>
              <a:gs pos="100000">
                <a:srgbClr val="E6E6E6"/>
              </a:gs>
            </a:gsLst>
            <a:lin ang="10800000" scaled="1"/>
            <a:tileRect/>
          </a:gradFill>
          <a:ln w="9525">
            <a:solidFill>
              <a:schemeClr val="bg1">
                <a:lumMod val="50000"/>
              </a:schemeClr>
            </a:solidFill>
          </a:ln>
          <a:scene3d>
            <a:camera prst="orthographicFront">
              <a:rot lat="1200000" lon="272018" rev="2040000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459" name="206 Rectángulo"/>
          <p:cNvSpPr/>
          <p:nvPr/>
        </p:nvSpPr>
        <p:spPr>
          <a:xfrm rot="1080000">
            <a:off x="7399902" y="5364909"/>
            <a:ext cx="806946" cy="175965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>
              <a:rot lat="1200000" lon="0" rev="0"/>
            </a:camera>
            <a:lightRig rig="threePt" dir="t"/>
          </a:scene3d>
        </p:spPr>
        <p:txBody>
          <a:bodyPr wrap="square">
            <a:spAutoFit/>
          </a:bodyPr>
          <a:lstStyle/>
          <a:p>
            <a:pPr marL="457200" indent="-457200"/>
            <a:r>
              <a:rPr lang="es-ES_tradnl" sz="500" b="1" dirty="0" smtClean="0">
                <a:solidFill>
                  <a:srgbClr val="00519E"/>
                </a:solidFill>
                <a:latin typeface="TitilliumText22L Regular"/>
                <a:cs typeface="TitilliumText22L Regular"/>
              </a:rPr>
              <a:t>Hydrogen</a:t>
            </a:r>
          </a:p>
        </p:txBody>
      </p:sp>
      <p:pic>
        <p:nvPicPr>
          <p:cNvPr id="460" name="Picture 2"/>
          <p:cNvPicPr>
            <a:picLocks noChangeAspect="1" noChangeArrowheads="1"/>
          </p:cNvPicPr>
          <p:nvPr/>
        </p:nvPicPr>
        <p:blipFill>
          <a:blip r:embed="rId52" cstate="print"/>
          <a:srcRect/>
          <a:stretch>
            <a:fillRect/>
          </a:stretch>
        </p:blipFill>
        <p:spPr bwMode="auto">
          <a:xfrm>
            <a:off x="3860065" y="5303535"/>
            <a:ext cx="2728160" cy="12724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61" name="209 Cilindro"/>
          <p:cNvSpPr>
            <a:spLocks noChangeAspect="1"/>
          </p:cNvSpPr>
          <p:nvPr/>
        </p:nvSpPr>
        <p:spPr>
          <a:xfrm rot="5220000">
            <a:off x="5376869" y="6014834"/>
            <a:ext cx="242526" cy="437149"/>
          </a:xfrm>
          <a:prstGeom prst="can">
            <a:avLst/>
          </a:prstGeom>
          <a:gradFill flip="none" rotWithShape="1">
            <a:gsLst>
              <a:gs pos="0">
                <a:srgbClr val="FFFFFF"/>
              </a:gs>
              <a:gs pos="7001">
                <a:srgbClr val="E6E6E6"/>
              </a:gs>
              <a:gs pos="32001">
                <a:srgbClr val="7D8496"/>
              </a:gs>
              <a:gs pos="47000">
                <a:srgbClr val="E6E6E6"/>
              </a:gs>
              <a:gs pos="85001">
                <a:srgbClr val="7D8496"/>
              </a:gs>
              <a:gs pos="100000">
                <a:srgbClr val="E6E6E6"/>
              </a:gs>
            </a:gsLst>
            <a:lin ang="10800000" scaled="1"/>
            <a:tileRect/>
          </a:gradFill>
          <a:ln w="9525">
            <a:solidFill>
              <a:schemeClr val="bg1">
                <a:lumMod val="50000"/>
              </a:schemeClr>
            </a:solidFill>
          </a:ln>
          <a:scene3d>
            <a:camera prst="orthographicFront">
              <a:rot lat="1200000" lon="272018" rev="2040000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462" name="210 Rectángulo"/>
          <p:cNvSpPr/>
          <p:nvPr/>
        </p:nvSpPr>
        <p:spPr>
          <a:xfrm rot="1080000">
            <a:off x="5239662" y="6207687"/>
            <a:ext cx="806946" cy="175965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>
              <a:rot lat="1200000" lon="0" rev="0"/>
            </a:camera>
            <a:lightRig rig="threePt" dir="t"/>
          </a:scene3d>
        </p:spPr>
        <p:txBody>
          <a:bodyPr wrap="square">
            <a:spAutoFit/>
          </a:bodyPr>
          <a:lstStyle/>
          <a:p>
            <a:pPr marL="457200" indent="-457200"/>
            <a:r>
              <a:rPr lang="es-ES_tradnl" sz="500" b="1" dirty="0" smtClean="0">
                <a:solidFill>
                  <a:srgbClr val="00519E"/>
                </a:solidFill>
                <a:latin typeface="TitilliumText22L Regular"/>
                <a:cs typeface="TitilliumText22L Regular"/>
              </a:rPr>
              <a:t>Hydrogen</a:t>
            </a:r>
          </a:p>
        </p:txBody>
      </p:sp>
      <p:cxnSp>
        <p:nvCxnSpPr>
          <p:cNvPr id="463" name="211 Conector recto de flecha"/>
          <p:cNvCxnSpPr>
            <a:stCxn id="454" idx="3"/>
          </p:cNvCxnSpPr>
          <p:nvPr/>
        </p:nvCxnSpPr>
        <p:spPr>
          <a:xfrm>
            <a:off x="6923141" y="4209420"/>
            <a:ext cx="817211" cy="659740"/>
          </a:xfrm>
          <a:prstGeom prst="straightConnector1">
            <a:avLst/>
          </a:prstGeom>
          <a:ln w="25400">
            <a:gradFill>
              <a:gsLst>
                <a:gs pos="0">
                  <a:schemeClr val="accent1">
                    <a:tint val="66000"/>
                    <a:satMod val="160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5400000" scaled="0"/>
            </a:gra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4" name="212 Conector recto de flecha"/>
          <p:cNvCxnSpPr/>
          <p:nvPr/>
        </p:nvCxnSpPr>
        <p:spPr>
          <a:xfrm flipV="1">
            <a:off x="4932040" y="4221088"/>
            <a:ext cx="648072" cy="288032"/>
          </a:xfrm>
          <a:prstGeom prst="straightConnector1">
            <a:avLst/>
          </a:prstGeom>
          <a:ln w="25400">
            <a:gradFill>
              <a:gsLst>
                <a:gs pos="0">
                  <a:schemeClr val="accent1">
                    <a:tint val="66000"/>
                    <a:satMod val="160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5400000" scaled="0"/>
            </a:gra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5" name="213 Conector recto de flecha"/>
          <p:cNvCxnSpPr/>
          <p:nvPr/>
        </p:nvCxnSpPr>
        <p:spPr>
          <a:xfrm flipV="1">
            <a:off x="6372200" y="5733256"/>
            <a:ext cx="1080120" cy="360040"/>
          </a:xfrm>
          <a:prstGeom prst="straightConnector1">
            <a:avLst/>
          </a:prstGeom>
          <a:ln w="25400">
            <a:gradFill>
              <a:gsLst>
                <a:gs pos="0">
                  <a:schemeClr val="accent1">
                    <a:tint val="66000"/>
                    <a:satMod val="160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5400000" scaled="0"/>
            </a:gra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6" name="214 Conector recto de flecha"/>
          <p:cNvCxnSpPr/>
          <p:nvPr/>
        </p:nvCxnSpPr>
        <p:spPr>
          <a:xfrm>
            <a:off x="4139952" y="5356147"/>
            <a:ext cx="648072" cy="449117"/>
          </a:xfrm>
          <a:prstGeom prst="straightConnector1">
            <a:avLst/>
          </a:prstGeom>
          <a:ln w="25400">
            <a:gradFill>
              <a:gsLst>
                <a:gs pos="0">
                  <a:schemeClr val="accent1">
                    <a:tint val="66000"/>
                    <a:satMod val="160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5400000" scaled="0"/>
            </a:gra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67" name="Picture 4"/>
          <p:cNvPicPr>
            <a:picLocks noChangeAspect="1" noChangeArrowheads="1"/>
          </p:cNvPicPr>
          <p:nvPr/>
        </p:nvPicPr>
        <p:blipFill>
          <a:blip r:embed="rId54" cstate="print"/>
          <a:srcRect/>
          <a:stretch>
            <a:fillRect/>
          </a:stretch>
        </p:blipFill>
        <p:spPr bwMode="auto">
          <a:xfrm>
            <a:off x="5540284" y="4252754"/>
            <a:ext cx="1047940" cy="1061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468" name="216 Conector recto de flecha"/>
          <p:cNvCxnSpPr/>
          <p:nvPr/>
        </p:nvCxnSpPr>
        <p:spPr>
          <a:xfrm>
            <a:off x="5076056" y="4938323"/>
            <a:ext cx="504056" cy="74853"/>
          </a:xfrm>
          <a:prstGeom prst="straightConnector1">
            <a:avLst/>
          </a:prstGeom>
          <a:ln w="25400">
            <a:gradFill>
              <a:gsLst>
                <a:gs pos="0">
                  <a:schemeClr val="accent1">
                    <a:tint val="66000"/>
                    <a:satMod val="160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5400000" scaled="0"/>
            </a:gra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9" name="217 Conector recto de flecha"/>
          <p:cNvCxnSpPr/>
          <p:nvPr/>
        </p:nvCxnSpPr>
        <p:spPr>
          <a:xfrm flipH="1">
            <a:off x="5580112" y="5301208"/>
            <a:ext cx="360040" cy="432048"/>
          </a:xfrm>
          <a:prstGeom prst="straightConnector1">
            <a:avLst/>
          </a:prstGeom>
          <a:ln w="25400">
            <a:gradFill>
              <a:gsLst>
                <a:gs pos="0">
                  <a:schemeClr val="accent1">
                    <a:tint val="66000"/>
                    <a:satMod val="160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5400000" scaled="0"/>
            </a:gra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0" name="218 Conector recto de flecha"/>
          <p:cNvCxnSpPr/>
          <p:nvPr/>
        </p:nvCxnSpPr>
        <p:spPr>
          <a:xfrm flipH="1">
            <a:off x="6300192" y="4293096"/>
            <a:ext cx="288032" cy="432048"/>
          </a:xfrm>
          <a:prstGeom prst="straightConnector1">
            <a:avLst/>
          </a:prstGeom>
          <a:ln w="25400">
            <a:gradFill>
              <a:gsLst>
                <a:gs pos="0">
                  <a:schemeClr val="accent1">
                    <a:tint val="66000"/>
                    <a:satMod val="160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5400000" scaled="0"/>
            </a:gra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1" name="219 Conector recto de flecha"/>
          <p:cNvCxnSpPr/>
          <p:nvPr/>
        </p:nvCxnSpPr>
        <p:spPr>
          <a:xfrm>
            <a:off x="6516216" y="5082339"/>
            <a:ext cx="360040" cy="74853"/>
          </a:xfrm>
          <a:prstGeom prst="straightConnector1">
            <a:avLst/>
          </a:prstGeom>
          <a:ln w="25400">
            <a:gradFill>
              <a:gsLst>
                <a:gs pos="0">
                  <a:schemeClr val="accent1">
                    <a:tint val="66000"/>
                    <a:satMod val="160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5400000" scaled="0"/>
            </a:gra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2" name="220 Conector recto de flecha"/>
          <p:cNvCxnSpPr/>
          <p:nvPr/>
        </p:nvCxnSpPr>
        <p:spPr>
          <a:xfrm flipH="1">
            <a:off x="5220072" y="4221088"/>
            <a:ext cx="432048" cy="1512168"/>
          </a:xfrm>
          <a:prstGeom prst="straightConnector1">
            <a:avLst/>
          </a:prstGeom>
          <a:ln w="25400">
            <a:gradFill>
              <a:gsLst>
                <a:gs pos="0">
                  <a:schemeClr val="accent1">
                    <a:tint val="66000"/>
                    <a:satMod val="160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5400000" scaled="0"/>
            </a:gra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3" name="221 Conector recto de flecha"/>
          <p:cNvCxnSpPr/>
          <p:nvPr/>
        </p:nvCxnSpPr>
        <p:spPr>
          <a:xfrm>
            <a:off x="4716016" y="5295518"/>
            <a:ext cx="2016224" cy="149706"/>
          </a:xfrm>
          <a:prstGeom prst="straightConnector1">
            <a:avLst/>
          </a:prstGeom>
          <a:ln w="25400">
            <a:gradFill>
              <a:gsLst>
                <a:gs pos="0">
                  <a:schemeClr val="accent1">
                    <a:tint val="66000"/>
                    <a:satMod val="160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5400000" scaled="0"/>
            </a:gra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74" name="Picture 3" descr="C:\Users\Felix Garcia\Desktop\Batería.png"/>
          <p:cNvPicPr>
            <a:picLocks noChangeAspect="1" noChangeArrowheads="1"/>
          </p:cNvPicPr>
          <p:nvPr/>
        </p:nvPicPr>
        <p:blipFill>
          <a:blip r:embed="rId53" cstate="print"/>
          <a:srcRect/>
          <a:stretch>
            <a:fillRect/>
          </a:stretch>
        </p:blipFill>
        <p:spPr bwMode="auto">
          <a:xfrm>
            <a:off x="6515551" y="5100148"/>
            <a:ext cx="1095609" cy="1359611"/>
          </a:xfrm>
          <a:prstGeom prst="rect">
            <a:avLst/>
          </a:prstGeom>
          <a:noFill/>
        </p:spPr>
      </p:pic>
      <p:pic>
        <p:nvPicPr>
          <p:cNvPr id="475" name="Picture 2"/>
          <p:cNvPicPr>
            <a:picLocks noChangeAspect="1" noChangeArrowheads="1"/>
          </p:cNvPicPr>
          <p:nvPr/>
        </p:nvPicPr>
        <p:blipFill>
          <a:blip r:embed="rId52" cstate="print"/>
          <a:srcRect/>
          <a:stretch>
            <a:fillRect/>
          </a:stretch>
        </p:blipFill>
        <p:spPr bwMode="auto">
          <a:xfrm>
            <a:off x="2455909" y="3893619"/>
            <a:ext cx="2728160" cy="12724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76" name="197 Cilindro"/>
          <p:cNvSpPr>
            <a:spLocks noChangeAspect="1"/>
          </p:cNvSpPr>
          <p:nvPr/>
        </p:nvSpPr>
        <p:spPr>
          <a:xfrm rot="5220000">
            <a:off x="3972713" y="4604918"/>
            <a:ext cx="242526" cy="437149"/>
          </a:xfrm>
          <a:prstGeom prst="can">
            <a:avLst/>
          </a:prstGeom>
          <a:gradFill flip="none" rotWithShape="1">
            <a:gsLst>
              <a:gs pos="0">
                <a:srgbClr val="FFFFFF"/>
              </a:gs>
              <a:gs pos="7001">
                <a:srgbClr val="E6E6E6"/>
              </a:gs>
              <a:gs pos="32001">
                <a:srgbClr val="7D8496"/>
              </a:gs>
              <a:gs pos="47000">
                <a:srgbClr val="E6E6E6"/>
              </a:gs>
              <a:gs pos="85001">
                <a:srgbClr val="7D8496"/>
              </a:gs>
              <a:gs pos="100000">
                <a:srgbClr val="E6E6E6"/>
              </a:gs>
            </a:gsLst>
            <a:lin ang="10800000" scaled="1"/>
            <a:tileRect/>
          </a:gradFill>
          <a:ln w="9525">
            <a:solidFill>
              <a:schemeClr val="bg1">
                <a:lumMod val="50000"/>
              </a:schemeClr>
            </a:solidFill>
          </a:ln>
          <a:scene3d>
            <a:camera prst="orthographicFront">
              <a:rot lat="1200000" lon="272018" rev="2040000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477" name="198 Rectángulo"/>
          <p:cNvSpPr/>
          <p:nvPr/>
        </p:nvSpPr>
        <p:spPr>
          <a:xfrm rot="1080000">
            <a:off x="3835506" y="4797771"/>
            <a:ext cx="806946" cy="175965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>
              <a:rot lat="1200000" lon="0" rev="0"/>
            </a:camera>
            <a:lightRig rig="threePt" dir="t"/>
          </a:scene3d>
        </p:spPr>
        <p:txBody>
          <a:bodyPr wrap="square">
            <a:spAutoFit/>
          </a:bodyPr>
          <a:lstStyle/>
          <a:p>
            <a:pPr marL="457200" indent="-457200"/>
            <a:r>
              <a:rPr lang="es-ES_tradnl" sz="500" b="1" dirty="0" smtClean="0">
                <a:solidFill>
                  <a:srgbClr val="00519E"/>
                </a:solidFill>
                <a:latin typeface="TitilliumText22L Regular"/>
                <a:cs typeface="TitilliumText22L Regular"/>
              </a:rPr>
              <a:t>Hydrogen</a:t>
            </a:r>
          </a:p>
        </p:txBody>
      </p:sp>
      <p:pic>
        <p:nvPicPr>
          <p:cNvPr id="478" name="Picture 3" descr="C:\Users\Felix Garcia\Desktop\Batería.png"/>
          <p:cNvPicPr>
            <a:picLocks noChangeAspect="1" noChangeArrowheads="1"/>
          </p:cNvPicPr>
          <p:nvPr/>
        </p:nvPicPr>
        <p:blipFill>
          <a:blip r:embed="rId53" cstate="print"/>
          <a:srcRect/>
          <a:stretch>
            <a:fillRect/>
          </a:stretch>
        </p:blipFill>
        <p:spPr bwMode="auto">
          <a:xfrm>
            <a:off x="2906570" y="4475897"/>
            <a:ext cx="1095609" cy="1359611"/>
          </a:xfrm>
          <a:prstGeom prst="rect">
            <a:avLst/>
          </a:prstGeom>
          <a:noFill/>
        </p:spPr>
      </p:pic>
      <p:pic>
        <p:nvPicPr>
          <p:cNvPr id="479" name="Picture 3" descr="C:\Users\Felix Garcia\Desktop\Batería.png"/>
          <p:cNvPicPr>
            <a:picLocks noChangeAspect="1" noChangeArrowheads="1"/>
          </p:cNvPicPr>
          <p:nvPr/>
        </p:nvPicPr>
        <p:blipFill>
          <a:blip r:embed="rId53" cstate="print"/>
          <a:srcRect/>
          <a:stretch>
            <a:fillRect/>
          </a:stretch>
        </p:blipFill>
        <p:spPr bwMode="auto">
          <a:xfrm>
            <a:off x="4286206" y="5958234"/>
            <a:ext cx="1095609" cy="1359611"/>
          </a:xfrm>
          <a:prstGeom prst="rect">
            <a:avLst/>
          </a:prstGeom>
          <a:noFill/>
        </p:spPr>
      </p:pic>
      <p:pic>
        <p:nvPicPr>
          <p:cNvPr id="432" name="Imagen 431"/>
          <p:cNvPicPr>
            <a:picLocks noChangeAspect="1"/>
          </p:cNvPicPr>
          <p:nvPr/>
        </p:nvPicPr>
        <p:blipFill>
          <a:blip r:embed="rId55" cstate="print"/>
          <a:stretch>
            <a:fillRect/>
          </a:stretch>
        </p:blipFill>
        <p:spPr>
          <a:xfrm>
            <a:off x="4729531" y="2530284"/>
            <a:ext cx="1106683" cy="804473"/>
          </a:xfrm>
          <a:prstGeom prst="rect">
            <a:avLst/>
          </a:prstGeom>
        </p:spPr>
      </p:pic>
      <p:pic>
        <p:nvPicPr>
          <p:cNvPr id="433" name="Imagen 432"/>
          <p:cNvPicPr>
            <a:picLocks noChangeAspect="1"/>
          </p:cNvPicPr>
          <p:nvPr/>
        </p:nvPicPr>
        <p:blipFill>
          <a:blip r:embed="rId56" cstate="print"/>
          <a:stretch>
            <a:fillRect/>
          </a:stretch>
        </p:blipFill>
        <p:spPr>
          <a:xfrm>
            <a:off x="4212662" y="2809492"/>
            <a:ext cx="1204798" cy="911999"/>
          </a:xfrm>
          <a:prstGeom prst="rect">
            <a:avLst/>
          </a:prstGeom>
        </p:spPr>
      </p:pic>
      <p:cxnSp>
        <p:nvCxnSpPr>
          <p:cNvPr id="434" name="Conector recto 433"/>
          <p:cNvCxnSpPr>
            <a:endCxn id="432" idx="2"/>
          </p:cNvCxnSpPr>
          <p:nvPr/>
        </p:nvCxnSpPr>
        <p:spPr>
          <a:xfrm flipH="1" flipV="1">
            <a:off x="5282873" y="3334757"/>
            <a:ext cx="387205" cy="368899"/>
          </a:xfrm>
          <a:prstGeom prst="line">
            <a:avLst/>
          </a:prstGeom>
          <a:ln w="12700">
            <a:solidFill>
              <a:srgbClr val="FFFF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6" name="Rectángulo 445"/>
          <p:cNvSpPr/>
          <p:nvPr/>
        </p:nvSpPr>
        <p:spPr>
          <a:xfrm>
            <a:off x="221182" y="5108338"/>
            <a:ext cx="2763442" cy="1417006"/>
          </a:xfrm>
          <a:prstGeom prst="rect">
            <a:avLst/>
          </a:prstGeom>
          <a:solidFill>
            <a:schemeClr val="bg1">
              <a:alpha val="60000"/>
            </a:schemeClr>
          </a:solidFill>
          <a:ln>
            <a:noFill/>
          </a:ln>
          <a:effectLst>
            <a:outerShdw blurRad="38100" dist="279400" dir="2520000" algn="ctr" rotWithShape="0">
              <a:srgbClr val="000000">
                <a:alpha val="43137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48" name="Imagen 447"/>
          <p:cNvPicPr>
            <a:picLocks noChangeAspect="1"/>
          </p:cNvPicPr>
          <p:nvPr/>
        </p:nvPicPr>
        <p:blipFill>
          <a:blip r:embed="rId57"/>
          <a:stretch>
            <a:fillRect/>
          </a:stretch>
        </p:blipFill>
        <p:spPr>
          <a:xfrm>
            <a:off x="446517" y="5229841"/>
            <a:ext cx="1415386" cy="540000"/>
          </a:xfrm>
          <a:prstGeom prst="rect">
            <a:avLst/>
          </a:prstGeom>
        </p:spPr>
      </p:pic>
      <p:pic>
        <p:nvPicPr>
          <p:cNvPr id="449" name="Imagen 448"/>
          <p:cNvPicPr>
            <a:picLocks noChangeAspect="1"/>
          </p:cNvPicPr>
          <p:nvPr/>
        </p:nvPicPr>
        <p:blipFill>
          <a:blip r:embed="rId58"/>
          <a:stretch>
            <a:fillRect/>
          </a:stretch>
        </p:blipFill>
        <p:spPr>
          <a:xfrm>
            <a:off x="333398" y="5869946"/>
            <a:ext cx="939807" cy="540000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450" name="Imagen 449"/>
          <p:cNvPicPr>
            <a:picLocks noChangeAspect="1"/>
          </p:cNvPicPr>
          <p:nvPr/>
        </p:nvPicPr>
        <p:blipFill>
          <a:blip r:embed="rId59"/>
          <a:stretch>
            <a:fillRect/>
          </a:stretch>
        </p:blipFill>
        <p:spPr>
          <a:xfrm>
            <a:off x="1327056" y="5978386"/>
            <a:ext cx="1600800" cy="540000"/>
          </a:xfrm>
          <a:prstGeom prst="rect">
            <a:avLst/>
          </a:prstGeom>
        </p:spPr>
      </p:pic>
      <p:pic>
        <p:nvPicPr>
          <p:cNvPr id="179" name="Imagen 178"/>
          <p:cNvPicPr>
            <a:picLocks noChangeAspect="1"/>
          </p:cNvPicPr>
          <p:nvPr/>
        </p:nvPicPr>
        <p:blipFill>
          <a:blip r:embed="rId60"/>
          <a:stretch>
            <a:fillRect/>
          </a:stretch>
        </p:blipFill>
        <p:spPr>
          <a:xfrm>
            <a:off x="1973160" y="5137840"/>
            <a:ext cx="933450" cy="781050"/>
          </a:xfrm>
          <a:prstGeom prst="rect">
            <a:avLst/>
          </a:prstGeom>
        </p:spPr>
      </p:pic>
      <p:sp>
        <p:nvSpPr>
          <p:cNvPr id="177" name="Rectángulo 176"/>
          <p:cNvSpPr/>
          <p:nvPr/>
        </p:nvSpPr>
        <p:spPr>
          <a:xfrm>
            <a:off x="803301" y="931921"/>
            <a:ext cx="8373036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rgbClr val="50DF17"/>
                </a:solidFill>
                <a:latin typeface="Myriad Pro"/>
              </a:rPr>
              <a:t>Power Quality Management of Interconnected </a:t>
            </a:r>
            <a:r>
              <a:rPr lang="en-US" sz="2800" b="1" dirty="0" err="1">
                <a:solidFill>
                  <a:srgbClr val="50DF17"/>
                </a:solidFill>
                <a:latin typeface="Myriad Pro"/>
              </a:rPr>
              <a:t>Microgrids</a:t>
            </a:r>
            <a:r>
              <a:rPr lang="en-US" sz="2800" b="1" dirty="0">
                <a:solidFill>
                  <a:srgbClr val="50DF17"/>
                </a:solidFill>
                <a:latin typeface="Myriad Pro"/>
              </a:rPr>
              <a:t> Using Model Predictive Control</a:t>
            </a:r>
            <a:endParaRPr lang="es-ES" sz="2800" b="1" dirty="0">
              <a:ln w="9000" cmpd="sng">
                <a:noFill/>
                <a:prstDash val="solid"/>
              </a:ln>
              <a:solidFill>
                <a:srgbClr val="50DF17"/>
              </a:solidFill>
              <a:effectLst>
                <a:reflection blurRad="12700" stA="28000" endPos="45000" dist="1000" dir="5400000" sy="-100000" algn="bl" rotWithShape="0"/>
              </a:effectLst>
              <a:latin typeface="Myriad Pro"/>
            </a:endParaRPr>
          </a:p>
          <a:p>
            <a:r>
              <a:rPr lang="en-US" sz="2800" b="1" dirty="0">
                <a:ln w="9000" cmpd="sng">
                  <a:noFill/>
                  <a:prstDash val="solid"/>
                </a:ln>
                <a:solidFill>
                  <a:schemeClr val="bg1"/>
                </a:solidFill>
                <a:effectLst>
                  <a:reflection blurRad="12700" stA="28000" endPos="45000" dist="1000" dir="5400000" sy="-100000" algn="bl" rotWithShape="0"/>
                </a:effectLst>
                <a:latin typeface="Myriad Pro" pitchFamily="34" charset="0"/>
              </a:rPr>
              <a:t>   </a:t>
            </a:r>
            <a:r>
              <a:rPr lang="en-US" sz="1400" b="1" dirty="0">
                <a:ln w="9000" cmpd="sng">
                  <a:noFill/>
                  <a:prstDash val="solid"/>
                </a:ln>
                <a:solidFill>
                  <a:schemeClr val="bg1"/>
                </a:solidFill>
                <a:effectLst>
                  <a:reflection blurRad="12700" stA="28000" endPos="45000" dist="1000" dir="5400000" sy="-100000" algn="bl" rotWithShape="0"/>
                </a:effectLst>
                <a:latin typeface="Myriad Pro" pitchFamily="34" charset="0"/>
              </a:rPr>
              <a:t>F. Garcia-Torres, S. Vazquez, C. </a:t>
            </a:r>
            <a:r>
              <a:rPr lang="en-US" sz="1400" b="1" dirty="0" err="1">
                <a:ln w="9000" cmpd="sng">
                  <a:noFill/>
                  <a:prstDash val="solid"/>
                </a:ln>
                <a:solidFill>
                  <a:schemeClr val="bg1"/>
                </a:solidFill>
                <a:effectLst>
                  <a:reflection blurRad="12700" stA="28000" endPos="45000" dist="1000" dir="5400000" sy="-100000" algn="bl" rotWithShape="0"/>
                </a:effectLst>
                <a:latin typeface="Myriad Pro" pitchFamily="34" charset="0"/>
              </a:rPr>
              <a:t>Bordons</a:t>
            </a:r>
            <a:r>
              <a:rPr lang="en-US" sz="1400" b="1" dirty="0">
                <a:ln w="9000" cmpd="sng">
                  <a:noFill/>
                  <a:prstDash val="solid"/>
                </a:ln>
                <a:solidFill>
                  <a:schemeClr val="bg1"/>
                </a:solidFill>
                <a:effectLst>
                  <a:reflection blurRad="12700" stA="28000" endPos="45000" dist="1000" dir="5400000" sy="-100000" algn="bl" rotWithShape="0"/>
                </a:effectLst>
                <a:latin typeface="Myriad Pro" pitchFamily="34" charset="0"/>
              </a:rPr>
              <a:t>, I. Moreno-Garcia, A. Gil, P. </a:t>
            </a:r>
            <a:r>
              <a:rPr lang="en-US" sz="1400" b="1" dirty="0" err="1">
                <a:ln w="9000" cmpd="sng">
                  <a:noFill/>
                  <a:prstDash val="solid"/>
                </a:ln>
                <a:solidFill>
                  <a:schemeClr val="bg1"/>
                </a:solidFill>
                <a:effectLst>
                  <a:reflection blurRad="12700" stA="28000" endPos="45000" dist="1000" dir="5400000" sy="-100000" algn="bl" rotWithShape="0"/>
                </a:effectLst>
                <a:latin typeface="Myriad Pro" pitchFamily="34" charset="0"/>
              </a:rPr>
              <a:t>Roncero</a:t>
            </a:r>
            <a:r>
              <a:rPr lang="en-US" sz="1400" b="1" dirty="0">
                <a:ln w="9000" cmpd="sng">
                  <a:noFill/>
                  <a:prstDash val="solid"/>
                </a:ln>
                <a:solidFill>
                  <a:schemeClr val="bg1"/>
                </a:solidFill>
                <a:effectLst>
                  <a:reflection blurRad="12700" stA="28000" endPos="45000" dist="1000" dir="5400000" sy="-100000" algn="bl" rotWithShape="0"/>
                </a:effectLst>
                <a:latin typeface="Myriad Pro" pitchFamily="34" charset="0"/>
              </a:rPr>
              <a:t>-Sanchez</a:t>
            </a:r>
            <a:endParaRPr lang="es-ES" sz="1400" b="1" dirty="0">
              <a:ln w="9000" cmpd="sng">
                <a:noFill/>
                <a:prstDash val="solid"/>
              </a:ln>
              <a:solidFill>
                <a:schemeClr val="bg1"/>
              </a:solidFill>
              <a:effectLst>
                <a:reflection blurRad="12700" stA="28000" endPos="45000" dist="1000" dir="5400000" sy="-100000" algn="bl" rotWithShape="0"/>
              </a:effectLst>
              <a:latin typeface="Myriad Pro" pitchFamily="34" charset="0"/>
            </a:endParaRPr>
          </a:p>
        </p:txBody>
      </p:sp>
      <p:sp>
        <p:nvSpPr>
          <p:cNvPr id="191" name="Rectángulo 190"/>
          <p:cNvSpPr/>
          <p:nvPr/>
        </p:nvSpPr>
        <p:spPr>
          <a:xfrm>
            <a:off x="3164108" y="6536093"/>
            <a:ext cx="589898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latin typeface="arial" panose="020B0604020202020204" pitchFamily="34" charset="0"/>
              </a:rPr>
              <a:t>21st </a:t>
            </a:r>
            <a:r>
              <a:rPr lang="en-US" b="1" dirty="0">
                <a:latin typeface="arial" panose="020B0604020202020204" pitchFamily="34" charset="0"/>
              </a:rPr>
              <a:t>IFAC</a:t>
            </a:r>
            <a:r>
              <a:rPr lang="en-US" dirty="0">
                <a:latin typeface="arial" panose="020B0604020202020204" pitchFamily="34" charset="0"/>
              </a:rPr>
              <a:t> World Congress, Germany, July 11-17, </a:t>
            </a:r>
            <a:r>
              <a:rPr lang="en-US" b="1" dirty="0">
                <a:latin typeface="arial" panose="020B0604020202020204" pitchFamily="34" charset="0"/>
              </a:rPr>
              <a:t>2020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75712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26 Rectángulo"/>
          <p:cNvSpPr/>
          <p:nvPr/>
        </p:nvSpPr>
        <p:spPr>
          <a:xfrm>
            <a:off x="971600" y="712150"/>
            <a:ext cx="8143932" cy="49244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endParaRPr lang="es-ES" sz="2600" b="1" dirty="0" smtClean="0">
              <a:ln w="9000" cmpd="sng">
                <a:noFill/>
                <a:prstDash val="solid"/>
              </a:ln>
              <a:solidFill>
                <a:srgbClr val="50DF17"/>
              </a:solidFill>
              <a:effectLst>
                <a:reflection blurRad="12700" stA="28000" endPos="45000" dist="1000" dir="5400000" sy="-100000" algn="bl" rotWithShape="0"/>
              </a:effectLst>
              <a:latin typeface="Myriad Pro" pitchFamily="34" charset="0"/>
            </a:endParaRPr>
          </a:p>
        </p:txBody>
      </p:sp>
      <p:sp>
        <p:nvSpPr>
          <p:cNvPr id="196" name="26 Rectángulo"/>
          <p:cNvSpPr/>
          <p:nvPr/>
        </p:nvSpPr>
        <p:spPr>
          <a:xfrm>
            <a:off x="971600" y="692696"/>
            <a:ext cx="8143932" cy="51189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endParaRPr lang="es-ES" sz="2600" b="1" dirty="0" smtClean="0">
              <a:ln w="9000" cmpd="sng">
                <a:noFill/>
                <a:prstDash val="solid"/>
              </a:ln>
              <a:solidFill>
                <a:srgbClr val="50DF17"/>
              </a:solidFill>
              <a:effectLst>
                <a:reflection blurRad="12700" stA="28000" endPos="45000" dist="1000" dir="5400000" sy="-100000" algn="bl" rotWithShape="0"/>
              </a:effectLst>
              <a:latin typeface="Myriad Pro" pitchFamily="34" charset="0"/>
            </a:endParaRPr>
          </a:p>
        </p:txBody>
      </p:sp>
      <p:sp>
        <p:nvSpPr>
          <p:cNvPr id="90" name="31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7010432" y="6492899"/>
            <a:ext cx="2133600" cy="365125"/>
          </a:xfrm>
        </p:spPr>
        <p:txBody>
          <a:bodyPr/>
          <a:lstStyle/>
          <a:p>
            <a:fld id="{097D80E7-8DAC-4BA5-B074-EAA36A9A597A}" type="slidenum">
              <a:rPr lang="es-ES" b="1" smtClean="0">
                <a:solidFill>
                  <a:schemeClr val="bg1"/>
                </a:solidFill>
              </a:rPr>
              <a:pPr/>
              <a:t>10</a:t>
            </a:fld>
            <a:r>
              <a:rPr lang="es-ES" b="1" dirty="0" smtClean="0">
                <a:solidFill>
                  <a:schemeClr val="bg1"/>
                </a:solidFill>
              </a:rPr>
              <a:t>/16</a:t>
            </a:r>
            <a:endParaRPr lang="es-ES" b="1" dirty="0">
              <a:solidFill>
                <a:schemeClr val="bg1"/>
              </a:solidFill>
            </a:endParaRPr>
          </a:p>
        </p:txBody>
      </p:sp>
      <p:sp>
        <p:nvSpPr>
          <p:cNvPr id="91" name="Marcador de pie de página 2"/>
          <p:cNvSpPr>
            <a:spLocks noGrp="1"/>
          </p:cNvSpPr>
          <p:nvPr>
            <p:ph type="ftr" sz="quarter" idx="11"/>
          </p:nvPr>
        </p:nvSpPr>
        <p:spPr>
          <a:xfrm>
            <a:off x="42272" y="6453336"/>
            <a:ext cx="8496944" cy="365125"/>
          </a:xfrm>
        </p:spPr>
        <p:txBody>
          <a:bodyPr/>
          <a:lstStyle/>
          <a:p>
            <a:pPr algn="l"/>
            <a:r>
              <a:rPr lang="en-US" sz="1100" b="1" i="1" dirty="0" smtClean="0">
                <a:solidFill>
                  <a:schemeClr val="bg1"/>
                </a:solidFill>
                <a:latin typeface="TitilliumText22L Regular"/>
              </a:rPr>
              <a:t>Power Quality Management of Interconnected </a:t>
            </a:r>
            <a:r>
              <a:rPr lang="en-US" sz="1100" b="1" i="1" dirty="0" err="1" smtClean="0">
                <a:solidFill>
                  <a:schemeClr val="bg1"/>
                </a:solidFill>
                <a:latin typeface="TitilliumText22L Regular"/>
              </a:rPr>
              <a:t>Microgrids</a:t>
            </a:r>
            <a:r>
              <a:rPr lang="en-US" sz="1100" b="1" i="1" dirty="0" smtClean="0">
                <a:solidFill>
                  <a:schemeClr val="bg1"/>
                </a:solidFill>
                <a:latin typeface="TitilliumText22L Regular"/>
              </a:rPr>
              <a:t> using Model Predictive Control</a:t>
            </a:r>
            <a:endParaRPr lang="es-ES" sz="1100" b="1" i="1" dirty="0">
              <a:solidFill>
                <a:schemeClr val="bg1"/>
              </a:solidFill>
              <a:latin typeface="TitilliumText22L Regular"/>
            </a:endParaRPr>
          </a:p>
        </p:txBody>
      </p:sp>
      <p:sp>
        <p:nvSpPr>
          <p:cNvPr id="3" name="Rectángulo 2"/>
          <p:cNvSpPr/>
          <p:nvPr/>
        </p:nvSpPr>
        <p:spPr>
          <a:xfrm>
            <a:off x="35496" y="0"/>
            <a:ext cx="9145016" cy="90622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2" name="94 Rectángulo"/>
          <p:cNvSpPr/>
          <p:nvPr/>
        </p:nvSpPr>
        <p:spPr>
          <a:xfrm>
            <a:off x="611560" y="1004065"/>
            <a:ext cx="7200000" cy="504626"/>
          </a:xfrm>
          <a:prstGeom prst="rect">
            <a:avLst/>
          </a:prstGeom>
          <a:solidFill>
            <a:srgbClr val="41A62A"/>
          </a:solidFill>
          <a:ln>
            <a:noFill/>
          </a:ln>
          <a:effectLst>
            <a:outerShdw blurRad="76200" dist="12700" dir="8100000" sy="-23000" kx="800400" algn="br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dirty="0">
                <a:solidFill>
                  <a:srgbClr val="97BE0D"/>
                </a:solidFill>
                <a:latin typeface="TitilliumText22L Regular"/>
                <a:cs typeface="TitilliumText22L Medium"/>
              </a:rPr>
              <a:t/>
            </a:r>
            <a:br>
              <a:rPr lang="es-ES_tradnl" dirty="0">
                <a:solidFill>
                  <a:srgbClr val="97BE0D"/>
                </a:solidFill>
                <a:latin typeface="TitilliumText22L Regular"/>
                <a:cs typeface="TitilliumText22L Medium"/>
              </a:rPr>
            </a:br>
            <a:endParaRPr lang="es-ES" dirty="0">
              <a:solidFill>
                <a:srgbClr val="97BE0D"/>
              </a:solidFill>
              <a:latin typeface="TitilliumText22L Regular"/>
              <a:cs typeface="TitilliumText22L Medium"/>
            </a:endParaRPr>
          </a:p>
        </p:txBody>
      </p:sp>
      <p:sp>
        <p:nvSpPr>
          <p:cNvPr id="94" name="95 Rectángulo"/>
          <p:cNvSpPr/>
          <p:nvPr/>
        </p:nvSpPr>
        <p:spPr>
          <a:xfrm>
            <a:off x="754436" y="932627"/>
            <a:ext cx="7200000" cy="504626"/>
          </a:xfrm>
          <a:prstGeom prst="rect">
            <a:avLst/>
          </a:prstGeom>
          <a:gradFill flip="none" rotWithShape="1">
            <a:gsLst>
              <a:gs pos="87000">
                <a:srgbClr val="0070C0"/>
              </a:gs>
              <a:gs pos="100000">
                <a:srgbClr val="0047FF"/>
              </a:gs>
            </a:gsLst>
            <a:lin ang="108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dirty="0" smtClean="0">
                <a:solidFill>
                  <a:srgbClr val="97BE0D"/>
                </a:solidFill>
                <a:latin typeface="TitilliumText22L Regular"/>
                <a:cs typeface="TitilliumText22L Medium"/>
              </a:rPr>
              <a:t/>
            </a:r>
            <a:br>
              <a:rPr lang="es-ES_tradnl" dirty="0" smtClean="0">
                <a:solidFill>
                  <a:srgbClr val="97BE0D"/>
                </a:solidFill>
                <a:latin typeface="TitilliumText22L Regular"/>
                <a:cs typeface="TitilliumText22L Medium"/>
              </a:rPr>
            </a:br>
            <a:endParaRPr lang="es-ES" dirty="0"/>
          </a:p>
        </p:txBody>
      </p:sp>
      <p:sp>
        <p:nvSpPr>
          <p:cNvPr id="98" name="96 Rectángulo"/>
          <p:cNvSpPr/>
          <p:nvPr/>
        </p:nvSpPr>
        <p:spPr>
          <a:xfrm>
            <a:off x="899592" y="932057"/>
            <a:ext cx="536076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spcBef>
                <a:spcPct val="0"/>
              </a:spcBef>
              <a:defRPr/>
            </a:pPr>
            <a:r>
              <a:rPr lang="es-ES_tradnl" sz="2800" b="1" dirty="0" err="1" smtClean="0">
                <a:solidFill>
                  <a:schemeClr val="bg1"/>
                </a:solidFill>
                <a:latin typeface="TitilliumText22L Regular"/>
                <a:cs typeface="TitilliumText22L Medium"/>
              </a:rPr>
              <a:t>Islanded</a:t>
            </a:r>
            <a:r>
              <a:rPr lang="es-ES_tradnl" sz="2800" b="1" dirty="0" smtClean="0">
                <a:solidFill>
                  <a:schemeClr val="bg1"/>
                </a:solidFill>
                <a:latin typeface="TitilliumText22L Regular"/>
                <a:cs typeface="TitilliumText22L Medium"/>
              </a:rPr>
              <a:t>/</a:t>
            </a:r>
            <a:r>
              <a:rPr lang="es-ES_tradnl" sz="2800" b="1" dirty="0" err="1" smtClean="0">
                <a:solidFill>
                  <a:schemeClr val="bg1"/>
                </a:solidFill>
                <a:latin typeface="TitilliumText22L Regular"/>
                <a:cs typeface="TitilliumText22L Medium"/>
              </a:rPr>
              <a:t>Interconnected</a:t>
            </a:r>
            <a:r>
              <a:rPr lang="es-ES_tradnl" sz="2800" b="1" dirty="0" smtClean="0">
                <a:solidFill>
                  <a:schemeClr val="bg1"/>
                </a:solidFill>
                <a:latin typeface="TitilliumText22L Regular"/>
                <a:cs typeface="TitilliumText22L Medium"/>
              </a:rPr>
              <a:t> </a:t>
            </a:r>
            <a:r>
              <a:rPr lang="es-ES_tradnl" sz="2800" b="1" dirty="0" err="1" smtClean="0">
                <a:solidFill>
                  <a:schemeClr val="bg1"/>
                </a:solidFill>
                <a:latin typeface="TitilliumText22L Regular"/>
                <a:cs typeface="TitilliumText22L Medium"/>
              </a:rPr>
              <a:t>Mode</a:t>
            </a:r>
            <a:endParaRPr lang="es-ES_tradnl" sz="2000" b="1" dirty="0">
              <a:solidFill>
                <a:schemeClr val="bg1"/>
              </a:solidFill>
              <a:latin typeface="TitilliumText22L Regular"/>
              <a:cs typeface="TitilliumText22L Medium"/>
            </a:endParaRP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0831" y="2371400"/>
            <a:ext cx="3967163" cy="1319213"/>
          </a:xfrm>
          <a:prstGeom prst="rect">
            <a:avLst/>
          </a:prstGeom>
          <a:ln>
            <a:solidFill>
              <a:srgbClr val="0070C0"/>
            </a:solidFill>
          </a:ln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9869" y="3765122"/>
            <a:ext cx="4048125" cy="581025"/>
          </a:xfrm>
          <a:prstGeom prst="rect">
            <a:avLst/>
          </a:prstGeom>
          <a:ln>
            <a:solidFill>
              <a:srgbClr val="0070C0"/>
            </a:solidFill>
          </a:ln>
        </p:spPr>
      </p:pic>
      <p:pic>
        <p:nvPicPr>
          <p:cNvPr id="8" name="Imagen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315895" y="4515063"/>
            <a:ext cx="3262313" cy="1052513"/>
          </a:xfrm>
          <a:prstGeom prst="rect">
            <a:avLst/>
          </a:prstGeom>
          <a:ln>
            <a:solidFill>
              <a:srgbClr val="0070C0"/>
            </a:solidFill>
          </a:ln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75" name="CuadroTexto 74"/>
              <p:cNvSpPr txBox="1"/>
              <p:nvPr/>
            </p:nvSpPr>
            <p:spPr>
              <a:xfrm>
                <a:off x="586659" y="1620938"/>
                <a:ext cx="4608512" cy="684000"/>
              </a:xfrm>
              <a:prstGeom prst="rect">
                <a:avLst/>
              </a:prstGeom>
              <a:solidFill>
                <a:srgbClr val="00B0F0"/>
              </a:solidFill>
              <a:ln>
                <a:solidFill>
                  <a:schemeClr val="tx1"/>
                </a:solidFill>
              </a:ln>
            </p:spPr>
            <p:txBody>
              <a:bodyPr wrap="square" lIns="0" tIns="0" rIns="0" bIns="0" rtlCol="0" anchor="ctr" anchorCtr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sSub>
                            <m:sSubPr>
                              <m:ctrlPr>
                                <a:rPr lang="en-US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s-ES" b="0" i="1" smtClean="0">
                                  <a:latin typeface="Cambria Math" panose="02040503050406030204" pitchFamily="18" charset="0"/>
                                </a:rPr>
                                <m:t>𝐽</m:t>
                              </m:r>
                            </m:e>
                            <m:sub>
                              <m:r>
                                <a:rPr lang="es-ES" b="0" i="1" smtClean="0">
                                  <a:latin typeface="Cambria Math" panose="02040503050406030204" pitchFamily="18" charset="0"/>
                                </a:rPr>
                                <m:t>𝑖𝑠𝑙</m:t>
                              </m:r>
                            </m:sub>
                          </m:sSub>
                          <m:r>
                            <a:rPr lang="es-ES" b="0" i="1" smtClean="0">
                              <a:latin typeface="Cambria Math" panose="02040503050406030204" pitchFamily="18" charset="0"/>
                            </a:rPr>
                            <m:t>=</m:t>
                          </m:r>
                          <m:limLow>
                            <m:limLowPr>
                              <m:ctrlPr>
                                <a:rPr lang="en-US" i="1" smtClean="0">
                                  <a:latin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s-ES" b="0" i="0" smtClean="0">
                                  <a:latin typeface="Cambria Math" panose="02040503050406030204" pitchFamily="18" charset="0"/>
                                </a:rPr>
                                <m:t>min</m:t>
                              </m:r>
                            </m:e>
                            <m:lim>
                              <m:r>
                                <a:rPr lang="es-ES" b="0" i="1" smtClean="0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  <m:r>
                                <a:rPr lang="es-ES" b="0" i="1" smtClean="0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s-ES" b="0" i="1" smtClean="0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  <m:r>
                                <a:rPr lang="es-ES" b="0" i="1" smtClean="0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lim>
                          </m:limLow>
                        </m:fName>
                        <m:e>
                          <m:d>
                            <m:dPr>
                              <m:ctrlPr>
                                <a:rPr lang="en-US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Sup>
                                <m:sSubSupPr>
                                  <m:ctrlPr>
                                    <a:rPr lang="en-US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s-ES" b="0" i="1" smtClean="0">
                                      <a:latin typeface="Cambria Math" panose="02040503050406030204" pitchFamily="18" charset="0"/>
                                    </a:rPr>
                                    <m:t>𝐽</m:t>
                                  </m:r>
                                </m:e>
                                <m:sub>
                                  <m:r>
                                    <a:rPr lang="es-ES" b="0" i="1" smtClean="0">
                                      <a:latin typeface="Cambria Math" panose="02040503050406030204" pitchFamily="18" charset="0"/>
                                    </a:rPr>
                                    <m:t>𝑖𝑠𝑙</m:t>
                                  </m:r>
                                </m:sub>
                                <m:sup>
                                  <m:r>
                                    <a:rPr lang="es-ES" b="0" i="1" smtClean="0">
                                      <a:latin typeface="Cambria Math" panose="02040503050406030204" pitchFamily="18" charset="0"/>
                                    </a:rPr>
                                    <m:t>𝑤𝑎𝑣𝑒</m:t>
                                  </m:r>
                                </m:sup>
                              </m:sSubSup>
                              <m:r>
                                <a:rPr lang="es-ES" b="0" i="1" smtClean="0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s-ES" b="0" i="1" smtClean="0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  <m:r>
                                <a:rPr lang="es-ES" b="0" i="1" smtClean="0">
                                  <a:latin typeface="Cambria Math" panose="02040503050406030204" pitchFamily="18" charset="0"/>
                                </a:rPr>
                                <m:t>)+</m:t>
                              </m:r>
                              <m:sSubSup>
                                <m:sSubSup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s-ES" i="1">
                                      <a:latin typeface="Cambria Math" panose="02040503050406030204" pitchFamily="18" charset="0"/>
                                    </a:rPr>
                                    <m:t>𝐽</m:t>
                                  </m:r>
                                </m:e>
                                <m:sub>
                                  <m:r>
                                    <a:rPr lang="es-ES" i="1">
                                      <a:latin typeface="Cambria Math" panose="02040503050406030204" pitchFamily="18" charset="0"/>
                                    </a:rPr>
                                    <m:t>𝑖𝑠𝑙</m:t>
                                  </m:r>
                                </m:sub>
                                <m:sup>
                                  <m:r>
                                    <a:rPr lang="es-ES" b="0" i="1" smtClean="0">
                                      <a:latin typeface="Cambria Math" panose="02040503050406030204" pitchFamily="18" charset="0"/>
                                    </a:rPr>
                                    <m:t>𝑏𝑎𝑙</m:t>
                                  </m:r>
                                </m:sup>
                              </m:sSubSup>
                              <m:r>
                                <a:rPr lang="es-ES" i="1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s-ES" i="1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  <m:r>
                                <a:rPr lang="es-ES" i="1">
                                  <a:latin typeface="Cambria Math" panose="02040503050406030204" pitchFamily="18" charset="0"/>
                                </a:rPr>
                                <m:t>)+</m:t>
                              </m:r>
                              <m:sSubSup>
                                <m:sSubSup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s-ES" i="1">
                                      <a:latin typeface="Cambria Math" panose="02040503050406030204" pitchFamily="18" charset="0"/>
                                    </a:rPr>
                                    <m:t>𝐽</m:t>
                                  </m:r>
                                </m:e>
                                <m:sub>
                                  <m:r>
                                    <a:rPr lang="es-ES" i="1">
                                      <a:latin typeface="Cambria Math" panose="02040503050406030204" pitchFamily="18" charset="0"/>
                                    </a:rPr>
                                    <m:t>𝑖𝑠𝑙</m:t>
                                  </m:r>
                                </m:sub>
                                <m:sup>
                                  <m:r>
                                    <a:rPr lang="es-ES" b="0" i="1" smtClean="0">
                                      <a:latin typeface="Cambria Math" panose="02040503050406030204" pitchFamily="18" charset="0"/>
                                    </a:rPr>
                                    <m:t>h𝑎𝑟𝑚</m:t>
                                  </m:r>
                                </m:sup>
                              </m:sSubSup>
                              <m:r>
                                <a:rPr lang="es-ES" i="1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s-ES" i="1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  <m:r>
                                <a:rPr lang="es-ES" i="1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e>
                          </m:d>
                        </m:e>
                      </m:func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75" name="CuadroTexto 7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6659" y="1620938"/>
                <a:ext cx="4608512" cy="684000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7" name="Rectángulo 76"/>
          <p:cNvSpPr/>
          <p:nvPr/>
        </p:nvSpPr>
        <p:spPr>
          <a:xfrm>
            <a:off x="4759931" y="2392926"/>
            <a:ext cx="4378122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ES" sz="1600" dirty="0" err="1">
                <a:solidFill>
                  <a:srgbClr val="00519E"/>
                </a:solidFill>
                <a:latin typeface="TitilliumText22L Regular"/>
                <a:cs typeface="TitilliumText22L Regular"/>
              </a:rPr>
              <a:t>The</a:t>
            </a:r>
            <a:r>
              <a:rPr lang="es-ES" sz="1600" dirty="0">
                <a:solidFill>
                  <a:srgbClr val="00519E"/>
                </a:solidFill>
                <a:latin typeface="TitilliumText22L Regular"/>
                <a:cs typeface="TitilliumText22L Regular"/>
              </a:rPr>
              <a:t> </a:t>
            </a:r>
            <a:r>
              <a:rPr lang="es-ES" sz="1600" dirty="0" err="1">
                <a:solidFill>
                  <a:srgbClr val="00519E"/>
                </a:solidFill>
                <a:latin typeface="TitilliumText22L Regular"/>
                <a:cs typeface="TitilliumText22L Regular"/>
              </a:rPr>
              <a:t>first</a:t>
            </a:r>
            <a:r>
              <a:rPr lang="es-ES" sz="1600" dirty="0">
                <a:solidFill>
                  <a:srgbClr val="00519E"/>
                </a:solidFill>
                <a:latin typeface="TitilliumText22L Regular"/>
                <a:cs typeface="TitilliumText22L Regular"/>
              </a:rPr>
              <a:t> </a:t>
            </a:r>
            <a:r>
              <a:rPr lang="es-ES" sz="1600" dirty="0" err="1">
                <a:solidFill>
                  <a:srgbClr val="00519E"/>
                </a:solidFill>
                <a:latin typeface="TitilliumText22L Regular"/>
                <a:cs typeface="TitilliumText22L Regular"/>
              </a:rPr>
              <a:t>term</a:t>
            </a:r>
            <a:r>
              <a:rPr lang="es-ES" sz="1600" dirty="0">
                <a:solidFill>
                  <a:srgbClr val="00519E"/>
                </a:solidFill>
                <a:latin typeface="TitilliumText22L Regular"/>
                <a:cs typeface="TitilliumText22L Regular"/>
              </a:rPr>
              <a:t> of </a:t>
            </a:r>
            <a:r>
              <a:rPr lang="es-ES" sz="1600" dirty="0" err="1">
                <a:solidFill>
                  <a:srgbClr val="00519E"/>
                </a:solidFill>
                <a:latin typeface="TitilliumText22L Regular"/>
                <a:cs typeface="TitilliumText22L Regular"/>
              </a:rPr>
              <a:t>the</a:t>
            </a:r>
            <a:r>
              <a:rPr lang="es-ES" sz="1600" dirty="0">
                <a:solidFill>
                  <a:srgbClr val="00519E"/>
                </a:solidFill>
                <a:latin typeface="TitilliumText22L Regular"/>
                <a:cs typeface="TitilliumText22L Regular"/>
              </a:rPr>
              <a:t> </a:t>
            </a:r>
            <a:r>
              <a:rPr lang="es-ES" sz="1600" dirty="0" err="1">
                <a:solidFill>
                  <a:srgbClr val="00519E"/>
                </a:solidFill>
                <a:latin typeface="TitilliumText22L Regular"/>
                <a:cs typeface="TitilliumText22L Regular"/>
              </a:rPr>
              <a:t>cost</a:t>
            </a:r>
            <a:r>
              <a:rPr lang="es-ES" sz="1600" dirty="0">
                <a:solidFill>
                  <a:srgbClr val="00519E"/>
                </a:solidFill>
                <a:latin typeface="TitilliumText22L Regular"/>
                <a:cs typeface="TitilliumText22L Regular"/>
              </a:rPr>
              <a:t> </a:t>
            </a:r>
            <a:r>
              <a:rPr lang="es-ES" sz="1600" dirty="0" err="1">
                <a:solidFill>
                  <a:srgbClr val="00519E"/>
                </a:solidFill>
                <a:latin typeface="TitilliumText22L Regular"/>
                <a:cs typeface="TitilliumText22L Regular"/>
              </a:rPr>
              <a:t>function</a:t>
            </a:r>
            <a:r>
              <a:rPr lang="es-ES" sz="1600" dirty="0">
                <a:solidFill>
                  <a:srgbClr val="00519E"/>
                </a:solidFill>
                <a:latin typeface="TitilliumText22L Regular"/>
                <a:cs typeface="TitilliumText22L Regular"/>
              </a:rPr>
              <a:t> </a:t>
            </a:r>
            <a:r>
              <a:rPr lang="es-ES" sz="1600" dirty="0" err="1">
                <a:solidFill>
                  <a:srgbClr val="00519E"/>
                </a:solidFill>
                <a:latin typeface="TitilliumText22L Regular"/>
                <a:cs typeface="TitilliumText22L Regular"/>
              </a:rPr>
              <a:t>minimizes</a:t>
            </a:r>
            <a:r>
              <a:rPr lang="es-ES" sz="1600" dirty="0">
                <a:solidFill>
                  <a:srgbClr val="00519E"/>
                </a:solidFill>
                <a:latin typeface="TitilliumText22L Regular"/>
                <a:cs typeface="TitilliumText22L Regular"/>
              </a:rPr>
              <a:t> </a:t>
            </a:r>
          </a:p>
          <a:p>
            <a:pPr algn="just"/>
            <a:r>
              <a:rPr lang="es-ES" sz="1600" dirty="0" err="1">
                <a:solidFill>
                  <a:srgbClr val="00519E"/>
                </a:solidFill>
                <a:latin typeface="TitilliumText22L Regular"/>
                <a:cs typeface="TitilliumText22L Regular"/>
              </a:rPr>
              <a:t>power</a:t>
            </a:r>
            <a:r>
              <a:rPr lang="es-ES" sz="1600" dirty="0">
                <a:solidFill>
                  <a:srgbClr val="00519E"/>
                </a:solidFill>
                <a:latin typeface="TitilliumText22L Regular"/>
                <a:cs typeface="TitilliumText22L Regular"/>
              </a:rPr>
              <a:t> </a:t>
            </a:r>
            <a:r>
              <a:rPr lang="es-ES" sz="1600" dirty="0" err="1">
                <a:solidFill>
                  <a:srgbClr val="00519E"/>
                </a:solidFill>
                <a:latin typeface="TitilliumText22L Regular"/>
                <a:cs typeface="TitilliumText22L Regular"/>
              </a:rPr>
              <a:t>quality</a:t>
            </a:r>
            <a:r>
              <a:rPr lang="es-ES" sz="1600" dirty="0">
                <a:solidFill>
                  <a:srgbClr val="00519E"/>
                </a:solidFill>
                <a:latin typeface="TitilliumText22L Regular"/>
                <a:cs typeface="TitilliumText22L Regular"/>
              </a:rPr>
              <a:t> </a:t>
            </a:r>
            <a:r>
              <a:rPr lang="es-ES" sz="1600" dirty="0" err="1">
                <a:solidFill>
                  <a:srgbClr val="00519E"/>
                </a:solidFill>
                <a:latin typeface="TitilliumText22L Regular"/>
                <a:cs typeface="TitilliumText22L Regular"/>
              </a:rPr>
              <a:t>disturbances</a:t>
            </a:r>
            <a:r>
              <a:rPr lang="es-ES" sz="1600" dirty="0">
                <a:solidFill>
                  <a:srgbClr val="00519E"/>
                </a:solidFill>
                <a:latin typeface="TitilliumText22L Regular"/>
                <a:cs typeface="TitilliumText22L Regular"/>
              </a:rPr>
              <a:t> </a:t>
            </a:r>
            <a:r>
              <a:rPr lang="es-ES" sz="1600" dirty="0" err="1">
                <a:solidFill>
                  <a:srgbClr val="00519E"/>
                </a:solidFill>
                <a:latin typeface="TitilliumText22L Regular"/>
                <a:cs typeface="TitilliumText22L Regular"/>
              </a:rPr>
              <a:t>concerning</a:t>
            </a:r>
            <a:r>
              <a:rPr lang="es-ES" sz="1600" dirty="0">
                <a:solidFill>
                  <a:srgbClr val="00519E"/>
                </a:solidFill>
                <a:latin typeface="TitilliumText22L Regular"/>
                <a:cs typeface="TitilliumText22L Regular"/>
              </a:rPr>
              <a:t> </a:t>
            </a:r>
            <a:r>
              <a:rPr lang="es-ES" sz="1600" dirty="0" err="1">
                <a:solidFill>
                  <a:srgbClr val="00519E"/>
                </a:solidFill>
                <a:latin typeface="TitilliumText22L Regular"/>
                <a:cs typeface="TitilliumText22L Regular"/>
              </a:rPr>
              <a:t>the</a:t>
            </a:r>
            <a:r>
              <a:rPr lang="es-ES" sz="1600" dirty="0">
                <a:solidFill>
                  <a:srgbClr val="00519E"/>
                </a:solidFill>
                <a:latin typeface="TitilliumText22L Regular"/>
                <a:cs typeface="TitilliumText22L Regular"/>
              </a:rPr>
              <a:t> </a:t>
            </a:r>
          </a:p>
          <a:p>
            <a:pPr algn="just"/>
            <a:r>
              <a:rPr lang="es-ES" sz="1600" dirty="0" err="1">
                <a:solidFill>
                  <a:srgbClr val="00519E"/>
                </a:solidFill>
                <a:latin typeface="TitilliumText22L Regular"/>
                <a:cs typeface="TitilliumText22L Regular"/>
              </a:rPr>
              <a:t>waveform</a:t>
            </a:r>
            <a:r>
              <a:rPr lang="es-ES" sz="1600" dirty="0">
                <a:solidFill>
                  <a:srgbClr val="00519E"/>
                </a:solidFill>
                <a:latin typeface="TitilliumText22L Regular"/>
                <a:cs typeface="TitilliumText22L Regular"/>
              </a:rPr>
              <a:t> in </a:t>
            </a:r>
            <a:r>
              <a:rPr lang="es-ES" sz="1600" dirty="0" err="1">
                <a:solidFill>
                  <a:srgbClr val="00519E"/>
                </a:solidFill>
                <a:latin typeface="TitilliumText22L Regular"/>
                <a:cs typeface="TitilliumText22L Regular"/>
              </a:rPr>
              <a:t>the</a:t>
            </a:r>
            <a:r>
              <a:rPr lang="es-ES" sz="1600" dirty="0">
                <a:solidFill>
                  <a:srgbClr val="00519E"/>
                </a:solidFill>
                <a:latin typeface="TitilliumText22L Regular"/>
                <a:cs typeface="TitilliumText22L Regular"/>
              </a:rPr>
              <a:t> short </a:t>
            </a:r>
            <a:r>
              <a:rPr lang="es-ES" sz="1600" dirty="0" err="1">
                <a:solidFill>
                  <a:srgbClr val="00519E"/>
                </a:solidFill>
                <a:latin typeface="TitilliumText22L Regular"/>
                <a:cs typeface="TitilliumText22L Regular"/>
              </a:rPr>
              <a:t>term</a:t>
            </a:r>
            <a:r>
              <a:rPr lang="es-ES" sz="1600" dirty="0">
                <a:solidFill>
                  <a:srgbClr val="00519E"/>
                </a:solidFill>
                <a:latin typeface="TitilliumText22L Regular"/>
                <a:cs typeface="TitilliumText22L Regular"/>
              </a:rPr>
              <a:t> and </a:t>
            </a:r>
            <a:r>
              <a:rPr lang="es-ES" sz="1600" dirty="0" err="1">
                <a:solidFill>
                  <a:srgbClr val="00519E"/>
                </a:solidFill>
                <a:latin typeface="TitilliumText22L Regular"/>
                <a:cs typeface="TitilliumText22L Regular"/>
              </a:rPr>
              <a:t>the</a:t>
            </a:r>
            <a:r>
              <a:rPr lang="es-ES" sz="1600" dirty="0">
                <a:solidFill>
                  <a:srgbClr val="00519E"/>
                </a:solidFill>
                <a:latin typeface="TitilliumText22L Regular"/>
                <a:cs typeface="TitilliumText22L Regular"/>
              </a:rPr>
              <a:t> </a:t>
            </a:r>
            <a:r>
              <a:rPr lang="es-ES" sz="1600" dirty="0" err="1">
                <a:solidFill>
                  <a:srgbClr val="00519E"/>
                </a:solidFill>
                <a:latin typeface="TitilliumText22L Regular"/>
                <a:cs typeface="TitilliumText22L Regular"/>
              </a:rPr>
              <a:t>long</a:t>
            </a:r>
            <a:r>
              <a:rPr lang="es-ES" sz="1600" dirty="0">
                <a:solidFill>
                  <a:srgbClr val="00519E"/>
                </a:solidFill>
                <a:latin typeface="TitilliumText22L Regular"/>
                <a:cs typeface="TitilliumText22L Regular"/>
              </a:rPr>
              <a:t> </a:t>
            </a:r>
            <a:r>
              <a:rPr lang="es-ES" sz="1600" dirty="0" err="1">
                <a:solidFill>
                  <a:srgbClr val="00519E"/>
                </a:solidFill>
                <a:latin typeface="TitilliumText22L Regular"/>
                <a:cs typeface="TitilliumText22L Regular"/>
              </a:rPr>
              <a:t>term</a:t>
            </a:r>
            <a:r>
              <a:rPr lang="es-ES" sz="1600" dirty="0">
                <a:solidFill>
                  <a:srgbClr val="00519E"/>
                </a:solidFill>
                <a:latin typeface="TitilliumText22L Regular"/>
                <a:cs typeface="TitilliumText22L Regular"/>
              </a:rPr>
              <a:t> </a:t>
            </a:r>
            <a:r>
              <a:rPr lang="es-ES" sz="1600" dirty="0" err="1">
                <a:solidFill>
                  <a:srgbClr val="00519E"/>
                </a:solidFill>
                <a:latin typeface="TitilliumText22L Regular"/>
                <a:cs typeface="TitilliumText22L Regular"/>
              </a:rPr>
              <a:t>calculating</a:t>
            </a:r>
            <a:r>
              <a:rPr lang="es-ES" sz="1600" dirty="0">
                <a:solidFill>
                  <a:srgbClr val="00519E"/>
                </a:solidFill>
                <a:latin typeface="TitilliumText22L Regular"/>
                <a:cs typeface="TitilliumText22L Regular"/>
              </a:rPr>
              <a:t> </a:t>
            </a:r>
            <a:r>
              <a:rPr lang="es-ES" sz="1600" dirty="0" err="1">
                <a:solidFill>
                  <a:srgbClr val="00519E"/>
                </a:solidFill>
                <a:latin typeface="TitilliumText22L Regular"/>
                <a:cs typeface="TitilliumText22L Regular"/>
              </a:rPr>
              <a:t>the</a:t>
            </a:r>
            <a:r>
              <a:rPr lang="es-ES" sz="1600" dirty="0">
                <a:solidFill>
                  <a:srgbClr val="00519E"/>
                </a:solidFill>
                <a:latin typeface="TitilliumText22L Regular"/>
                <a:cs typeface="TitilliumText22L Regular"/>
              </a:rPr>
              <a:t> </a:t>
            </a:r>
            <a:r>
              <a:rPr lang="es-ES" sz="1600" dirty="0" err="1">
                <a:solidFill>
                  <a:srgbClr val="00519E"/>
                </a:solidFill>
                <a:latin typeface="TitilliumText22L Regular"/>
                <a:cs typeface="TitilliumText22L Regular"/>
              </a:rPr>
              <a:t>values</a:t>
            </a:r>
            <a:r>
              <a:rPr lang="es-ES" sz="1600" dirty="0">
                <a:solidFill>
                  <a:srgbClr val="00519E"/>
                </a:solidFill>
                <a:latin typeface="TitilliumText22L Regular"/>
                <a:cs typeface="TitilliumText22L Regular"/>
              </a:rPr>
              <a:t> per </a:t>
            </a:r>
            <a:r>
              <a:rPr lang="es-ES" sz="1600" dirty="0" err="1">
                <a:solidFill>
                  <a:srgbClr val="00519E"/>
                </a:solidFill>
                <a:latin typeface="TitilliumText22L Regular"/>
                <a:cs typeface="TitilliumText22L Regular"/>
              </a:rPr>
              <a:t>cycle</a:t>
            </a:r>
            <a:r>
              <a:rPr lang="es-ES" sz="1600" dirty="0">
                <a:solidFill>
                  <a:srgbClr val="00519E"/>
                </a:solidFill>
                <a:latin typeface="TitilliumText22L Regular"/>
                <a:cs typeface="TitilliumText22L Regular"/>
              </a:rPr>
              <a:t> in </a:t>
            </a:r>
            <a:r>
              <a:rPr lang="es-ES" sz="1600" dirty="0" err="1">
                <a:solidFill>
                  <a:srgbClr val="00519E"/>
                </a:solidFill>
                <a:latin typeface="TitilliumText22L Regular"/>
                <a:cs typeface="TitilliumText22L Regular"/>
              </a:rPr>
              <a:t>the</a:t>
            </a:r>
            <a:r>
              <a:rPr lang="es-ES" sz="1600" dirty="0">
                <a:solidFill>
                  <a:srgbClr val="00519E"/>
                </a:solidFill>
                <a:latin typeface="TitilliumText22L Regular"/>
                <a:cs typeface="TitilliumText22L Regular"/>
              </a:rPr>
              <a:t> </a:t>
            </a:r>
            <a:r>
              <a:rPr lang="es-ES" sz="1600" dirty="0" err="1">
                <a:solidFill>
                  <a:srgbClr val="41A62A"/>
                </a:solidFill>
                <a:latin typeface="TitilliumText22L Regular"/>
                <a:cs typeface="TitilliumText22L Regular"/>
              </a:rPr>
              <a:t>Fourier’s</a:t>
            </a:r>
            <a:r>
              <a:rPr lang="es-ES" sz="1600" dirty="0">
                <a:solidFill>
                  <a:srgbClr val="41A62A"/>
                </a:solidFill>
                <a:latin typeface="TitilliumText22L Regular"/>
                <a:cs typeface="TitilliumText22L Regular"/>
              </a:rPr>
              <a:t> </a:t>
            </a:r>
            <a:r>
              <a:rPr lang="es-ES" sz="1600" dirty="0" err="1">
                <a:solidFill>
                  <a:srgbClr val="41A62A"/>
                </a:solidFill>
                <a:latin typeface="TitilliumText22L Regular"/>
                <a:cs typeface="TitilliumText22L Regular"/>
              </a:rPr>
              <a:t>domain</a:t>
            </a:r>
            <a:r>
              <a:rPr lang="es-ES" sz="1600" dirty="0">
                <a:solidFill>
                  <a:srgbClr val="00519E"/>
                </a:solidFill>
                <a:latin typeface="TitilliumText22L Regular"/>
                <a:cs typeface="TitilliumText22L Regular"/>
              </a:rPr>
              <a:t> at </a:t>
            </a:r>
            <a:r>
              <a:rPr lang="es-ES" sz="1600" dirty="0" err="1">
                <a:solidFill>
                  <a:srgbClr val="00519E"/>
                </a:solidFill>
                <a:latin typeface="TitilliumText22L Regular"/>
                <a:cs typeface="TitilliumText22L Regular"/>
              </a:rPr>
              <a:t>the</a:t>
            </a:r>
            <a:r>
              <a:rPr lang="es-ES" sz="1600" dirty="0">
                <a:solidFill>
                  <a:srgbClr val="00519E"/>
                </a:solidFill>
                <a:latin typeface="TitilliumText22L Regular"/>
                <a:cs typeface="TitilliumText22L Regular"/>
              </a:rPr>
              <a:t> fundamental </a:t>
            </a:r>
            <a:r>
              <a:rPr lang="es-ES" sz="1600" dirty="0" err="1">
                <a:solidFill>
                  <a:srgbClr val="00519E"/>
                </a:solidFill>
                <a:latin typeface="TitilliumText22L Regular"/>
                <a:cs typeface="TitilliumText22L Regular"/>
              </a:rPr>
              <a:t>frequency</a:t>
            </a:r>
            <a:r>
              <a:rPr lang="es-ES" sz="1600" dirty="0">
                <a:solidFill>
                  <a:srgbClr val="00519E"/>
                </a:solidFill>
                <a:latin typeface="TitilliumText22L Regular"/>
                <a:cs typeface="TitilliumText22L Regular"/>
              </a:rPr>
              <a:t> </a:t>
            </a:r>
            <a:r>
              <a:rPr lang="es-ES" sz="1600" dirty="0" err="1">
                <a:solidFill>
                  <a:srgbClr val="00519E"/>
                </a:solidFill>
                <a:latin typeface="TitilliumText22L Regular"/>
                <a:cs typeface="TitilliumText22L Regular"/>
              </a:rPr>
              <a:t>but</a:t>
            </a:r>
            <a:r>
              <a:rPr lang="es-ES" sz="1600" dirty="0">
                <a:solidFill>
                  <a:srgbClr val="00519E"/>
                </a:solidFill>
                <a:latin typeface="TitilliumText22L Regular"/>
                <a:cs typeface="TitilliumText22L Regular"/>
              </a:rPr>
              <a:t> </a:t>
            </a:r>
            <a:r>
              <a:rPr lang="es-ES" sz="1600" dirty="0" err="1">
                <a:solidFill>
                  <a:srgbClr val="00519E"/>
                </a:solidFill>
                <a:latin typeface="TitilliumText22L Regular"/>
                <a:cs typeface="TitilliumText22L Regular"/>
              </a:rPr>
              <a:t>also</a:t>
            </a:r>
            <a:r>
              <a:rPr lang="es-ES" sz="1600" dirty="0">
                <a:solidFill>
                  <a:srgbClr val="00519E"/>
                </a:solidFill>
                <a:latin typeface="TitilliumText22L Regular"/>
                <a:cs typeface="TitilliumText22L Regular"/>
              </a:rPr>
              <a:t> </a:t>
            </a:r>
            <a:r>
              <a:rPr lang="es-ES" sz="1600" dirty="0" err="1">
                <a:solidFill>
                  <a:srgbClr val="00519E"/>
                </a:solidFill>
                <a:latin typeface="TitilliumText22L Regular"/>
                <a:cs typeface="TitilliumText22L Regular"/>
              </a:rPr>
              <a:t>the</a:t>
            </a:r>
            <a:r>
              <a:rPr lang="es-ES" sz="1600" dirty="0">
                <a:solidFill>
                  <a:srgbClr val="00519E"/>
                </a:solidFill>
                <a:latin typeface="TitilliumText22L Regular"/>
                <a:cs typeface="TitilliumText22L Regular"/>
              </a:rPr>
              <a:t> </a:t>
            </a:r>
            <a:r>
              <a:rPr lang="es-ES" sz="1600" dirty="0" err="1">
                <a:solidFill>
                  <a:srgbClr val="00519E"/>
                </a:solidFill>
                <a:latin typeface="TitilliumText22L Regular"/>
                <a:cs typeface="TitilliumText22L Regular"/>
              </a:rPr>
              <a:t>next</a:t>
            </a:r>
            <a:r>
              <a:rPr lang="es-ES" sz="1600" dirty="0">
                <a:solidFill>
                  <a:srgbClr val="00519E"/>
                </a:solidFill>
                <a:latin typeface="TitilliumText22L Regular"/>
                <a:cs typeface="TitilliumText22L Regular"/>
              </a:rPr>
              <a:t> </a:t>
            </a:r>
            <a:r>
              <a:rPr lang="es-ES" sz="1600" dirty="0" err="1">
                <a:solidFill>
                  <a:srgbClr val="00519E"/>
                </a:solidFill>
                <a:latin typeface="TitilliumText22L Regular"/>
                <a:cs typeface="TitilliumText22L Regular"/>
              </a:rPr>
              <a:t>sample</a:t>
            </a:r>
            <a:r>
              <a:rPr lang="es-ES" sz="1600" dirty="0">
                <a:solidFill>
                  <a:srgbClr val="00519E"/>
                </a:solidFill>
                <a:latin typeface="TitilliumText22L Regular"/>
                <a:cs typeface="TitilliumText22L Regular"/>
              </a:rPr>
              <a:t> </a:t>
            </a:r>
            <a:r>
              <a:rPr lang="es-ES" sz="1600" dirty="0" err="1">
                <a:solidFill>
                  <a:srgbClr val="00519E"/>
                </a:solidFill>
                <a:latin typeface="TitilliumText22L Regular"/>
                <a:cs typeface="TitilliumText22L Regular"/>
              </a:rPr>
              <a:t>instant</a:t>
            </a:r>
            <a:r>
              <a:rPr lang="es-ES" sz="1600" dirty="0">
                <a:solidFill>
                  <a:srgbClr val="00519E"/>
                </a:solidFill>
                <a:latin typeface="TitilliumText22L Regular"/>
                <a:cs typeface="TitilliumText22L Regular"/>
              </a:rPr>
              <a:t>.</a:t>
            </a:r>
            <a:endParaRPr lang="en-US" sz="1600" dirty="0">
              <a:solidFill>
                <a:srgbClr val="00519E"/>
              </a:solidFill>
              <a:latin typeface="TitilliumText22L Regular"/>
              <a:cs typeface="TitilliumText22L Regular"/>
            </a:endParaRPr>
          </a:p>
        </p:txBody>
      </p:sp>
      <p:sp>
        <p:nvSpPr>
          <p:cNvPr id="78" name="Cerrar llave 77"/>
          <p:cNvSpPr/>
          <p:nvPr/>
        </p:nvSpPr>
        <p:spPr>
          <a:xfrm>
            <a:off x="4670768" y="2335165"/>
            <a:ext cx="141269" cy="1447163"/>
          </a:xfrm>
          <a:prstGeom prst="rightBrac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5" name="Rectángulo 84"/>
          <p:cNvSpPr/>
          <p:nvPr/>
        </p:nvSpPr>
        <p:spPr>
          <a:xfrm>
            <a:off x="4740435" y="3887704"/>
            <a:ext cx="435287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ES" sz="1600" dirty="0" err="1">
                <a:solidFill>
                  <a:srgbClr val="00519E"/>
                </a:solidFill>
                <a:latin typeface="TitilliumText22L Regular"/>
                <a:cs typeface="TitilliumText22L Regular"/>
              </a:rPr>
              <a:t>The</a:t>
            </a:r>
            <a:r>
              <a:rPr lang="es-ES" sz="1600" dirty="0">
                <a:solidFill>
                  <a:srgbClr val="00519E"/>
                </a:solidFill>
                <a:latin typeface="TitilliumText22L Regular"/>
                <a:cs typeface="TitilliumText22L Regular"/>
              </a:rPr>
              <a:t> </a:t>
            </a:r>
            <a:r>
              <a:rPr lang="es-ES" sz="1600" dirty="0" err="1">
                <a:solidFill>
                  <a:srgbClr val="00519E"/>
                </a:solidFill>
                <a:latin typeface="TitilliumText22L Regular"/>
                <a:cs typeface="TitilliumText22L Regular"/>
              </a:rPr>
              <a:t>second</a:t>
            </a:r>
            <a:r>
              <a:rPr lang="es-ES" sz="1600" dirty="0">
                <a:solidFill>
                  <a:srgbClr val="00519E"/>
                </a:solidFill>
                <a:latin typeface="TitilliumText22L Regular"/>
                <a:cs typeface="TitilliumText22L Regular"/>
              </a:rPr>
              <a:t> </a:t>
            </a:r>
            <a:r>
              <a:rPr lang="es-ES" sz="1600" dirty="0" err="1">
                <a:solidFill>
                  <a:srgbClr val="00519E"/>
                </a:solidFill>
                <a:latin typeface="TitilliumText22L Regular"/>
                <a:cs typeface="TitilliumText22L Regular"/>
              </a:rPr>
              <a:t>term</a:t>
            </a:r>
            <a:r>
              <a:rPr lang="es-ES" sz="1600" dirty="0">
                <a:solidFill>
                  <a:srgbClr val="00519E"/>
                </a:solidFill>
                <a:latin typeface="TitilliumText22L Regular"/>
                <a:cs typeface="TitilliumText22L Regular"/>
              </a:rPr>
              <a:t> of </a:t>
            </a:r>
            <a:r>
              <a:rPr lang="es-ES" sz="1600" dirty="0" err="1">
                <a:solidFill>
                  <a:srgbClr val="00519E"/>
                </a:solidFill>
                <a:latin typeface="TitilliumText22L Regular"/>
                <a:cs typeface="TitilliumText22L Regular"/>
              </a:rPr>
              <a:t>the</a:t>
            </a:r>
            <a:r>
              <a:rPr lang="es-ES" sz="1600" dirty="0">
                <a:solidFill>
                  <a:srgbClr val="00519E"/>
                </a:solidFill>
                <a:latin typeface="TitilliumText22L Regular"/>
                <a:cs typeface="TitilliumText22L Regular"/>
              </a:rPr>
              <a:t> </a:t>
            </a:r>
            <a:r>
              <a:rPr lang="es-ES" sz="1600" dirty="0" err="1">
                <a:solidFill>
                  <a:srgbClr val="00519E"/>
                </a:solidFill>
                <a:latin typeface="TitilliumText22L Regular"/>
                <a:cs typeface="TitilliumText22L Regular"/>
              </a:rPr>
              <a:t>cost</a:t>
            </a:r>
            <a:r>
              <a:rPr lang="es-ES" sz="1600" dirty="0">
                <a:solidFill>
                  <a:srgbClr val="00519E"/>
                </a:solidFill>
                <a:latin typeface="TitilliumText22L Regular"/>
                <a:cs typeface="TitilliumText22L Regular"/>
              </a:rPr>
              <a:t> </a:t>
            </a:r>
            <a:r>
              <a:rPr lang="es-ES" sz="1600" dirty="0" err="1">
                <a:solidFill>
                  <a:srgbClr val="00519E"/>
                </a:solidFill>
                <a:latin typeface="TitilliumText22L Regular"/>
                <a:cs typeface="TitilliumText22L Regular"/>
              </a:rPr>
              <a:t>function</a:t>
            </a:r>
            <a:r>
              <a:rPr lang="es-ES" sz="1600" dirty="0">
                <a:solidFill>
                  <a:srgbClr val="00519E"/>
                </a:solidFill>
                <a:latin typeface="TitilliumText22L Regular"/>
                <a:cs typeface="TitilliumText22L Regular"/>
              </a:rPr>
              <a:t> </a:t>
            </a:r>
            <a:r>
              <a:rPr lang="es-ES" sz="1600" dirty="0" err="1">
                <a:solidFill>
                  <a:srgbClr val="00519E"/>
                </a:solidFill>
                <a:latin typeface="TitilliumText22L Regular"/>
                <a:cs typeface="TitilliumText22L Regular"/>
              </a:rPr>
              <a:t>guarantees</a:t>
            </a:r>
            <a:r>
              <a:rPr lang="es-ES" sz="1600" dirty="0">
                <a:solidFill>
                  <a:srgbClr val="00519E"/>
                </a:solidFill>
                <a:latin typeface="TitilliumText22L Regular"/>
                <a:cs typeface="TitilliumText22L Regular"/>
              </a:rPr>
              <a:t> </a:t>
            </a:r>
            <a:r>
              <a:rPr lang="es-ES" sz="1600" dirty="0" err="1" smtClean="0">
                <a:solidFill>
                  <a:srgbClr val="00519E"/>
                </a:solidFill>
                <a:latin typeface="TitilliumText22L Regular"/>
                <a:cs typeface="TitilliumText22L Regular"/>
              </a:rPr>
              <a:t>the</a:t>
            </a:r>
            <a:r>
              <a:rPr lang="es-ES" sz="1600" dirty="0" smtClean="0">
                <a:solidFill>
                  <a:srgbClr val="00519E"/>
                </a:solidFill>
                <a:latin typeface="TitilliumText22L Regular"/>
                <a:cs typeface="TitilliumText22L Regular"/>
              </a:rPr>
              <a:t> </a:t>
            </a:r>
            <a:r>
              <a:rPr lang="es-ES" sz="1600" dirty="0" err="1" smtClean="0">
                <a:solidFill>
                  <a:srgbClr val="41A62A"/>
                </a:solidFill>
                <a:latin typeface="TitilliumText22L Regular"/>
                <a:cs typeface="TitilliumText22L Regular"/>
              </a:rPr>
              <a:t>simetry</a:t>
            </a:r>
            <a:r>
              <a:rPr lang="es-ES" sz="1600" dirty="0" smtClean="0">
                <a:solidFill>
                  <a:srgbClr val="41A62A"/>
                </a:solidFill>
                <a:latin typeface="TitilliumText22L Regular"/>
                <a:cs typeface="TitilliumText22L Regular"/>
              </a:rPr>
              <a:t> </a:t>
            </a:r>
            <a:r>
              <a:rPr lang="es-ES" sz="1600" dirty="0" err="1">
                <a:solidFill>
                  <a:srgbClr val="41A62A"/>
                </a:solidFill>
                <a:latin typeface="TitilliumText22L Regular"/>
                <a:cs typeface="TitilliumText22L Regular"/>
              </a:rPr>
              <a:t>between</a:t>
            </a:r>
            <a:r>
              <a:rPr lang="es-ES" sz="1600" dirty="0">
                <a:solidFill>
                  <a:srgbClr val="41A62A"/>
                </a:solidFill>
                <a:latin typeface="TitilliumText22L Regular"/>
                <a:cs typeface="TitilliumText22L Regular"/>
              </a:rPr>
              <a:t> </a:t>
            </a:r>
            <a:r>
              <a:rPr lang="es-ES" sz="1600" dirty="0" err="1">
                <a:solidFill>
                  <a:srgbClr val="41A62A"/>
                </a:solidFill>
                <a:latin typeface="TitilliumText22L Regular"/>
                <a:cs typeface="TitilliumText22L Regular"/>
              </a:rPr>
              <a:t>phases</a:t>
            </a:r>
            <a:endParaRPr lang="en-US" sz="1600" dirty="0">
              <a:solidFill>
                <a:srgbClr val="41A62A"/>
              </a:solidFill>
              <a:latin typeface="TitilliumText22L Regular"/>
              <a:cs typeface="TitilliumText22L Regular"/>
            </a:endParaRPr>
          </a:p>
        </p:txBody>
      </p:sp>
      <p:sp>
        <p:nvSpPr>
          <p:cNvPr id="86" name="Cerrar llave 85"/>
          <p:cNvSpPr/>
          <p:nvPr/>
        </p:nvSpPr>
        <p:spPr>
          <a:xfrm>
            <a:off x="4661761" y="3821557"/>
            <a:ext cx="146683" cy="583329"/>
          </a:xfrm>
          <a:prstGeom prst="rightBrac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7" name="Cerrar llave 86"/>
          <p:cNvSpPr/>
          <p:nvPr/>
        </p:nvSpPr>
        <p:spPr>
          <a:xfrm>
            <a:off x="4658835" y="4472123"/>
            <a:ext cx="152533" cy="1156763"/>
          </a:xfrm>
          <a:prstGeom prst="rightBrace">
            <a:avLst/>
          </a:prstGeom>
          <a:ln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8" name="Rectángulo 87"/>
              <p:cNvSpPr/>
              <p:nvPr/>
            </p:nvSpPr>
            <p:spPr>
              <a:xfrm>
                <a:off x="4735102" y="4416994"/>
                <a:ext cx="4266518" cy="132343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/>
                <a:r>
                  <a:rPr lang="es-ES" sz="1600" dirty="0">
                    <a:solidFill>
                      <a:srgbClr val="00519E"/>
                    </a:solidFill>
                    <a:latin typeface="TitilliumText22L Regular"/>
                    <a:cs typeface="TitilliumText22L Regular"/>
                  </a:rPr>
                  <a:t>The </a:t>
                </a:r>
                <a:r>
                  <a:rPr lang="es-ES" sz="1600" dirty="0" err="1">
                    <a:solidFill>
                      <a:srgbClr val="00519E"/>
                    </a:solidFill>
                    <a:latin typeface="TitilliumText22L Regular"/>
                    <a:cs typeface="TitilliumText22L Regular"/>
                  </a:rPr>
                  <a:t>third</a:t>
                </a:r>
                <a:r>
                  <a:rPr lang="es-ES" sz="1600" dirty="0">
                    <a:solidFill>
                      <a:srgbClr val="00519E"/>
                    </a:solidFill>
                    <a:latin typeface="TitilliumText22L Regular"/>
                    <a:cs typeface="TitilliumText22L Regular"/>
                  </a:rPr>
                  <a:t> </a:t>
                </a:r>
                <a:r>
                  <a:rPr lang="es-ES" sz="1600" dirty="0" err="1">
                    <a:solidFill>
                      <a:srgbClr val="00519E"/>
                    </a:solidFill>
                    <a:latin typeface="TitilliumText22L Regular"/>
                    <a:cs typeface="TitilliumText22L Regular"/>
                  </a:rPr>
                  <a:t>term</a:t>
                </a:r>
                <a:r>
                  <a:rPr lang="es-ES" sz="1600" dirty="0">
                    <a:solidFill>
                      <a:srgbClr val="00519E"/>
                    </a:solidFill>
                    <a:latin typeface="TitilliumText22L Regular"/>
                    <a:cs typeface="TitilliumText22L Regular"/>
                  </a:rPr>
                  <a:t> </a:t>
                </a:r>
                <a:r>
                  <a:rPr lang="es-ES" sz="1600" dirty="0" err="1">
                    <a:solidFill>
                      <a:srgbClr val="00519E"/>
                    </a:solidFill>
                    <a:latin typeface="TitilliumText22L Regular"/>
                    <a:cs typeface="TitilliumText22L Regular"/>
                  </a:rPr>
                  <a:t>searches</a:t>
                </a:r>
                <a:r>
                  <a:rPr lang="es-ES" sz="1600" dirty="0">
                    <a:solidFill>
                      <a:srgbClr val="00519E"/>
                    </a:solidFill>
                    <a:latin typeface="TitilliumText22L Regular"/>
                    <a:cs typeface="TitilliumText22L Regular"/>
                  </a:rPr>
                  <a:t> </a:t>
                </a:r>
                <a:r>
                  <a:rPr lang="es-ES" sz="1600" dirty="0" err="1">
                    <a:solidFill>
                      <a:srgbClr val="00519E"/>
                    </a:solidFill>
                    <a:latin typeface="TitilliumText22L Regular"/>
                    <a:cs typeface="TitilliumText22L Regular"/>
                  </a:rPr>
                  <a:t>to</a:t>
                </a:r>
                <a:r>
                  <a:rPr lang="es-ES" sz="1600" dirty="0">
                    <a:solidFill>
                      <a:srgbClr val="00519E"/>
                    </a:solidFill>
                    <a:latin typeface="TitilliumText22L Regular"/>
                    <a:cs typeface="TitilliumText22L Regular"/>
                  </a:rPr>
                  <a:t> </a:t>
                </a:r>
                <a:r>
                  <a:rPr lang="es-ES" sz="1600" dirty="0" err="1">
                    <a:solidFill>
                      <a:srgbClr val="00519E"/>
                    </a:solidFill>
                    <a:latin typeface="TitilliumText22L Regular"/>
                    <a:cs typeface="TitilliumText22L Regular"/>
                  </a:rPr>
                  <a:t>minimize</a:t>
                </a:r>
                <a:r>
                  <a:rPr lang="es-ES" sz="1600" dirty="0">
                    <a:solidFill>
                      <a:srgbClr val="00519E"/>
                    </a:solidFill>
                    <a:latin typeface="TitilliumText22L Regular"/>
                    <a:cs typeface="TitilliumText22L Regular"/>
                  </a:rPr>
                  <a:t> </a:t>
                </a:r>
                <a:r>
                  <a:rPr lang="es-ES" sz="1600" dirty="0" err="1">
                    <a:solidFill>
                      <a:srgbClr val="00519E"/>
                    </a:solidFill>
                    <a:latin typeface="TitilliumText22L Regular"/>
                    <a:cs typeface="TitilliumText22L Regular"/>
                  </a:rPr>
                  <a:t>the</a:t>
                </a:r>
                <a:r>
                  <a:rPr lang="es-ES" sz="1600" dirty="0">
                    <a:solidFill>
                      <a:srgbClr val="00519E"/>
                    </a:solidFill>
                    <a:latin typeface="TitilliumText22L Regular"/>
                    <a:cs typeface="TitilliumText22L Regular"/>
                  </a:rPr>
                  <a:t> </a:t>
                </a:r>
                <a:r>
                  <a:rPr lang="es-ES" sz="1600" dirty="0" err="1">
                    <a:solidFill>
                      <a:srgbClr val="41A62A"/>
                    </a:solidFill>
                    <a:latin typeface="TitilliumText22L Regular"/>
                    <a:cs typeface="TitilliumText22L Regular"/>
                  </a:rPr>
                  <a:t>harmonic</a:t>
                </a:r>
                <a:r>
                  <a:rPr lang="es-ES" sz="1600" dirty="0">
                    <a:solidFill>
                      <a:srgbClr val="41A62A"/>
                    </a:solidFill>
                    <a:latin typeface="TitilliumText22L Regular"/>
                    <a:cs typeface="TitilliumText22L Regular"/>
                  </a:rPr>
                  <a:t> </a:t>
                </a:r>
                <a:r>
                  <a:rPr lang="es-ES" sz="1600" dirty="0" err="1">
                    <a:solidFill>
                      <a:srgbClr val="41A62A"/>
                    </a:solidFill>
                    <a:latin typeface="TitilliumText22L Regular"/>
                    <a:cs typeface="TitilliumText22L Regular"/>
                  </a:rPr>
                  <a:t>content</a:t>
                </a:r>
                <a:r>
                  <a:rPr lang="es-ES" sz="1600" dirty="0">
                    <a:solidFill>
                      <a:srgbClr val="41A62A"/>
                    </a:solidFill>
                    <a:latin typeface="TitilliumText22L Regular"/>
                    <a:cs typeface="TitilliumText22L Regular"/>
                  </a:rPr>
                  <a:t> </a:t>
                </a:r>
                <a:r>
                  <a:rPr lang="es-ES" sz="1600" dirty="0">
                    <a:solidFill>
                      <a:srgbClr val="00519E"/>
                    </a:solidFill>
                    <a:latin typeface="TitilliumText22L Regular"/>
                    <a:cs typeface="TitilliumText22L Regular"/>
                  </a:rPr>
                  <a:t>as </a:t>
                </a:r>
                <a:r>
                  <a:rPr lang="es-ES" sz="1600" dirty="0" err="1">
                    <a:solidFill>
                      <a:srgbClr val="00519E"/>
                    </a:solidFill>
                    <a:latin typeface="TitilliumText22L Regular"/>
                    <a:cs typeface="TitilliumText22L Regular"/>
                  </a:rPr>
                  <a:t>well</a:t>
                </a:r>
                <a:r>
                  <a:rPr lang="es-ES" sz="1600" dirty="0">
                    <a:solidFill>
                      <a:srgbClr val="00519E"/>
                    </a:solidFill>
                    <a:latin typeface="TitilliumText22L Regular"/>
                    <a:cs typeface="TitilliumText22L Regular"/>
                  </a:rPr>
                  <a:t> as </a:t>
                </a:r>
                <a:r>
                  <a:rPr lang="es-ES" sz="1600" dirty="0" err="1">
                    <a:solidFill>
                      <a:srgbClr val="41A62A"/>
                    </a:solidFill>
                    <a:latin typeface="TitilliumText22L Regular"/>
                    <a:cs typeface="TitilliumText22L Regular"/>
                  </a:rPr>
                  <a:t>current</a:t>
                </a:r>
                <a:r>
                  <a:rPr lang="es-ES" sz="1600" dirty="0">
                    <a:solidFill>
                      <a:srgbClr val="41A62A"/>
                    </a:solidFill>
                    <a:latin typeface="TitilliumText22L Regular"/>
                    <a:cs typeface="TitilliumText22L Regular"/>
                  </a:rPr>
                  <a:t> and </a:t>
                </a:r>
                <a:r>
                  <a:rPr lang="es-ES" sz="1600" dirty="0" err="1">
                    <a:solidFill>
                      <a:srgbClr val="41A62A"/>
                    </a:solidFill>
                    <a:latin typeface="TitilliumText22L Regular"/>
                    <a:cs typeface="TitilliumText22L Regular"/>
                  </a:rPr>
                  <a:t>voltage</a:t>
                </a:r>
                <a:r>
                  <a:rPr lang="es-ES" sz="1600" dirty="0">
                    <a:solidFill>
                      <a:srgbClr val="41A62A"/>
                    </a:solidFill>
                    <a:latin typeface="TitilliumText22L Regular"/>
                    <a:cs typeface="TitilliumText22L Regular"/>
                  </a:rPr>
                  <a:t> </a:t>
                </a:r>
                <a:r>
                  <a:rPr lang="es-ES" sz="1600" dirty="0" err="1">
                    <a:solidFill>
                      <a:srgbClr val="41A62A"/>
                    </a:solidFill>
                    <a:latin typeface="TitilliumText22L Regular"/>
                    <a:cs typeface="TitilliumText22L Regular"/>
                  </a:rPr>
                  <a:t>fluctuations</a:t>
                </a:r>
                <a:r>
                  <a:rPr lang="es-ES" sz="1600" dirty="0">
                    <a:solidFill>
                      <a:srgbClr val="00519E"/>
                    </a:solidFill>
                    <a:latin typeface="TitilliumText22L Regular"/>
                    <a:cs typeface="TitilliumText22L Regular"/>
                  </a:rPr>
                  <a:t> </a:t>
                </a:r>
                <a:r>
                  <a:rPr lang="es-ES" sz="1600" dirty="0" err="1">
                    <a:solidFill>
                      <a:srgbClr val="00519E"/>
                    </a:solidFill>
                    <a:latin typeface="TitilliumText22L Regular"/>
                    <a:cs typeface="TitilliumText22L Regular"/>
                  </a:rPr>
                  <a:t>acting</a:t>
                </a:r>
                <a:r>
                  <a:rPr lang="es-ES" sz="1600" dirty="0">
                    <a:solidFill>
                      <a:srgbClr val="00519E"/>
                    </a:solidFill>
                    <a:latin typeface="TitilliumText22L Regular"/>
                    <a:cs typeface="TitilliumText22L Regular"/>
                  </a:rPr>
                  <a:t> as </a:t>
                </a:r>
                <a:r>
                  <a:rPr lang="es-ES" sz="1600" dirty="0" err="1">
                    <a:solidFill>
                      <a:srgbClr val="00519E"/>
                    </a:solidFill>
                    <a:latin typeface="TitilliumText22L Regular"/>
                    <a:cs typeface="TitilliumText22L Regular"/>
                  </a:rPr>
                  <a:t>an</a:t>
                </a:r>
                <a:r>
                  <a:rPr lang="es-ES" sz="1600" dirty="0">
                    <a:solidFill>
                      <a:srgbClr val="00519E"/>
                    </a:solidFill>
                    <a:latin typeface="TitilliumText22L Regular"/>
                    <a:cs typeface="TitilliumText22L Regular"/>
                  </a:rPr>
                  <a:t> active virtual LC-</a:t>
                </a:r>
                <a:r>
                  <a:rPr lang="es-ES" sz="1600" dirty="0" err="1">
                    <a:solidFill>
                      <a:srgbClr val="00519E"/>
                    </a:solidFill>
                    <a:latin typeface="TitilliumText22L Regular"/>
                    <a:cs typeface="TitilliumText22L Regular"/>
                  </a:rPr>
                  <a:t>filter</a:t>
                </a:r>
                <a:r>
                  <a:rPr lang="es-ES" sz="1600" dirty="0">
                    <a:solidFill>
                      <a:srgbClr val="00519E"/>
                    </a:solidFill>
                    <a:latin typeface="TitilliumText22L Regular"/>
                    <a:cs typeface="TitilliumText22L Regular"/>
                  </a:rPr>
                  <a:t>. </a:t>
                </a:r>
                <a:r>
                  <a:rPr lang="es-ES" sz="1600" dirty="0" err="1">
                    <a:solidFill>
                      <a:srgbClr val="00519E"/>
                    </a:solidFill>
                    <a:latin typeface="TitilliumText22L Regular"/>
                    <a:cs typeface="TitilliumText22L Regular"/>
                  </a:rPr>
                  <a:t>The</a:t>
                </a:r>
                <a:r>
                  <a:rPr lang="es-ES" sz="1600" dirty="0">
                    <a:solidFill>
                      <a:srgbClr val="00519E"/>
                    </a:solidFill>
                    <a:latin typeface="TitilliumText22L Regular"/>
                    <a:cs typeface="TitilliumText22L Regular"/>
                  </a:rPr>
                  <a:t> </a:t>
                </a:r>
                <a:r>
                  <a:rPr lang="es-ES" sz="1600" dirty="0" err="1">
                    <a:solidFill>
                      <a:srgbClr val="00519E"/>
                    </a:solidFill>
                    <a:latin typeface="TitilliumText22L Regular"/>
                    <a:cs typeface="TitilliumText22L Regular"/>
                  </a:rPr>
                  <a:t>weight</a:t>
                </a:r>
                <a:r>
                  <a:rPr lang="es-ES" sz="1600" dirty="0">
                    <a:solidFill>
                      <a:srgbClr val="00519E"/>
                    </a:solidFill>
                    <a:latin typeface="TitilliumText22L Regular"/>
                    <a:cs typeface="TitilliumText22L Regular"/>
                  </a:rPr>
                  <a:t> </a:t>
                </a:r>
                <a:r>
                  <a:rPr lang="es-ES" sz="1600" dirty="0" err="1">
                    <a:solidFill>
                      <a:srgbClr val="00519E"/>
                    </a:solidFill>
                    <a:latin typeface="TitilliumText22L Regular"/>
                    <a:cs typeface="TitilliumText22L Regular"/>
                  </a:rPr>
                  <a:t>factors</a:t>
                </a:r>
                <a:r>
                  <a:rPr lang="es-ES" sz="1600" dirty="0">
                    <a:solidFill>
                      <a:srgbClr val="00519E"/>
                    </a:solidFill>
                    <a:latin typeface="TitilliumText22L Regular"/>
                    <a:cs typeface="TitilliumText22L Regular"/>
                  </a:rPr>
                  <a:t> are </a:t>
                </a:r>
                <a:r>
                  <a:rPr lang="es-ES" sz="1600" dirty="0" err="1">
                    <a:solidFill>
                      <a:srgbClr val="00519E"/>
                    </a:solidFill>
                    <a:latin typeface="TitilliumText22L Regular"/>
                    <a:cs typeface="TitilliumText22L Regular"/>
                  </a:rPr>
                  <a:t>adaptive</a:t>
                </a:r>
                <a:r>
                  <a:rPr lang="es-ES" sz="1600" dirty="0">
                    <a:solidFill>
                      <a:srgbClr val="00519E"/>
                    </a:solidFill>
                    <a:latin typeface="TitilliumText22L Regular"/>
                    <a:cs typeface="TitilliumText22L Regular"/>
                  </a:rPr>
                  <a:t> </a:t>
                </a:r>
                <a:r>
                  <a:rPr lang="es-ES" sz="1600" dirty="0" err="1">
                    <a:solidFill>
                      <a:srgbClr val="00519E"/>
                    </a:solidFill>
                    <a:latin typeface="TitilliumText22L Regular"/>
                    <a:cs typeface="TitilliumText22L Regular"/>
                  </a:rPr>
                  <a:t>according</a:t>
                </a:r>
                <a:r>
                  <a:rPr lang="es-ES" sz="1600" dirty="0">
                    <a:solidFill>
                      <a:srgbClr val="00519E"/>
                    </a:solidFill>
                    <a:latin typeface="TitilliumText22L Regular"/>
                    <a:cs typeface="TitilliumText22L Regular"/>
                  </a:rPr>
                  <a:t> </a:t>
                </a:r>
                <a:r>
                  <a:rPr lang="es-ES" sz="1600" dirty="0" err="1">
                    <a:solidFill>
                      <a:srgbClr val="00519E"/>
                    </a:solidFill>
                    <a:latin typeface="TitilliumText22L Regular"/>
                    <a:cs typeface="TitilliumText22L Regular"/>
                  </a:rPr>
                  <a:t>to</a:t>
                </a:r>
                <a:r>
                  <a:rPr lang="es-ES" sz="1600" dirty="0">
                    <a:solidFill>
                      <a:srgbClr val="00519E"/>
                    </a:solidFill>
                    <a:latin typeface="TitilliumText22L Regular"/>
                    <a:cs typeface="TitilliumText22L Regular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s-ES" sz="1600" i="1">
                            <a:solidFill>
                              <a:srgbClr val="00519E"/>
                            </a:solidFill>
                            <a:latin typeface="Cambria Math" panose="02040503050406030204" pitchFamily="18" charset="0"/>
                            <a:cs typeface="TitilliumText22L Regular"/>
                          </a:rPr>
                        </m:ctrlPr>
                      </m:sSubPr>
                      <m:e>
                        <m:r>
                          <a:rPr lang="es-ES" sz="1600">
                            <a:solidFill>
                              <a:srgbClr val="00519E"/>
                            </a:solidFill>
                            <a:latin typeface="Cambria Math" panose="02040503050406030204" pitchFamily="18" charset="0"/>
                            <a:cs typeface="TitilliumText22L Regular"/>
                          </a:rPr>
                          <m:t>𝑍</m:t>
                        </m:r>
                      </m:e>
                      <m:sub>
                        <m:r>
                          <a:rPr lang="es-ES" sz="1600">
                            <a:solidFill>
                              <a:srgbClr val="00519E"/>
                            </a:solidFill>
                            <a:latin typeface="Cambria Math" panose="02040503050406030204" pitchFamily="18" charset="0"/>
                            <a:cs typeface="TitilliumText22L Regular"/>
                          </a:rPr>
                          <m:t>𝑡h</m:t>
                        </m:r>
                      </m:sub>
                    </m:sSub>
                    <m:r>
                      <a:rPr lang="es-ES" sz="1600">
                        <a:solidFill>
                          <a:srgbClr val="00519E"/>
                        </a:solidFill>
                        <a:latin typeface="Cambria Math" panose="02040503050406030204" pitchFamily="18" charset="0"/>
                        <a:cs typeface="TitilliumText22L Regular"/>
                      </a:rPr>
                      <m:t>.</m:t>
                    </m:r>
                  </m:oMath>
                </a14:m>
                <a:r>
                  <a:rPr lang="es-ES" sz="1600" dirty="0">
                    <a:solidFill>
                      <a:srgbClr val="00519E"/>
                    </a:solidFill>
                    <a:latin typeface="TitilliumText22L Regular"/>
                    <a:cs typeface="TitilliumText22L Regular"/>
                  </a:rPr>
                  <a:t> </a:t>
                </a:r>
                <a:endParaRPr lang="en-US" sz="1600" dirty="0">
                  <a:solidFill>
                    <a:srgbClr val="00519E"/>
                  </a:solidFill>
                  <a:latin typeface="TitilliumText22L Regular"/>
                  <a:cs typeface="TitilliumText22L Regular"/>
                </a:endParaRPr>
              </a:p>
            </p:txBody>
          </p:sp>
        </mc:Choice>
        <mc:Fallback xmlns="">
          <p:sp>
            <p:nvSpPr>
              <p:cNvPr id="88" name="Rectángulo 8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35102" y="4416994"/>
                <a:ext cx="4266518" cy="1323439"/>
              </a:xfrm>
              <a:prstGeom prst="rect">
                <a:avLst/>
              </a:prstGeom>
              <a:blipFill rotWithShape="0">
                <a:blip r:embed="rId7"/>
                <a:stretch>
                  <a:fillRect l="-857" t="-1382" r="-714" b="-506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0" name="CuadroTexto 79"/>
          <p:cNvSpPr txBox="1"/>
          <p:nvPr/>
        </p:nvSpPr>
        <p:spPr>
          <a:xfrm>
            <a:off x="5366818" y="1827607"/>
            <a:ext cx="35283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b="1" i="1" dirty="0" smtClean="0"/>
              <a:t>Standard EN-50160 </a:t>
            </a:r>
            <a:r>
              <a:rPr lang="es-ES" b="1" i="1" dirty="0" err="1" smtClean="0"/>
              <a:t>is</a:t>
            </a:r>
            <a:r>
              <a:rPr lang="es-ES" b="1" i="1" dirty="0" smtClean="0"/>
              <a:t> </a:t>
            </a:r>
            <a:r>
              <a:rPr lang="es-ES" b="1" i="1" dirty="0" err="1" smtClean="0"/>
              <a:t>followed</a:t>
            </a:r>
            <a:r>
              <a:rPr lang="es-ES" b="1" i="1" dirty="0" smtClean="0"/>
              <a:t> </a:t>
            </a:r>
            <a:endParaRPr lang="en-US" b="1" i="1" dirty="0"/>
          </a:p>
        </p:txBody>
      </p:sp>
      <p:pic>
        <p:nvPicPr>
          <p:cNvPr id="7" name="Imagen 6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67544" y="5817668"/>
            <a:ext cx="6129338" cy="495300"/>
          </a:xfrm>
          <a:prstGeom prst="rect">
            <a:avLst/>
          </a:prstGeom>
        </p:spPr>
      </p:pic>
      <p:sp>
        <p:nvSpPr>
          <p:cNvPr id="9" name="Elipse 8"/>
          <p:cNvSpPr/>
          <p:nvPr/>
        </p:nvSpPr>
        <p:spPr>
          <a:xfrm>
            <a:off x="4932040" y="5661249"/>
            <a:ext cx="1664842" cy="792087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1" name="Conector recto de flecha 10"/>
          <p:cNvCxnSpPr/>
          <p:nvPr/>
        </p:nvCxnSpPr>
        <p:spPr>
          <a:xfrm flipH="1">
            <a:off x="6628841" y="5967257"/>
            <a:ext cx="381591" cy="3161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CuadroTexto 13"/>
          <p:cNvSpPr txBox="1"/>
          <p:nvPr/>
        </p:nvSpPr>
        <p:spPr>
          <a:xfrm>
            <a:off x="6953308" y="5530006"/>
            <a:ext cx="201298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err="1" smtClean="0"/>
              <a:t>This</a:t>
            </a:r>
            <a:r>
              <a:rPr lang="es-ES" dirty="0" smtClean="0"/>
              <a:t> </a:t>
            </a:r>
            <a:r>
              <a:rPr lang="es-ES" dirty="0" err="1" smtClean="0"/>
              <a:t>term</a:t>
            </a:r>
            <a:r>
              <a:rPr lang="es-ES" dirty="0" smtClean="0"/>
              <a:t> </a:t>
            </a:r>
            <a:r>
              <a:rPr lang="es-ES" dirty="0" err="1" smtClean="0"/>
              <a:t>is</a:t>
            </a:r>
            <a:r>
              <a:rPr lang="es-ES" dirty="0" smtClean="0"/>
              <a:t> </a:t>
            </a:r>
            <a:r>
              <a:rPr lang="es-ES" dirty="0" err="1" smtClean="0"/>
              <a:t>added</a:t>
            </a:r>
            <a:r>
              <a:rPr lang="es-ES" dirty="0" smtClean="0"/>
              <a:t> as </a:t>
            </a:r>
            <a:r>
              <a:rPr lang="es-ES" dirty="0" err="1" smtClean="0"/>
              <a:t>synchronism</a:t>
            </a:r>
            <a:r>
              <a:rPr lang="es-ES" dirty="0" smtClean="0"/>
              <a:t> </a:t>
            </a:r>
            <a:r>
              <a:rPr lang="es-ES" dirty="0" err="1" smtClean="0"/>
              <a:t>term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59142253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1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26 Rectángulo"/>
          <p:cNvSpPr/>
          <p:nvPr/>
        </p:nvSpPr>
        <p:spPr>
          <a:xfrm>
            <a:off x="971600" y="712150"/>
            <a:ext cx="8143932" cy="49244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endParaRPr lang="es-ES" sz="2600" b="1" dirty="0" smtClean="0">
              <a:ln w="9000" cmpd="sng">
                <a:noFill/>
                <a:prstDash val="solid"/>
              </a:ln>
              <a:solidFill>
                <a:srgbClr val="50DF17"/>
              </a:solidFill>
              <a:effectLst>
                <a:reflection blurRad="12700" stA="28000" endPos="45000" dist="1000" dir="5400000" sy="-100000" algn="bl" rotWithShape="0"/>
              </a:effectLst>
              <a:latin typeface="Myriad Pro" pitchFamily="34" charset="0"/>
            </a:endParaRPr>
          </a:p>
        </p:txBody>
      </p:sp>
      <p:sp>
        <p:nvSpPr>
          <p:cNvPr id="196" name="26 Rectángulo"/>
          <p:cNvSpPr/>
          <p:nvPr/>
        </p:nvSpPr>
        <p:spPr>
          <a:xfrm>
            <a:off x="971600" y="692696"/>
            <a:ext cx="8143932" cy="51189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endParaRPr lang="es-ES" sz="2600" b="1" dirty="0" smtClean="0">
              <a:ln w="9000" cmpd="sng">
                <a:noFill/>
                <a:prstDash val="solid"/>
              </a:ln>
              <a:solidFill>
                <a:srgbClr val="50DF17"/>
              </a:solidFill>
              <a:effectLst>
                <a:reflection blurRad="12700" stA="28000" endPos="45000" dist="1000" dir="5400000" sy="-100000" algn="bl" rotWithShape="0"/>
              </a:effectLst>
              <a:latin typeface="Myriad Pro" pitchFamily="34" charset="0"/>
            </a:endParaRPr>
          </a:p>
        </p:txBody>
      </p:sp>
      <p:sp>
        <p:nvSpPr>
          <p:cNvPr id="90" name="31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7010432" y="6492899"/>
            <a:ext cx="2133600" cy="365125"/>
          </a:xfrm>
        </p:spPr>
        <p:txBody>
          <a:bodyPr/>
          <a:lstStyle/>
          <a:p>
            <a:fld id="{097D80E7-8DAC-4BA5-B074-EAA36A9A597A}" type="slidenum">
              <a:rPr lang="es-ES" b="1" smtClean="0">
                <a:solidFill>
                  <a:schemeClr val="bg1"/>
                </a:solidFill>
              </a:rPr>
              <a:pPr/>
              <a:t>11</a:t>
            </a:fld>
            <a:r>
              <a:rPr lang="es-ES" b="1" dirty="0" smtClean="0">
                <a:solidFill>
                  <a:schemeClr val="bg1"/>
                </a:solidFill>
              </a:rPr>
              <a:t>/16</a:t>
            </a:r>
            <a:endParaRPr lang="es-ES" b="1" dirty="0">
              <a:solidFill>
                <a:schemeClr val="bg1"/>
              </a:solidFill>
            </a:endParaRPr>
          </a:p>
        </p:txBody>
      </p:sp>
      <p:sp>
        <p:nvSpPr>
          <p:cNvPr id="91" name="Marcador de pie de página 2"/>
          <p:cNvSpPr>
            <a:spLocks noGrp="1"/>
          </p:cNvSpPr>
          <p:nvPr>
            <p:ph type="ftr" sz="quarter" idx="11"/>
          </p:nvPr>
        </p:nvSpPr>
        <p:spPr>
          <a:xfrm>
            <a:off x="35496" y="6453336"/>
            <a:ext cx="8496944" cy="365125"/>
          </a:xfrm>
        </p:spPr>
        <p:txBody>
          <a:bodyPr/>
          <a:lstStyle/>
          <a:p>
            <a:pPr algn="l"/>
            <a:r>
              <a:rPr lang="en-US" sz="1100" b="1" i="1" dirty="0" smtClean="0">
                <a:solidFill>
                  <a:schemeClr val="bg1"/>
                </a:solidFill>
                <a:latin typeface="TitilliumText22L Regular"/>
              </a:rPr>
              <a:t>Power Quality Management of Interconnected </a:t>
            </a:r>
            <a:r>
              <a:rPr lang="en-US" sz="1100" b="1" i="1" dirty="0" err="1" smtClean="0">
                <a:solidFill>
                  <a:schemeClr val="bg1"/>
                </a:solidFill>
                <a:latin typeface="TitilliumText22L Regular"/>
              </a:rPr>
              <a:t>Microgrids</a:t>
            </a:r>
            <a:r>
              <a:rPr lang="en-US" sz="1100" b="1" i="1" dirty="0" smtClean="0">
                <a:solidFill>
                  <a:schemeClr val="bg1"/>
                </a:solidFill>
                <a:latin typeface="TitilliumText22L Regular"/>
              </a:rPr>
              <a:t> using Model Predictive Control</a:t>
            </a:r>
            <a:endParaRPr lang="es-ES" sz="1100" b="1" i="1" dirty="0">
              <a:solidFill>
                <a:schemeClr val="bg1"/>
              </a:solidFill>
              <a:latin typeface="TitilliumText22L Regular"/>
            </a:endParaRPr>
          </a:p>
        </p:txBody>
      </p:sp>
      <p:sp>
        <p:nvSpPr>
          <p:cNvPr id="3" name="Rectángulo 2"/>
          <p:cNvSpPr/>
          <p:nvPr/>
        </p:nvSpPr>
        <p:spPr>
          <a:xfrm>
            <a:off x="35496" y="0"/>
            <a:ext cx="9145016" cy="90622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2" name="94 Rectángulo"/>
          <p:cNvSpPr/>
          <p:nvPr/>
        </p:nvSpPr>
        <p:spPr>
          <a:xfrm>
            <a:off x="611560" y="1004065"/>
            <a:ext cx="7200000" cy="504626"/>
          </a:xfrm>
          <a:prstGeom prst="rect">
            <a:avLst/>
          </a:prstGeom>
          <a:solidFill>
            <a:srgbClr val="41A62A"/>
          </a:solidFill>
          <a:ln>
            <a:noFill/>
          </a:ln>
          <a:effectLst>
            <a:outerShdw blurRad="76200" dist="12700" dir="8100000" sy="-23000" kx="800400" algn="br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dirty="0">
                <a:solidFill>
                  <a:srgbClr val="97BE0D"/>
                </a:solidFill>
                <a:latin typeface="TitilliumText22L Regular"/>
                <a:cs typeface="TitilliumText22L Medium"/>
              </a:rPr>
              <a:t/>
            </a:r>
            <a:br>
              <a:rPr lang="es-ES_tradnl" dirty="0">
                <a:solidFill>
                  <a:srgbClr val="97BE0D"/>
                </a:solidFill>
                <a:latin typeface="TitilliumText22L Regular"/>
                <a:cs typeface="TitilliumText22L Medium"/>
              </a:rPr>
            </a:br>
            <a:endParaRPr lang="es-ES" dirty="0">
              <a:solidFill>
                <a:srgbClr val="97BE0D"/>
              </a:solidFill>
              <a:latin typeface="TitilliumText22L Regular"/>
              <a:cs typeface="TitilliumText22L Medium"/>
            </a:endParaRPr>
          </a:p>
        </p:txBody>
      </p:sp>
      <p:sp>
        <p:nvSpPr>
          <p:cNvPr id="94" name="95 Rectángulo"/>
          <p:cNvSpPr/>
          <p:nvPr/>
        </p:nvSpPr>
        <p:spPr>
          <a:xfrm>
            <a:off x="754436" y="932627"/>
            <a:ext cx="7200000" cy="504626"/>
          </a:xfrm>
          <a:prstGeom prst="rect">
            <a:avLst/>
          </a:prstGeom>
          <a:gradFill flip="none" rotWithShape="1">
            <a:gsLst>
              <a:gs pos="87000">
                <a:srgbClr val="0070C0"/>
              </a:gs>
              <a:gs pos="100000">
                <a:srgbClr val="0047FF"/>
              </a:gs>
            </a:gsLst>
            <a:lin ang="108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dirty="0" smtClean="0">
                <a:solidFill>
                  <a:srgbClr val="97BE0D"/>
                </a:solidFill>
                <a:latin typeface="TitilliumText22L Regular"/>
                <a:cs typeface="TitilliumText22L Medium"/>
              </a:rPr>
              <a:t/>
            </a:r>
            <a:br>
              <a:rPr lang="es-ES_tradnl" dirty="0" smtClean="0">
                <a:solidFill>
                  <a:srgbClr val="97BE0D"/>
                </a:solidFill>
                <a:latin typeface="TitilliumText22L Regular"/>
                <a:cs typeface="TitilliumText22L Medium"/>
              </a:rPr>
            </a:br>
            <a:endParaRPr lang="es-ES" dirty="0"/>
          </a:p>
        </p:txBody>
      </p:sp>
      <p:sp>
        <p:nvSpPr>
          <p:cNvPr id="98" name="96 Rectángulo"/>
          <p:cNvSpPr/>
          <p:nvPr/>
        </p:nvSpPr>
        <p:spPr>
          <a:xfrm>
            <a:off x="899592" y="932057"/>
            <a:ext cx="391966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spcBef>
                <a:spcPct val="0"/>
              </a:spcBef>
              <a:defRPr/>
            </a:pPr>
            <a:r>
              <a:rPr lang="es-ES_tradnl" sz="2800" b="1" dirty="0" err="1" smtClean="0">
                <a:solidFill>
                  <a:schemeClr val="bg1"/>
                </a:solidFill>
                <a:latin typeface="TitilliumText22L Regular"/>
                <a:cs typeface="TitilliumText22L Medium"/>
              </a:rPr>
              <a:t>Grid</a:t>
            </a:r>
            <a:r>
              <a:rPr lang="es-ES_tradnl" sz="2800" b="1" dirty="0" err="1">
                <a:solidFill>
                  <a:schemeClr val="bg1"/>
                </a:solidFill>
                <a:latin typeface="TitilliumText22L Regular"/>
                <a:cs typeface="TitilliumText22L Medium"/>
              </a:rPr>
              <a:t>-</a:t>
            </a:r>
            <a:r>
              <a:rPr lang="es-ES_tradnl" sz="2800" b="1" dirty="0" err="1" smtClean="0">
                <a:solidFill>
                  <a:schemeClr val="bg1"/>
                </a:solidFill>
                <a:latin typeface="TitilliumText22L Regular"/>
                <a:cs typeface="TitilliumText22L Medium"/>
              </a:rPr>
              <a:t>Connected</a:t>
            </a:r>
            <a:r>
              <a:rPr lang="es-ES_tradnl" sz="2800" b="1" dirty="0" smtClean="0">
                <a:solidFill>
                  <a:schemeClr val="bg1"/>
                </a:solidFill>
                <a:latin typeface="TitilliumText22L Regular"/>
                <a:cs typeface="TitilliumText22L Medium"/>
              </a:rPr>
              <a:t> </a:t>
            </a:r>
            <a:r>
              <a:rPr lang="es-ES_tradnl" sz="2800" b="1" dirty="0" err="1" smtClean="0">
                <a:solidFill>
                  <a:schemeClr val="bg1"/>
                </a:solidFill>
                <a:latin typeface="TitilliumText22L Regular"/>
                <a:cs typeface="TitilliumText22L Medium"/>
              </a:rPr>
              <a:t>Mode</a:t>
            </a:r>
            <a:endParaRPr lang="es-ES_tradnl" sz="2000" b="1" dirty="0">
              <a:solidFill>
                <a:schemeClr val="bg1"/>
              </a:solidFill>
              <a:latin typeface="TitilliumText22L Regular"/>
              <a:cs typeface="TitilliumText22L Medium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5" name="CuadroTexto 74"/>
              <p:cNvSpPr txBox="1"/>
              <p:nvPr/>
            </p:nvSpPr>
            <p:spPr>
              <a:xfrm>
                <a:off x="611560" y="1842291"/>
                <a:ext cx="4608512" cy="424925"/>
              </a:xfrm>
              <a:prstGeom prst="rect">
                <a:avLst/>
              </a:prstGeom>
              <a:solidFill>
                <a:srgbClr val="00B0F0"/>
              </a:solidFill>
              <a:ln>
                <a:solidFill>
                  <a:schemeClr val="tx1"/>
                </a:solidFill>
              </a:ln>
            </p:spPr>
            <p:txBody>
              <a:bodyPr wrap="square" lIns="0" tIns="0" rIns="0" bIns="0" rtlCol="0" anchor="ctr" anchorCtr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sSub>
                            <m:sSubPr>
                              <m:ctrlPr>
                                <a:rPr lang="en-US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s-ES" b="0" i="1" smtClean="0">
                                  <a:latin typeface="Cambria Math" panose="02040503050406030204" pitchFamily="18" charset="0"/>
                                </a:rPr>
                                <m:t>𝐽</m:t>
                              </m:r>
                            </m:e>
                            <m:sub>
                              <m:r>
                                <a:rPr lang="es-ES" b="0" i="1" smtClean="0">
                                  <a:latin typeface="Cambria Math" panose="02040503050406030204" pitchFamily="18" charset="0"/>
                                </a:rPr>
                                <m:t>𝑐𝑜𝑛𝑛</m:t>
                              </m:r>
                            </m:sub>
                          </m:sSub>
                          <m:r>
                            <a:rPr lang="es-ES" b="0" i="1" smtClean="0">
                              <a:latin typeface="Cambria Math" panose="02040503050406030204" pitchFamily="18" charset="0"/>
                            </a:rPr>
                            <m:t>=</m:t>
                          </m:r>
                          <m:limLow>
                            <m:limLowPr>
                              <m:ctrlPr>
                                <a:rPr lang="en-US" i="1" smtClean="0">
                                  <a:latin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s-ES" b="0" i="0" smtClean="0">
                                  <a:latin typeface="Cambria Math" panose="02040503050406030204" pitchFamily="18" charset="0"/>
                                </a:rPr>
                                <m:t>min</m:t>
                              </m:r>
                            </m:e>
                            <m:lim>
                              <m:r>
                                <a:rPr lang="es-ES" b="0" i="1" smtClean="0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  <m:r>
                                <a:rPr lang="es-ES" b="0" i="1" smtClean="0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s-ES" b="0" i="1" smtClean="0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  <m:r>
                                <a:rPr lang="es-ES" b="0" i="1" smtClean="0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lim>
                          </m:limLow>
                        </m:fName>
                        <m:e>
                          <m:d>
                            <m:dPr>
                              <m:ctrlPr>
                                <a:rPr lang="en-US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Sup>
                                <m:sSubSupPr>
                                  <m:ctrlPr>
                                    <a:rPr lang="en-US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s-ES" b="0" i="1" smtClean="0">
                                      <a:latin typeface="Cambria Math" panose="02040503050406030204" pitchFamily="18" charset="0"/>
                                    </a:rPr>
                                    <m:t>𝐽</m:t>
                                  </m:r>
                                </m:e>
                                <m:sub>
                                  <m:r>
                                    <a:rPr lang="es-ES" b="0" i="1" smtClean="0">
                                      <a:latin typeface="Cambria Math" panose="02040503050406030204" pitchFamily="18" charset="0"/>
                                    </a:rPr>
                                    <m:t>𝑐𝑜𝑛𝑛</m:t>
                                  </m:r>
                                </m:sub>
                                <m:sup>
                                  <m:r>
                                    <a:rPr lang="es-ES" b="0" i="1" smtClean="0">
                                      <a:latin typeface="Cambria Math" panose="02040503050406030204" pitchFamily="18" charset="0"/>
                                    </a:rPr>
                                    <m:t>𝑤𝑎𝑣𝑒</m:t>
                                  </m:r>
                                </m:sup>
                              </m:sSubSup>
                              <m:r>
                                <a:rPr lang="es-ES" b="0" i="1" smtClean="0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s-ES" b="0" i="1" smtClean="0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  <m:r>
                                <a:rPr lang="es-ES" b="0" i="1" smtClean="0">
                                  <a:latin typeface="Cambria Math" panose="02040503050406030204" pitchFamily="18" charset="0"/>
                                </a:rPr>
                                <m:t>)+</m:t>
                              </m:r>
                              <m:sSubSup>
                                <m:sSubSup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s-ES" i="1">
                                      <a:latin typeface="Cambria Math" panose="02040503050406030204" pitchFamily="18" charset="0"/>
                                    </a:rPr>
                                    <m:t>𝐽</m:t>
                                  </m:r>
                                </m:e>
                                <m:sub>
                                  <m:r>
                                    <a:rPr lang="es-ES" b="0" i="1" smtClean="0">
                                      <a:latin typeface="Cambria Math" panose="02040503050406030204" pitchFamily="18" charset="0"/>
                                    </a:rPr>
                                    <m:t>𝑐𝑜𝑛𝑛</m:t>
                                  </m:r>
                                </m:sub>
                                <m:sup>
                                  <m:r>
                                    <a:rPr lang="es-ES" b="0" i="1" smtClean="0">
                                      <a:latin typeface="Cambria Math" panose="02040503050406030204" pitchFamily="18" charset="0"/>
                                    </a:rPr>
                                    <m:t>𝑏𝑎𝑙</m:t>
                                  </m:r>
                                </m:sup>
                              </m:sSubSup>
                              <m:r>
                                <a:rPr lang="es-ES" i="1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s-ES" i="1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  <m:r>
                                <a:rPr lang="es-ES" i="1">
                                  <a:latin typeface="Cambria Math" panose="02040503050406030204" pitchFamily="18" charset="0"/>
                                </a:rPr>
                                <m:t>)+</m:t>
                              </m:r>
                              <m:sSubSup>
                                <m:sSubSup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s-ES" i="1">
                                      <a:latin typeface="Cambria Math" panose="02040503050406030204" pitchFamily="18" charset="0"/>
                                    </a:rPr>
                                    <m:t>𝐽</m:t>
                                  </m:r>
                                </m:e>
                                <m:sub>
                                  <m:r>
                                    <a:rPr lang="es-ES" b="0" i="1" smtClean="0">
                                      <a:latin typeface="Cambria Math" panose="02040503050406030204" pitchFamily="18" charset="0"/>
                                    </a:rPr>
                                    <m:t>𝑐𝑜𝑛𝑛</m:t>
                                  </m:r>
                                </m:sub>
                                <m:sup>
                                  <m:r>
                                    <a:rPr lang="es-ES" b="0" i="1" smtClean="0">
                                      <a:latin typeface="Cambria Math" panose="02040503050406030204" pitchFamily="18" charset="0"/>
                                    </a:rPr>
                                    <m:t>h𝑎𝑟𝑚</m:t>
                                  </m:r>
                                </m:sup>
                              </m:sSubSup>
                              <m:r>
                                <a:rPr lang="es-ES" i="1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s-ES" i="1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  <m:r>
                                <a:rPr lang="es-ES" i="1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e>
                          </m:d>
                        </m:e>
                      </m:func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75" name="CuadroTexto 7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1560" y="1842291"/>
                <a:ext cx="4608512" cy="424925"/>
              </a:xfrm>
              <a:prstGeom prst="rect">
                <a:avLst/>
              </a:prstGeom>
              <a:blipFill rotWithShape="0">
                <a:blip r:embed="rId3"/>
                <a:stretch>
                  <a:fillRect l="-528" b="-16667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7" name="Rectángulo 76"/>
          <p:cNvSpPr/>
          <p:nvPr/>
        </p:nvSpPr>
        <p:spPr>
          <a:xfrm>
            <a:off x="4703791" y="2938494"/>
            <a:ext cx="4378122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ES" sz="1600" dirty="0" err="1">
                <a:solidFill>
                  <a:srgbClr val="00519E"/>
                </a:solidFill>
                <a:latin typeface="TitilliumText22L Regular"/>
                <a:cs typeface="TitilliumText22L Regular"/>
              </a:rPr>
              <a:t>The</a:t>
            </a:r>
            <a:r>
              <a:rPr lang="es-ES" sz="1600" dirty="0">
                <a:solidFill>
                  <a:srgbClr val="00519E"/>
                </a:solidFill>
                <a:latin typeface="TitilliumText22L Regular"/>
                <a:cs typeface="TitilliumText22L Regular"/>
              </a:rPr>
              <a:t> </a:t>
            </a:r>
            <a:r>
              <a:rPr lang="es-ES" sz="1600" dirty="0" err="1">
                <a:solidFill>
                  <a:srgbClr val="00519E"/>
                </a:solidFill>
                <a:latin typeface="TitilliumText22L Regular"/>
                <a:cs typeface="TitilliumText22L Regular"/>
              </a:rPr>
              <a:t>first</a:t>
            </a:r>
            <a:r>
              <a:rPr lang="es-ES" sz="1600" dirty="0">
                <a:solidFill>
                  <a:srgbClr val="00519E"/>
                </a:solidFill>
                <a:latin typeface="TitilliumText22L Regular"/>
                <a:cs typeface="TitilliumText22L Regular"/>
              </a:rPr>
              <a:t> </a:t>
            </a:r>
            <a:r>
              <a:rPr lang="es-ES" sz="1600" dirty="0" err="1">
                <a:solidFill>
                  <a:srgbClr val="00519E"/>
                </a:solidFill>
                <a:latin typeface="TitilliumText22L Regular"/>
                <a:cs typeface="TitilliumText22L Regular"/>
              </a:rPr>
              <a:t>term</a:t>
            </a:r>
            <a:r>
              <a:rPr lang="es-ES" sz="1600" dirty="0">
                <a:solidFill>
                  <a:srgbClr val="00519E"/>
                </a:solidFill>
                <a:latin typeface="TitilliumText22L Regular"/>
                <a:cs typeface="TitilliumText22L Regular"/>
              </a:rPr>
              <a:t> of </a:t>
            </a:r>
            <a:r>
              <a:rPr lang="es-ES" sz="1600" dirty="0" err="1">
                <a:solidFill>
                  <a:srgbClr val="00519E"/>
                </a:solidFill>
                <a:latin typeface="TitilliumText22L Regular"/>
                <a:cs typeface="TitilliumText22L Regular"/>
              </a:rPr>
              <a:t>the</a:t>
            </a:r>
            <a:r>
              <a:rPr lang="es-ES" sz="1600" dirty="0">
                <a:solidFill>
                  <a:srgbClr val="00519E"/>
                </a:solidFill>
                <a:latin typeface="TitilliumText22L Regular"/>
                <a:cs typeface="TitilliumText22L Regular"/>
              </a:rPr>
              <a:t> </a:t>
            </a:r>
            <a:r>
              <a:rPr lang="es-ES" sz="1600" dirty="0" err="1">
                <a:solidFill>
                  <a:srgbClr val="00519E"/>
                </a:solidFill>
                <a:latin typeface="TitilliumText22L Regular"/>
                <a:cs typeface="TitilliumText22L Regular"/>
              </a:rPr>
              <a:t>cost</a:t>
            </a:r>
            <a:r>
              <a:rPr lang="es-ES" sz="1600" dirty="0">
                <a:solidFill>
                  <a:srgbClr val="00519E"/>
                </a:solidFill>
                <a:latin typeface="TitilliumText22L Regular"/>
                <a:cs typeface="TitilliumText22L Regular"/>
              </a:rPr>
              <a:t> </a:t>
            </a:r>
            <a:r>
              <a:rPr lang="es-ES" sz="1600" dirty="0" err="1">
                <a:solidFill>
                  <a:srgbClr val="00519E"/>
                </a:solidFill>
                <a:latin typeface="TitilliumText22L Regular"/>
                <a:cs typeface="TitilliumText22L Regular"/>
              </a:rPr>
              <a:t>function</a:t>
            </a:r>
            <a:r>
              <a:rPr lang="es-ES" sz="1600" dirty="0">
                <a:solidFill>
                  <a:srgbClr val="00519E"/>
                </a:solidFill>
                <a:latin typeface="TitilliumText22L Regular"/>
                <a:cs typeface="TitilliumText22L Regular"/>
              </a:rPr>
              <a:t> </a:t>
            </a:r>
            <a:r>
              <a:rPr lang="es-ES" sz="1600" dirty="0" err="1">
                <a:solidFill>
                  <a:srgbClr val="00519E"/>
                </a:solidFill>
                <a:latin typeface="TitilliumText22L Regular"/>
                <a:cs typeface="TitilliumText22L Regular"/>
              </a:rPr>
              <a:t>minimizes</a:t>
            </a:r>
            <a:r>
              <a:rPr lang="es-ES" sz="1600" dirty="0">
                <a:solidFill>
                  <a:srgbClr val="00519E"/>
                </a:solidFill>
                <a:latin typeface="TitilliumText22L Regular"/>
                <a:cs typeface="TitilliumText22L Regular"/>
              </a:rPr>
              <a:t> </a:t>
            </a:r>
          </a:p>
          <a:p>
            <a:pPr algn="just"/>
            <a:r>
              <a:rPr lang="es-ES" sz="1600" dirty="0" err="1">
                <a:solidFill>
                  <a:srgbClr val="00519E"/>
                </a:solidFill>
                <a:latin typeface="TitilliumText22L Regular"/>
                <a:cs typeface="TitilliumText22L Regular"/>
              </a:rPr>
              <a:t>power</a:t>
            </a:r>
            <a:r>
              <a:rPr lang="es-ES" sz="1600" dirty="0">
                <a:solidFill>
                  <a:srgbClr val="00519E"/>
                </a:solidFill>
                <a:latin typeface="TitilliumText22L Regular"/>
                <a:cs typeface="TitilliumText22L Regular"/>
              </a:rPr>
              <a:t> </a:t>
            </a:r>
            <a:r>
              <a:rPr lang="es-ES" sz="1600" dirty="0" err="1">
                <a:solidFill>
                  <a:srgbClr val="00519E"/>
                </a:solidFill>
                <a:latin typeface="TitilliumText22L Regular"/>
                <a:cs typeface="TitilliumText22L Regular"/>
              </a:rPr>
              <a:t>quality</a:t>
            </a:r>
            <a:r>
              <a:rPr lang="es-ES" sz="1600" dirty="0">
                <a:solidFill>
                  <a:srgbClr val="00519E"/>
                </a:solidFill>
                <a:latin typeface="TitilliumText22L Regular"/>
                <a:cs typeface="TitilliumText22L Regular"/>
              </a:rPr>
              <a:t> </a:t>
            </a:r>
            <a:r>
              <a:rPr lang="es-ES" sz="1600" dirty="0" err="1">
                <a:solidFill>
                  <a:srgbClr val="00519E"/>
                </a:solidFill>
                <a:latin typeface="TitilliumText22L Regular"/>
                <a:cs typeface="TitilliumText22L Regular"/>
              </a:rPr>
              <a:t>disturbances</a:t>
            </a:r>
            <a:r>
              <a:rPr lang="es-ES" sz="1600" dirty="0">
                <a:solidFill>
                  <a:srgbClr val="00519E"/>
                </a:solidFill>
                <a:latin typeface="TitilliumText22L Regular"/>
                <a:cs typeface="TitilliumText22L Regular"/>
              </a:rPr>
              <a:t> </a:t>
            </a:r>
            <a:r>
              <a:rPr lang="es-ES" sz="1600" dirty="0" err="1">
                <a:solidFill>
                  <a:srgbClr val="00519E"/>
                </a:solidFill>
                <a:latin typeface="TitilliumText22L Regular"/>
                <a:cs typeface="TitilliumText22L Regular"/>
              </a:rPr>
              <a:t>concerning</a:t>
            </a:r>
            <a:r>
              <a:rPr lang="es-ES" sz="1600" dirty="0">
                <a:solidFill>
                  <a:srgbClr val="00519E"/>
                </a:solidFill>
                <a:latin typeface="TitilliumText22L Regular"/>
                <a:cs typeface="TitilliumText22L Regular"/>
              </a:rPr>
              <a:t> </a:t>
            </a:r>
            <a:r>
              <a:rPr lang="es-ES" sz="1600" dirty="0" err="1">
                <a:solidFill>
                  <a:srgbClr val="00519E"/>
                </a:solidFill>
                <a:latin typeface="TitilliumText22L Regular"/>
                <a:cs typeface="TitilliumText22L Regular"/>
              </a:rPr>
              <a:t>the</a:t>
            </a:r>
            <a:r>
              <a:rPr lang="es-ES" sz="1600" dirty="0">
                <a:solidFill>
                  <a:srgbClr val="00519E"/>
                </a:solidFill>
                <a:latin typeface="TitilliumText22L Regular"/>
                <a:cs typeface="TitilliumText22L Regular"/>
              </a:rPr>
              <a:t> </a:t>
            </a:r>
          </a:p>
          <a:p>
            <a:pPr algn="just"/>
            <a:r>
              <a:rPr lang="es-ES" sz="1600" dirty="0" err="1">
                <a:solidFill>
                  <a:srgbClr val="00519E"/>
                </a:solidFill>
                <a:latin typeface="TitilliumText22L Regular"/>
                <a:cs typeface="TitilliumText22L Regular"/>
              </a:rPr>
              <a:t>waveform</a:t>
            </a:r>
            <a:r>
              <a:rPr lang="es-ES" sz="1600" dirty="0">
                <a:solidFill>
                  <a:srgbClr val="00519E"/>
                </a:solidFill>
                <a:latin typeface="TitilliumText22L Regular"/>
                <a:cs typeface="TitilliumText22L Regular"/>
              </a:rPr>
              <a:t> in </a:t>
            </a:r>
            <a:r>
              <a:rPr lang="es-ES" sz="1600" dirty="0" err="1">
                <a:solidFill>
                  <a:srgbClr val="00519E"/>
                </a:solidFill>
                <a:latin typeface="TitilliumText22L Regular"/>
                <a:cs typeface="TitilliumText22L Regular"/>
              </a:rPr>
              <a:t>the</a:t>
            </a:r>
            <a:r>
              <a:rPr lang="es-ES" sz="1600" dirty="0">
                <a:solidFill>
                  <a:srgbClr val="00519E"/>
                </a:solidFill>
                <a:latin typeface="TitilliumText22L Regular"/>
                <a:cs typeface="TitilliumText22L Regular"/>
              </a:rPr>
              <a:t> short </a:t>
            </a:r>
            <a:r>
              <a:rPr lang="es-ES" sz="1600" dirty="0" err="1">
                <a:solidFill>
                  <a:srgbClr val="00519E"/>
                </a:solidFill>
                <a:latin typeface="TitilliumText22L Regular"/>
                <a:cs typeface="TitilliumText22L Regular"/>
              </a:rPr>
              <a:t>term</a:t>
            </a:r>
            <a:r>
              <a:rPr lang="es-ES" sz="1600" dirty="0">
                <a:solidFill>
                  <a:srgbClr val="00519E"/>
                </a:solidFill>
                <a:latin typeface="TitilliumText22L Regular"/>
                <a:cs typeface="TitilliumText22L Regular"/>
              </a:rPr>
              <a:t> and </a:t>
            </a:r>
            <a:r>
              <a:rPr lang="es-ES" sz="1600" dirty="0" err="1">
                <a:solidFill>
                  <a:srgbClr val="00519E"/>
                </a:solidFill>
                <a:latin typeface="TitilliumText22L Regular"/>
                <a:cs typeface="TitilliumText22L Regular"/>
              </a:rPr>
              <a:t>the</a:t>
            </a:r>
            <a:r>
              <a:rPr lang="es-ES" sz="1600" dirty="0">
                <a:solidFill>
                  <a:srgbClr val="00519E"/>
                </a:solidFill>
                <a:latin typeface="TitilliumText22L Regular"/>
                <a:cs typeface="TitilliumText22L Regular"/>
              </a:rPr>
              <a:t> </a:t>
            </a:r>
            <a:r>
              <a:rPr lang="es-ES" sz="1600" dirty="0" err="1">
                <a:solidFill>
                  <a:srgbClr val="00519E"/>
                </a:solidFill>
                <a:latin typeface="TitilliumText22L Regular"/>
                <a:cs typeface="TitilliumText22L Regular"/>
              </a:rPr>
              <a:t>long</a:t>
            </a:r>
            <a:r>
              <a:rPr lang="es-ES" sz="1600" dirty="0">
                <a:solidFill>
                  <a:srgbClr val="00519E"/>
                </a:solidFill>
                <a:latin typeface="TitilliumText22L Regular"/>
                <a:cs typeface="TitilliumText22L Regular"/>
              </a:rPr>
              <a:t> </a:t>
            </a:r>
            <a:r>
              <a:rPr lang="es-ES" sz="1600" dirty="0" err="1">
                <a:solidFill>
                  <a:srgbClr val="00519E"/>
                </a:solidFill>
                <a:latin typeface="TitilliumText22L Regular"/>
                <a:cs typeface="TitilliumText22L Regular"/>
              </a:rPr>
              <a:t>term</a:t>
            </a:r>
            <a:r>
              <a:rPr lang="es-ES" sz="1600" dirty="0">
                <a:solidFill>
                  <a:srgbClr val="00519E"/>
                </a:solidFill>
                <a:latin typeface="TitilliumText22L Regular"/>
                <a:cs typeface="TitilliumText22L Regular"/>
              </a:rPr>
              <a:t> </a:t>
            </a:r>
            <a:r>
              <a:rPr lang="es-ES" sz="1600" dirty="0" err="1">
                <a:solidFill>
                  <a:srgbClr val="00519E"/>
                </a:solidFill>
                <a:latin typeface="TitilliumText22L Regular"/>
                <a:cs typeface="TitilliumText22L Regular"/>
              </a:rPr>
              <a:t>calculating</a:t>
            </a:r>
            <a:r>
              <a:rPr lang="es-ES" sz="1600" dirty="0">
                <a:solidFill>
                  <a:srgbClr val="00519E"/>
                </a:solidFill>
                <a:latin typeface="TitilliumText22L Regular"/>
                <a:cs typeface="TitilliumText22L Regular"/>
              </a:rPr>
              <a:t> </a:t>
            </a:r>
            <a:r>
              <a:rPr lang="es-ES" sz="1600" dirty="0" err="1">
                <a:solidFill>
                  <a:srgbClr val="00519E"/>
                </a:solidFill>
                <a:latin typeface="TitilliumText22L Regular"/>
                <a:cs typeface="TitilliumText22L Regular"/>
              </a:rPr>
              <a:t>the</a:t>
            </a:r>
            <a:r>
              <a:rPr lang="es-ES" sz="1600" dirty="0">
                <a:solidFill>
                  <a:srgbClr val="00519E"/>
                </a:solidFill>
                <a:latin typeface="TitilliumText22L Regular"/>
                <a:cs typeface="TitilliumText22L Regular"/>
              </a:rPr>
              <a:t> </a:t>
            </a:r>
            <a:r>
              <a:rPr lang="es-ES" sz="1600" dirty="0" err="1">
                <a:solidFill>
                  <a:srgbClr val="00519E"/>
                </a:solidFill>
                <a:latin typeface="TitilliumText22L Regular"/>
                <a:cs typeface="TitilliumText22L Regular"/>
              </a:rPr>
              <a:t>values</a:t>
            </a:r>
            <a:r>
              <a:rPr lang="es-ES" sz="1600" dirty="0">
                <a:solidFill>
                  <a:srgbClr val="00519E"/>
                </a:solidFill>
                <a:latin typeface="TitilliumText22L Regular"/>
                <a:cs typeface="TitilliumText22L Regular"/>
              </a:rPr>
              <a:t> per </a:t>
            </a:r>
            <a:r>
              <a:rPr lang="es-ES" sz="1600" dirty="0" err="1">
                <a:solidFill>
                  <a:srgbClr val="00519E"/>
                </a:solidFill>
                <a:latin typeface="TitilliumText22L Regular"/>
                <a:cs typeface="TitilliumText22L Regular"/>
              </a:rPr>
              <a:t>cycle</a:t>
            </a:r>
            <a:r>
              <a:rPr lang="es-ES" sz="1600" dirty="0">
                <a:solidFill>
                  <a:srgbClr val="00519E"/>
                </a:solidFill>
                <a:latin typeface="TitilliumText22L Regular"/>
                <a:cs typeface="TitilliumText22L Regular"/>
              </a:rPr>
              <a:t> in </a:t>
            </a:r>
            <a:r>
              <a:rPr lang="es-ES" sz="1600" dirty="0" err="1">
                <a:solidFill>
                  <a:srgbClr val="00519E"/>
                </a:solidFill>
                <a:latin typeface="TitilliumText22L Regular"/>
                <a:cs typeface="TitilliumText22L Regular"/>
              </a:rPr>
              <a:t>the</a:t>
            </a:r>
            <a:r>
              <a:rPr lang="es-ES" sz="1600" dirty="0">
                <a:solidFill>
                  <a:srgbClr val="00519E"/>
                </a:solidFill>
                <a:latin typeface="TitilliumText22L Regular"/>
                <a:cs typeface="TitilliumText22L Regular"/>
              </a:rPr>
              <a:t> </a:t>
            </a:r>
            <a:r>
              <a:rPr lang="es-ES" sz="1600" dirty="0" err="1">
                <a:solidFill>
                  <a:srgbClr val="41A62A"/>
                </a:solidFill>
                <a:latin typeface="TitilliumText22L Regular"/>
                <a:cs typeface="TitilliumText22L Regular"/>
              </a:rPr>
              <a:t>Fourier’s</a:t>
            </a:r>
            <a:r>
              <a:rPr lang="es-ES" sz="1600" dirty="0">
                <a:solidFill>
                  <a:srgbClr val="41A62A"/>
                </a:solidFill>
                <a:latin typeface="TitilliumText22L Regular"/>
                <a:cs typeface="TitilliumText22L Regular"/>
              </a:rPr>
              <a:t> </a:t>
            </a:r>
            <a:r>
              <a:rPr lang="es-ES" sz="1600" dirty="0" err="1">
                <a:solidFill>
                  <a:srgbClr val="41A62A"/>
                </a:solidFill>
                <a:latin typeface="TitilliumText22L Regular"/>
                <a:cs typeface="TitilliumText22L Regular"/>
              </a:rPr>
              <a:t>domain</a:t>
            </a:r>
            <a:r>
              <a:rPr lang="es-ES" sz="1600" dirty="0">
                <a:solidFill>
                  <a:srgbClr val="00519E"/>
                </a:solidFill>
                <a:latin typeface="TitilliumText22L Regular"/>
                <a:cs typeface="TitilliumText22L Regular"/>
              </a:rPr>
              <a:t> at </a:t>
            </a:r>
            <a:r>
              <a:rPr lang="es-ES" sz="1600" dirty="0" err="1">
                <a:solidFill>
                  <a:srgbClr val="00519E"/>
                </a:solidFill>
                <a:latin typeface="TitilliumText22L Regular"/>
                <a:cs typeface="TitilliumText22L Regular"/>
              </a:rPr>
              <a:t>the</a:t>
            </a:r>
            <a:r>
              <a:rPr lang="es-ES" sz="1600" dirty="0">
                <a:solidFill>
                  <a:srgbClr val="00519E"/>
                </a:solidFill>
                <a:latin typeface="TitilliumText22L Regular"/>
                <a:cs typeface="TitilliumText22L Regular"/>
              </a:rPr>
              <a:t> fundamental </a:t>
            </a:r>
            <a:r>
              <a:rPr lang="es-ES" sz="1600" dirty="0" err="1">
                <a:solidFill>
                  <a:srgbClr val="00519E"/>
                </a:solidFill>
                <a:latin typeface="TitilliumText22L Regular"/>
                <a:cs typeface="TitilliumText22L Regular"/>
              </a:rPr>
              <a:t>frequency</a:t>
            </a:r>
            <a:r>
              <a:rPr lang="es-ES" sz="1600" dirty="0">
                <a:solidFill>
                  <a:srgbClr val="00519E"/>
                </a:solidFill>
                <a:latin typeface="TitilliumText22L Regular"/>
                <a:cs typeface="TitilliumText22L Regular"/>
              </a:rPr>
              <a:t> </a:t>
            </a:r>
            <a:r>
              <a:rPr lang="es-ES" sz="1600" dirty="0" err="1">
                <a:solidFill>
                  <a:srgbClr val="00519E"/>
                </a:solidFill>
                <a:latin typeface="TitilliumText22L Regular"/>
                <a:cs typeface="TitilliumText22L Regular"/>
              </a:rPr>
              <a:t>but</a:t>
            </a:r>
            <a:r>
              <a:rPr lang="es-ES" sz="1600" dirty="0">
                <a:solidFill>
                  <a:srgbClr val="00519E"/>
                </a:solidFill>
                <a:latin typeface="TitilliumText22L Regular"/>
                <a:cs typeface="TitilliumText22L Regular"/>
              </a:rPr>
              <a:t> </a:t>
            </a:r>
            <a:r>
              <a:rPr lang="es-ES" sz="1600" dirty="0" err="1">
                <a:solidFill>
                  <a:srgbClr val="00519E"/>
                </a:solidFill>
                <a:latin typeface="TitilliumText22L Regular"/>
                <a:cs typeface="TitilliumText22L Regular"/>
              </a:rPr>
              <a:t>also</a:t>
            </a:r>
            <a:r>
              <a:rPr lang="es-ES" sz="1600" dirty="0">
                <a:solidFill>
                  <a:srgbClr val="00519E"/>
                </a:solidFill>
                <a:latin typeface="TitilliumText22L Regular"/>
                <a:cs typeface="TitilliumText22L Regular"/>
              </a:rPr>
              <a:t> </a:t>
            </a:r>
            <a:r>
              <a:rPr lang="es-ES" sz="1600" dirty="0" err="1">
                <a:solidFill>
                  <a:srgbClr val="00519E"/>
                </a:solidFill>
                <a:latin typeface="TitilliumText22L Regular"/>
                <a:cs typeface="TitilliumText22L Regular"/>
              </a:rPr>
              <a:t>the</a:t>
            </a:r>
            <a:r>
              <a:rPr lang="es-ES" sz="1600" dirty="0">
                <a:solidFill>
                  <a:srgbClr val="00519E"/>
                </a:solidFill>
                <a:latin typeface="TitilliumText22L Regular"/>
                <a:cs typeface="TitilliumText22L Regular"/>
              </a:rPr>
              <a:t> </a:t>
            </a:r>
            <a:r>
              <a:rPr lang="es-ES" sz="1600" dirty="0" err="1">
                <a:solidFill>
                  <a:srgbClr val="00519E"/>
                </a:solidFill>
                <a:latin typeface="TitilliumText22L Regular"/>
                <a:cs typeface="TitilliumText22L Regular"/>
              </a:rPr>
              <a:t>next</a:t>
            </a:r>
            <a:r>
              <a:rPr lang="es-ES" sz="1600" dirty="0">
                <a:solidFill>
                  <a:srgbClr val="00519E"/>
                </a:solidFill>
                <a:latin typeface="TitilliumText22L Regular"/>
                <a:cs typeface="TitilliumText22L Regular"/>
              </a:rPr>
              <a:t> </a:t>
            </a:r>
            <a:r>
              <a:rPr lang="es-ES" sz="1600" dirty="0" err="1">
                <a:solidFill>
                  <a:srgbClr val="00519E"/>
                </a:solidFill>
                <a:latin typeface="TitilliumText22L Regular"/>
                <a:cs typeface="TitilliumText22L Regular"/>
              </a:rPr>
              <a:t>sample</a:t>
            </a:r>
            <a:r>
              <a:rPr lang="es-ES" sz="1600" dirty="0">
                <a:solidFill>
                  <a:srgbClr val="00519E"/>
                </a:solidFill>
                <a:latin typeface="TitilliumText22L Regular"/>
                <a:cs typeface="TitilliumText22L Regular"/>
              </a:rPr>
              <a:t> </a:t>
            </a:r>
            <a:r>
              <a:rPr lang="es-ES" sz="1600" dirty="0" err="1">
                <a:solidFill>
                  <a:srgbClr val="00519E"/>
                </a:solidFill>
                <a:latin typeface="TitilliumText22L Regular"/>
                <a:cs typeface="TitilliumText22L Regular"/>
              </a:rPr>
              <a:t>instant</a:t>
            </a:r>
            <a:r>
              <a:rPr lang="es-ES" sz="1600" dirty="0">
                <a:solidFill>
                  <a:srgbClr val="00519E"/>
                </a:solidFill>
                <a:latin typeface="TitilliumText22L Regular"/>
                <a:cs typeface="TitilliumText22L Regular"/>
              </a:rPr>
              <a:t>.</a:t>
            </a:r>
            <a:endParaRPr lang="en-US" sz="1600" dirty="0">
              <a:solidFill>
                <a:srgbClr val="00519E"/>
              </a:solidFill>
              <a:latin typeface="TitilliumText22L Regular"/>
              <a:cs typeface="TitilliumText22L Regular"/>
            </a:endParaRPr>
          </a:p>
        </p:txBody>
      </p:sp>
      <p:sp>
        <p:nvSpPr>
          <p:cNvPr id="78" name="Cerrar llave 77"/>
          <p:cNvSpPr/>
          <p:nvPr/>
        </p:nvSpPr>
        <p:spPr>
          <a:xfrm>
            <a:off x="4580952" y="2464954"/>
            <a:ext cx="146683" cy="1332774"/>
          </a:xfrm>
          <a:prstGeom prst="rightBrac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5" name="Rectángulo 84"/>
          <p:cNvSpPr/>
          <p:nvPr/>
        </p:nvSpPr>
        <p:spPr>
          <a:xfrm>
            <a:off x="4654293" y="4432418"/>
            <a:ext cx="435287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ES" sz="1600" dirty="0" err="1">
                <a:solidFill>
                  <a:srgbClr val="00519E"/>
                </a:solidFill>
                <a:latin typeface="TitilliumText22L Regular"/>
                <a:cs typeface="TitilliumText22L Regular"/>
              </a:rPr>
              <a:t>The</a:t>
            </a:r>
            <a:r>
              <a:rPr lang="es-ES" sz="1600" dirty="0">
                <a:solidFill>
                  <a:srgbClr val="00519E"/>
                </a:solidFill>
                <a:latin typeface="TitilliumText22L Regular"/>
                <a:cs typeface="TitilliumText22L Regular"/>
              </a:rPr>
              <a:t> </a:t>
            </a:r>
            <a:r>
              <a:rPr lang="es-ES" sz="1600" dirty="0" err="1">
                <a:solidFill>
                  <a:srgbClr val="00519E"/>
                </a:solidFill>
                <a:latin typeface="TitilliumText22L Regular"/>
                <a:cs typeface="TitilliumText22L Regular"/>
              </a:rPr>
              <a:t>second</a:t>
            </a:r>
            <a:r>
              <a:rPr lang="es-ES" sz="1600" dirty="0">
                <a:solidFill>
                  <a:srgbClr val="00519E"/>
                </a:solidFill>
                <a:latin typeface="TitilliumText22L Regular"/>
                <a:cs typeface="TitilliumText22L Regular"/>
              </a:rPr>
              <a:t> </a:t>
            </a:r>
            <a:r>
              <a:rPr lang="es-ES" sz="1600" dirty="0" err="1">
                <a:solidFill>
                  <a:srgbClr val="00519E"/>
                </a:solidFill>
                <a:latin typeface="TitilliumText22L Regular"/>
                <a:cs typeface="TitilliumText22L Regular"/>
              </a:rPr>
              <a:t>term</a:t>
            </a:r>
            <a:r>
              <a:rPr lang="es-ES" sz="1600" dirty="0">
                <a:solidFill>
                  <a:srgbClr val="00519E"/>
                </a:solidFill>
                <a:latin typeface="TitilliumText22L Regular"/>
                <a:cs typeface="TitilliumText22L Regular"/>
              </a:rPr>
              <a:t> of </a:t>
            </a:r>
            <a:r>
              <a:rPr lang="es-ES" sz="1600" dirty="0" err="1">
                <a:solidFill>
                  <a:srgbClr val="00519E"/>
                </a:solidFill>
                <a:latin typeface="TitilliumText22L Regular"/>
                <a:cs typeface="TitilliumText22L Regular"/>
              </a:rPr>
              <a:t>the</a:t>
            </a:r>
            <a:r>
              <a:rPr lang="es-ES" sz="1600" dirty="0">
                <a:solidFill>
                  <a:srgbClr val="00519E"/>
                </a:solidFill>
                <a:latin typeface="TitilliumText22L Regular"/>
                <a:cs typeface="TitilliumText22L Regular"/>
              </a:rPr>
              <a:t> </a:t>
            </a:r>
            <a:r>
              <a:rPr lang="es-ES" sz="1600" dirty="0" err="1">
                <a:solidFill>
                  <a:srgbClr val="00519E"/>
                </a:solidFill>
                <a:latin typeface="TitilliumText22L Regular"/>
                <a:cs typeface="TitilliumText22L Regular"/>
              </a:rPr>
              <a:t>cost</a:t>
            </a:r>
            <a:r>
              <a:rPr lang="es-ES" sz="1600" dirty="0">
                <a:solidFill>
                  <a:srgbClr val="00519E"/>
                </a:solidFill>
                <a:latin typeface="TitilliumText22L Regular"/>
                <a:cs typeface="TitilliumText22L Regular"/>
              </a:rPr>
              <a:t> </a:t>
            </a:r>
            <a:r>
              <a:rPr lang="es-ES" sz="1600" dirty="0" err="1">
                <a:solidFill>
                  <a:srgbClr val="00519E"/>
                </a:solidFill>
                <a:latin typeface="TitilliumText22L Regular"/>
                <a:cs typeface="TitilliumText22L Regular"/>
              </a:rPr>
              <a:t>function</a:t>
            </a:r>
            <a:r>
              <a:rPr lang="es-ES" sz="1600" dirty="0">
                <a:solidFill>
                  <a:srgbClr val="00519E"/>
                </a:solidFill>
                <a:latin typeface="TitilliumText22L Regular"/>
                <a:cs typeface="TitilliumText22L Regular"/>
              </a:rPr>
              <a:t> </a:t>
            </a:r>
            <a:r>
              <a:rPr lang="es-ES" sz="1600" dirty="0" err="1">
                <a:solidFill>
                  <a:srgbClr val="00519E"/>
                </a:solidFill>
                <a:latin typeface="TitilliumText22L Regular"/>
                <a:cs typeface="TitilliumText22L Regular"/>
              </a:rPr>
              <a:t>guarantees</a:t>
            </a:r>
            <a:r>
              <a:rPr lang="es-ES" sz="1600" dirty="0">
                <a:solidFill>
                  <a:srgbClr val="00519E"/>
                </a:solidFill>
                <a:latin typeface="TitilliumText22L Regular"/>
                <a:cs typeface="TitilliumText22L Regular"/>
              </a:rPr>
              <a:t> </a:t>
            </a:r>
            <a:r>
              <a:rPr lang="es-ES" sz="1600" dirty="0" err="1" smtClean="0">
                <a:solidFill>
                  <a:srgbClr val="00519E"/>
                </a:solidFill>
                <a:latin typeface="TitilliumText22L Regular"/>
                <a:cs typeface="TitilliumText22L Regular"/>
              </a:rPr>
              <a:t>the</a:t>
            </a:r>
            <a:r>
              <a:rPr lang="es-ES" sz="1600" dirty="0" smtClean="0">
                <a:solidFill>
                  <a:srgbClr val="00519E"/>
                </a:solidFill>
                <a:latin typeface="TitilliumText22L Regular"/>
                <a:cs typeface="TitilliumText22L Regular"/>
              </a:rPr>
              <a:t> </a:t>
            </a:r>
            <a:r>
              <a:rPr lang="es-ES" sz="1600" dirty="0" err="1" smtClean="0">
                <a:solidFill>
                  <a:srgbClr val="41A62A"/>
                </a:solidFill>
                <a:latin typeface="TitilliumText22L Regular"/>
                <a:cs typeface="TitilliumText22L Regular"/>
              </a:rPr>
              <a:t>simetry</a:t>
            </a:r>
            <a:r>
              <a:rPr lang="es-ES" sz="1600" dirty="0" smtClean="0">
                <a:solidFill>
                  <a:srgbClr val="41A62A"/>
                </a:solidFill>
                <a:latin typeface="TitilliumText22L Regular"/>
                <a:cs typeface="TitilliumText22L Regular"/>
              </a:rPr>
              <a:t> </a:t>
            </a:r>
            <a:r>
              <a:rPr lang="es-ES" sz="1600" dirty="0" err="1">
                <a:solidFill>
                  <a:srgbClr val="41A62A"/>
                </a:solidFill>
                <a:latin typeface="TitilliumText22L Regular"/>
                <a:cs typeface="TitilliumText22L Regular"/>
              </a:rPr>
              <a:t>between</a:t>
            </a:r>
            <a:r>
              <a:rPr lang="es-ES" sz="1600" dirty="0">
                <a:solidFill>
                  <a:srgbClr val="41A62A"/>
                </a:solidFill>
                <a:latin typeface="TitilliumText22L Regular"/>
                <a:cs typeface="TitilliumText22L Regular"/>
              </a:rPr>
              <a:t> </a:t>
            </a:r>
            <a:r>
              <a:rPr lang="es-ES" sz="1600" dirty="0" err="1">
                <a:solidFill>
                  <a:srgbClr val="41A62A"/>
                </a:solidFill>
                <a:latin typeface="TitilliumText22L Regular"/>
                <a:cs typeface="TitilliumText22L Regular"/>
              </a:rPr>
              <a:t>phases</a:t>
            </a:r>
            <a:endParaRPr lang="en-US" sz="1600" dirty="0">
              <a:solidFill>
                <a:srgbClr val="41A62A"/>
              </a:solidFill>
              <a:latin typeface="TitilliumText22L Regular"/>
              <a:cs typeface="TitilliumText22L Regular"/>
            </a:endParaRPr>
          </a:p>
        </p:txBody>
      </p:sp>
      <p:sp>
        <p:nvSpPr>
          <p:cNvPr id="86" name="Cerrar llave 85"/>
          <p:cNvSpPr/>
          <p:nvPr/>
        </p:nvSpPr>
        <p:spPr>
          <a:xfrm>
            <a:off x="4509846" y="3916355"/>
            <a:ext cx="106572" cy="1289744"/>
          </a:xfrm>
          <a:prstGeom prst="rightBrac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7" name="Cerrar llave 86"/>
          <p:cNvSpPr/>
          <p:nvPr/>
        </p:nvSpPr>
        <p:spPr>
          <a:xfrm>
            <a:off x="4464919" y="5358872"/>
            <a:ext cx="161043" cy="1046139"/>
          </a:xfrm>
          <a:prstGeom prst="rightBrace">
            <a:avLst/>
          </a:prstGeom>
          <a:ln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8" name="Rectángulo 87"/>
              <p:cNvSpPr/>
              <p:nvPr/>
            </p:nvSpPr>
            <p:spPr>
              <a:xfrm>
                <a:off x="4687524" y="5179479"/>
                <a:ext cx="4266518" cy="132343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/>
                <a:r>
                  <a:rPr lang="es-ES" sz="1600" dirty="0">
                    <a:solidFill>
                      <a:srgbClr val="00519E"/>
                    </a:solidFill>
                    <a:latin typeface="TitilliumText22L Regular"/>
                    <a:cs typeface="TitilliumText22L Regular"/>
                  </a:rPr>
                  <a:t>The </a:t>
                </a:r>
                <a:r>
                  <a:rPr lang="es-ES" sz="1600" dirty="0" err="1">
                    <a:solidFill>
                      <a:srgbClr val="00519E"/>
                    </a:solidFill>
                    <a:latin typeface="TitilliumText22L Regular"/>
                    <a:cs typeface="TitilliumText22L Regular"/>
                  </a:rPr>
                  <a:t>third</a:t>
                </a:r>
                <a:r>
                  <a:rPr lang="es-ES" sz="1600" dirty="0">
                    <a:solidFill>
                      <a:srgbClr val="00519E"/>
                    </a:solidFill>
                    <a:latin typeface="TitilliumText22L Regular"/>
                    <a:cs typeface="TitilliumText22L Regular"/>
                  </a:rPr>
                  <a:t> </a:t>
                </a:r>
                <a:r>
                  <a:rPr lang="es-ES" sz="1600" dirty="0" err="1">
                    <a:solidFill>
                      <a:srgbClr val="00519E"/>
                    </a:solidFill>
                    <a:latin typeface="TitilliumText22L Regular"/>
                    <a:cs typeface="TitilliumText22L Regular"/>
                  </a:rPr>
                  <a:t>term</a:t>
                </a:r>
                <a:r>
                  <a:rPr lang="es-ES" sz="1600" dirty="0">
                    <a:solidFill>
                      <a:srgbClr val="00519E"/>
                    </a:solidFill>
                    <a:latin typeface="TitilliumText22L Regular"/>
                    <a:cs typeface="TitilliumText22L Regular"/>
                  </a:rPr>
                  <a:t> </a:t>
                </a:r>
                <a:r>
                  <a:rPr lang="es-ES" sz="1600" dirty="0" err="1">
                    <a:solidFill>
                      <a:srgbClr val="00519E"/>
                    </a:solidFill>
                    <a:latin typeface="TitilliumText22L Regular"/>
                    <a:cs typeface="TitilliumText22L Regular"/>
                  </a:rPr>
                  <a:t>searches</a:t>
                </a:r>
                <a:r>
                  <a:rPr lang="es-ES" sz="1600" dirty="0">
                    <a:solidFill>
                      <a:srgbClr val="00519E"/>
                    </a:solidFill>
                    <a:latin typeface="TitilliumText22L Regular"/>
                    <a:cs typeface="TitilliumText22L Regular"/>
                  </a:rPr>
                  <a:t> </a:t>
                </a:r>
                <a:r>
                  <a:rPr lang="es-ES" sz="1600" dirty="0" err="1">
                    <a:solidFill>
                      <a:srgbClr val="00519E"/>
                    </a:solidFill>
                    <a:latin typeface="TitilliumText22L Regular"/>
                    <a:cs typeface="TitilliumText22L Regular"/>
                  </a:rPr>
                  <a:t>to</a:t>
                </a:r>
                <a:r>
                  <a:rPr lang="es-ES" sz="1600" dirty="0">
                    <a:solidFill>
                      <a:srgbClr val="00519E"/>
                    </a:solidFill>
                    <a:latin typeface="TitilliumText22L Regular"/>
                    <a:cs typeface="TitilliumText22L Regular"/>
                  </a:rPr>
                  <a:t> </a:t>
                </a:r>
                <a:r>
                  <a:rPr lang="es-ES" sz="1600" dirty="0" err="1">
                    <a:solidFill>
                      <a:srgbClr val="00519E"/>
                    </a:solidFill>
                    <a:latin typeface="TitilliumText22L Regular"/>
                    <a:cs typeface="TitilliumText22L Regular"/>
                  </a:rPr>
                  <a:t>minimize</a:t>
                </a:r>
                <a:r>
                  <a:rPr lang="es-ES" sz="1600" dirty="0">
                    <a:solidFill>
                      <a:srgbClr val="00519E"/>
                    </a:solidFill>
                    <a:latin typeface="TitilliumText22L Regular"/>
                    <a:cs typeface="TitilliumText22L Regular"/>
                  </a:rPr>
                  <a:t> </a:t>
                </a:r>
                <a:r>
                  <a:rPr lang="es-ES" sz="1600" dirty="0" err="1">
                    <a:solidFill>
                      <a:srgbClr val="00519E"/>
                    </a:solidFill>
                    <a:latin typeface="TitilliumText22L Regular"/>
                    <a:cs typeface="TitilliumText22L Regular"/>
                  </a:rPr>
                  <a:t>the</a:t>
                </a:r>
                <a:r>
                  <a:rPr lang="es-ES" sz="1600" dirty="0">
                    <a:solidFill>
                      <a:srgbClr val="00519E"/>
                    </a:solidFill>
                    <a:latin typeface="TitilliumText22L Regular"/>
                    <a:cs typeface="TitilliumText22L Regular"/>
                  </a:rPr>
                  <a:t> </a:t>
                </a:r>
                <a:r>
                  <a:rPr lang="es-ES" sz="1600" dirty="0" err="1">
                    <a:solidFill>
                      <a:srgbClr val="41A62A"/>
                    </a:solidFill>
                    <a:latin typeface="TitilliumText22L Regular"/>
                    <a:cs typeface="TitilliumText22L Regular"/>
                  </a:rPr>
                  <a:t>harmonic</a:t>
                </a:r>
                <a:r>
                  <a:rPr lang="es-ES" sz="1600" dirty="0">
                    <a:solidFill>
                      <a:srgbClr val="41A62A"/>
                    </a:solidFill>
                    <a:latin typeface="TitilliumText22L Regular"/>
                    <a:cs typeface="TitilliumText22L Regular"/>
                  </a:rPr>
                  <a:t> </a:t>
                </a:r>
                <a:r>
                  <a:rPr lang="es-ES" sz="1600" dirty="0" err="1">
                    <a:solidFill>
                      <a:srgbClr val="41A62A"/>
                    </a:solidFill>
                    <a:latin typeface="TitilliumText22L Regular"/>
                    <a:cs typeface="TitilliumText22L Regular"/>
                  </a:rPr>
                  <a:t>content</a:t>
                </a:r>
                <a:r>
                  <a:rPr lang="es-ES" sz="1600" dirty="0">
                    <a:solidFill>
                      <a:srgbClr val="41A62A"/>
                    </a:solidFill>
                    <a:latin typeface="TitilliumText22L Regular"/>
                    <a:cs typeface="TitilliumText22L Regular"/>
                  </a:rPr>
                  <a:t> </a:t>
                </a:r>
                <a:r>
                  <a:rPr lang="es-ES" sz="1600" dirty="0">
                    <a:solidFill>
                      <a:srgbClr val="00519E"/>
                    </a:solidFill>
                    <a:latin typeface="TitilliumText22L Regular"/>
                    <a:cs typeface="TitilliumText22L Regular"/>
                  </a:rPr>
                  <a:t>as </a:t>
                </a:r>
                <a:r>
                  <a:rPr lang="es-ES" sz="1600" dirty="0" err="1">
                    <a:solidFill>
                      <a:srgbClr val="00519E"/>
                    </a:solidFill>
                    <a:latin typeface="TitilliumText22L Regular"/>
                    <a:cs typeface="TitilliumText22L Regular"/>
                  </a:rPr>
                  <a:t>well</a:t>
                </a:r>
                <a:r>
                  <a:rPr lang="es-ES" sz="1600" dirty="0">
                    <a:solidFill>
                      <a:srgbClr val="00519E"/>
                    </a:solidFill>
                    <a:latin typeface="TitilliumText22L Regular"/>
                    <a:cs typeface="TitilliumText22L Regular"/>
                  </a:rPr>
                  <a:t> as </a:t>
                </a:r>
                <a:r>
                  <a:rPr lang="es-ES" sz="1600" dirty="0" err="1">
                    <a:solidFill>
                      <a:srgbClr val="41A62A"/>
                    </a:solidFill>
                    <a:latin typeface="TitilliumText22L Regular"/>
                    <a:cs typeface="TitilliumText22L Regular"/>
                  </a:rPr>
                  <a:t>current</a:t>
                </a:r>
                <a:r>
                  <a:rPr lang="es-ES" sz="1600" dirty="0">
                    <a:solidFill>
                      <a:srgbClr val="41A62A"/>
                    </a:solidFill>
                    <a:latin typeface="TitilliumText22L Regular"/>
                    <a:cs typeface="TitilliumText22L Regular"/>
                  </a:rPr>
                  <a:t> and </a:t>
                </a:r>
                <a:r>
                  <a:rPr lang="es-ES" sz="1600" dirty="0" err="1">
                    <a:solidFill>
                      <a:srgbClr val="41A62A"/>
                    </a:solidFill>
                    <a:latin typeface="TitilliumText22L Regular"/>
                    <a:cs typeface="TitilliumText22L Regular"/>
                  </a:rPr>
                  <a:t>voltage</a:t>
                </a:r>
                <a:r>
                  <a:rPr lang="es-ES" sz="1600" dirty="0">
                    <a:solidFill>
                      <a:srgbClr val="41A62A"/>
                    </a:solidFill>
                    <a:latin typeface="TitilliumText22L Regular"/>
                    <a:cs typeface="TitilliumText22L Regular"/>
                  </a:rPr>
                  <a:t> </a:t>
                </a:r>
                <a:r>
                  <a:rPr lang="es-ES" sz="1600" dirty="0" err="1">
                    <a:solidFill>
                      <a:srgbClr val="41A62A"/>
                    </a:solidFill>
                    <a:latin typeface="TitilliumText22L Regular"/>
                    <a:cs typeface="TitilliumText22L Regular"/>
                  </a:rPr>
                  <a:t>fluctuations</a:t>
                </a:r>
                <a:r>
                  <a:rPr lang="es-ES" sz="1600" dirty="0">
                    <a:solidFill>
                      <a:srgbClr val="00519E"/>
                    </a:solidFill>
                    <a:latin typeface="TitilliumText22L Regular"/>
                    <a:cs typeface="TitilliumText22L Regular"/>
                  </a:rPr>
                  <a:t> </a:t>
                </a:r>
                <a:r>
                  <a:rPr lang="es-ES" sz="1600" dirty="0" err="1">
                    <a:solidFill>
                      <a:srgbClr val="00519E"/>
                    </a:solidFill>
                    <a:latin typeface="TitilliumText22L Regular"/>
                    <a:cs typeface="TitilliumText22L Regular"/>
                  </a:rPr>
                  <a:t>acting</a:t>
                </a:r>
                <a:r>
                  <a:rPr lang="es-ES" sz="1600" dirty="0">
                    <a:solidFill>
                      <a:srgbClr val="00519E"/>
                    </a:solidFill>
                    <a:latin typeface="TitilliumText22L Regular"/>
                    <a:cs typeface="TitilliumText22L Regular"/>
                  </a:rPr>
                  <a:t> as </a:t>
                </a:r>
                <a:r>
                  <a:rPr lang="es-ES" sz="1600" dirty="0" err="1">
                    <a:solidFill>
                      <a:srgbClr val="00519E"/>
                    </a:solidFill>
                    <a:latin typeface="TitilliumText22L Regular"/>
                    <a:cs typeface="TitilliumText22L Regular"/>
                  </a:rPr>
                  <a:t>an</a:t>
                </a:r>
                <a:r>
                  <a:rPr lang="es-ES" sz="1600" dirty="0">
                    <a:solidFill>
                      <a:srgbClr val="00519E"/>
                    </a:solidFill>
                    <a:latin typeface="TitilliumText22L Regular"/>
                    <a:cs typeface="TitilliumText22L Regular"/>
                  </a:rPr>
                  <a:t> active virtual LC-</a:t>
                </a:r>
                <a:r>
                  <a:rPr lang="es-ES" sz="1600" dirty="0" err="1">
                    <a:solidFill>
                      <a:srgbClr val="00519E"/>
                    </a:solidFill>
                    <a:latin typeface="TitilliumText22L Regular"/>
                    <a:cs typeface="TitilliumText22L Regular"/>
                  </a:rPr>
                  <a:t>filter</a:t>
                </a:r>
                <a:r>
                  <a:rPr lang="es-ES" sz="1600" dirty="0">
                    <a:solidFill>
                      <a:srgbClr val="00519E"/>
                    </a:solidFill>
                    <a:latin typeface="TitilliumText22L Regular"/>
                    <a:cs typeface="TitilliumText22L Regular"/>
                  </a:rPr>
                  <a:t>. </a:t>
                </a:r>
                <a:r>
                  <a:rPr lang="es-ES" sz="1600" dirty="0" err="1">
                    <a:solidFill>
                      <a:srgbClr val="00519E"/>
                    </a:solidFill>
                    <a:latin typeface="TitilliumText22L Regular"/>
                    <a:cs typeface="TitilliumText22L Regular"/>
                  </a:rPr>
                  <a:t>The</a:t>
                </a:r>
                <a:r>
                  <a:rPr lang="es-ES" sz="1600" dirty="0">
                    <a:solidFill>
                      <a:srgbClr val="00519E"/>
                    </a:solidFill>
                    <a:latin typeface="TitilliumText22L Regular"/>
                    <a:cs typeface="TitilliumText22L Regular"/>
                  </a:rPr>
                  <a:t> </a:t>
                </a:r>
                <a:r>
                  <a:rPr lang="es-ES" sz="1600" dirty="0" err="1">
                    <a:solidFill>
                      <a:srgbClr val="00519E"/>
                    </a:solidFill>
                    <a:latin typeface="TitilliumText22L Regular"/>
                    <a:cs typeface="TitilliumText22L Regular"/>
                  </a:rPr>
                  <a:t>weight</a:t>
                </a:r>
                <a:r>
                  <a:rPr lang="es-ES" sz="1600" dirty="0">
                    <a:solidFill>
                      <a:srgbClr val="00519E"/>
                    </a:solidFill>
                    <a:latin typeface="TitilliumText22L Regular"/>
                    <a:cs typeface="TitilliumText22L Regular"/>
                  </a:rPr>
                  <a:t> </a:t>
                </a:r>
                <a:r>
                  <a:rPr lang="es-ES" sz="1600" dirty="0" err="1">
                    <a:solidFill>
                      <a:srgbClr val="00519E"/>
                    </a:solidFill>
                    <a:latin typeface="TitilliumText22L Regular"/>
                    <a:cs typeface="TitilliumText22L Regular"/>
                  </a:rPr>
                  <a:t>factors</a:t>
                </a:r>
                <a:r>
                  <a:rPr lang="es-ES" sz="1600" dirty="0">
                    <a:solidFill>
                      <a:srgbClr val="00519E"/>
                    </a:solidFill>
                    <a:latin typeface="TitilliumText22L Regular"/>
                    <a:cs typeface="TitilliumText22L Regular"/>
                  </a:rPr>
                  <a:t> are </a:t>
                </a:r>
                <a:r>
                  <a:rPr lang="es-ES" sz="1600" dirty="0" err="1">
                    <a:solidFill>
                      <a:srgbClr val="00519E"/>
                    </a:solidFill>
                    <a:latin typeface="TitilliumText22L Regular"/>
                    <a:cs typeface="TitilliumText22L Regular"/>
                  </a:rPr>
                  <a:t>adaptive</a:t>
                </a:r>
                <a:r>
                  <a:rPr lang="es-ES" sz="1600" dirty="0">
                    <a:solidFill>
                      <a:srgbClr val="00519E"/>
                    </a:solidFill>
                    <a:latin typeface="TitilliumText22L Regular"/>
                    <a:cs typeface="TitilliumText22L Regular"/>
                  </a:rPr>
                  <a:t> </a:t>
                </a:r>
                <a:r>
                  <a:rPr lang="es-ES" sz="1600" dirty="0" err="1">
                    <a:solidFill>
                      <a:srgbClr val="00519E"/>
                    </a:solidFill>
                    <a:latin typeface="TitilliumText22L Regular"/>
                    <a:cs typeface="TitilliumText22L Regular"/>
                  </a:rPr>
                  <a:t>according</a:t>
                </a:r>
                <a:r>
                  <a:rPr lang="es-ES" sz="1600" dirty="0">
                    <a:solidFill>
                      <a:srgbClr val="00519E"/>
                    </a:solidFill>
                    <a:latin typeface="TitilliumText22L Regular"/>
                    <a:cs typeface="TitilliumText22L Regular"/>
                  </a:rPr>
                  <a:t> </a:t>
                </a:r>
                <a:r>
                  <a:rPr lang="es-ES" sz="1600" dirty="0" err="1">
                    <a:solidFill>
                      <a:srgbClr val="00519E"/>
                    </a:solidFill>
                    <a:latin typeface="TitilliumText22L Regular"/>
                    <a:cs typeface="TitilliumText22L Regular"/>
                  </a:rPr>
                  <a:t>to</a:t>
                </a:r>
                <a:r>
                  <a:rPr lang="es-ES" sz="1600" dirty="0">
                    <a:solidFill>
                      <a:srgbClr val="00519E"/>
                    </a:solidFill>
                    <a:latin typeface="TitilliumText22L Regular"/>
                    <a:cs typeface="TitilliumText22L Regular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s-ES" sz="1600" i="1">
                            <a:solidFill>
                              <a:srgbClr val="00519E"/>
                            </a:solidFill>
                            <a:latin typeface="Cambria Math" panose="02040503050406030204" pitchFamily="18" charset="0"/>
                            <a:cs typeface="TitilliumText22L Regular"/>
                          </a:rPr>
                        </m:ctrlPr>
                      </m:sSubPr>
                      <m:e>
                        <m:r>
                          <a:rPr lang="es-ES" sz="1600">
                            <a:solidFill>
                              <a:srgbClr val="00519E"/>
                            </a:solidFill>
                            <a:latin typeface="Cambria Math" panose="02040503050406030204" pitchFamily="18" charset="0"/>
                            <a:cs typeface="TitilliumText22L Regular"/>
                          </a:rPr>
                          <m:t>𝑍</m:t>
                        </m:r>
                      </m:e>
                      <m:sub>
                        <m:r>
                          <a:rPr lang="es-ES" sz="1600">
                            <a:solidFill>
                              <a:srgbClr val="00519E"/>
                            </a:solidFill>
                            <a:latin typeface="Cambria Math" panose="02040503050406030204" pitchFamily="18" charset="0"/>
                            <a:cs typeface="TitilliumText22L Regular"/>
                          </a:rPr>
                          <m:t>𝑡h</m:t>
                        </m:r>
                      </m:sub>
                    </m:sSub>
                    <m:r>
                      <a:rPr lang="es-ES" sz="1600">
                        <a:solidFill>
                          <a:srgbClr val="00519E"/>
                        </a:solidFill>
                        <a:latin typeface="Cambria Math" panose="02040503050406030204" pitchFamily="18" charset="0"/>
                        <a:cs typeface="TitilliumText22L Regular"/>
                      </a:rPr>
                      <m:t>.</m:t>
                    </m:r>
                  </m:oMath>
                </a14:m>
                <a:r>
                  <a:rPr lang="es-ES" sz="1600" dirty="0">
                    <a:solidFill>
                      <a:srgbClr val="00519E"/>
                    </a:solidFill>
                    <a:latin typeface="TitilliumText22L Regular"/>
                    <a:cs typeface="TitilliumText22L Regular"/>
                  </a:rPr>
                  <a:t> </a:t>
                </a:r>
                <a:endParaRPr lang="en-US" sz="1600" dirty="0">
                  <a:solidFill>
                    <a:srgbClr val="00519E"/>
                  </a:solidFill>
                  <a:latin typeface="TitilliumText22L Regular"/>
                  <a:cs typeface="TitilliumText22L Regular"/>
                </a:endParaRPr>
              </a:p>
            </p:txBody>
          </p:sp>
        </mc:Choice>
        <mc:Fallback xmlns="">
          <p:sp>
            <p:nvSpPr>
              <p:cNvPr id="88" name="Rectángulo 8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87524" y="5179479"/>
                <a:ext cx="4266518" cy="1323439"/>
              </a:xfrm>
              <a:prstGeom prst="rect">
                <a:avLst/>
              </a:prstGeom>
              <a:blipFill rotWithShape="0">
                <a:blip r:embed="rId4"/>
                <a:stretch>
                  <a:fillRect l="-857" t="-1382" r="-714" b="-506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" name="Imagen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91293" y="2501519"/>
            <a:ext cx="4048125" cy="1262063"/>
          </a:xfrm>
          <a:prstGeom prst="rect">
            <a:avLst/>
          </a:prstGeom>
          <a:ln>
            <a:solidFill>
              <a:srgbClr val="0070C0"/>
            </a:solidFill>
          </a:ln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87754" y="5351798"/>
            <a:ext cx="3328988" cy="1004888"/>
          </a:xfrm>
          <a:prstGeom prst="rect">
            <a:avLst/>
          </a:prstGeom>
          <a:ln>
            <a:solidFill>
              <a:srgbClr val="0070C0"/>
            </a:solidFill>
          </a:ln>
        </p:spPr>
      </p:pic>
      <p:pic>
        <p:nvPicPr>
          <p:cNvPr id="7" name="Imagen 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87754" y="3834545"/>
            <a:ext cx="3548063" cy="1423988"/>
          </a:xfrm>
          <a:prstGeom prst="rect">
            <a:avLst/>
          </a:prstGeom>
          <a:ln>
            <a:solidFill>
              <a:srgbClr val="0070C0"/>
            </a:solidFill>
          </a:ln>
        </p:spPr>
      </p:pic>
      <p:sp>
        <p:nvSpPr>
          <p:cNvPr id="23" name="CuadroTexto 22"/>
          <p:cNvSpPr txBox="1"/>
          <p:nvPr/>
        </p:nvSpPr>
        <p:spPr>
          <a:xfrm>
            <a:off x="5234222" y="1555120"/>
            <a:ext cx="388131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b="1" i="1" dirty="0"/>
              <a:t>Standard </a:t>
            </a:r>
            <a:r>
              <a:rPr lang="en-US" b="1" i="1" dirty="0" smtClean="0"/>
              <a:t>IEC 61000-3-2,4 are followed</a:t>
            </a:r>
            <a:r>
              <a:rPr lang="es-ES" b="1" i="1" dirty="0" smtClean="0"/>
              <a:t> </a:t>
            </a:r>
            <a:r>
              <a:rPr lang="es-ES" b="1" i="1" dirty="0" err="1" smtClean="0"/>
              <a:t>for</a:t>
            </a:r>
            <a:r>
              <a:rPr lang="es-ES" b="1" i="1" dirty="0" smtClean="0"/>
              <a:t> </a:t>
            </a:r>
            <a:r>
              <a:rPr lang="es-ES" b="1" i="1" dirty="0" err="1" smtClean="0"/>
              <a:t>class</a:t>
            </a:r>
            <a:r>
              <a:rPr lang="es-ES" b="1" i="1" dirty="0" smtClean="0"/>
              <a:t> A (</a:t>
            </a:r>
            <a:r>
              <a:rPr lang="es-ES" b="1" i="1" dirty="0" err="1" smtClean="0"/>
              <a:t>Balanced</a:t>
            </a:r>
            <a:r>
              <a:rPr lang="es-ES" b="1" i="1" dirty="0" smtClean="0"/>
              <a:t> </a:t>
            </a:r>
            <a:r>
              <a:rPr lang="es-ES" b="1" i="1" dirty="0" err="1" smtClean="0"/>
              <a:t>Three</a:t>
            </a:r>
            <a:r>
              <a:rPr lang="es-ES" b="1" i="1" dirty="0" smtClean="0"/>
              <a:t> </a:t>
            </a:r>
            <a:r>
              <a:rPr lang="es-ES" b="1" i="1" dirty="0" err="1" smtClean="0"/>
              <a:t>Phase</a:t>
            </a:r>
            <a:r>
              <a:rPr lang="es-ES" b="1" i="1" dirty="0" smtClean="0"/>
              <a:t> </a:t>
            </a:r>
            <a:r>
              <a:rPr lang="es-ES" b="1" i="1" dirty="0" err="1" smtClean="0"/>
              <a:t>Equipment</a:t>
            </a:r>
            <a:r>
              <a:rPr lang="es-ES" b="1" i="1" dirty="0" smtClean="0"/>
              <a:t>) </a:t>
            </a:r>
            <a:r>
              <a:rPr lang="es-ES" b="1" i="1" dirty="0" err="1" smtClean="0"/>
              <a:t>is</a:t>
            </a:r>
            <a:r>
              <a:rPr lang="es-ES" b="1" i="1" dirty="0" smtClean="0"/>
              <a:t> </a:t>
            </a:r>
            <a:r>
              <a:rPr lang="es-ES" b="1" i="1" dirty="0" err="1" smtClean="0"/>
              <a:t>achieved</a:t>
            </a:r>
            <a:r>
              <a:rPr lang="es-ES" b="1" i="1" dirty="0" smtClean="0"/>
              <a:t> </a:t>
            </a:r>
            <a:r>
              <a:rPr lang="es-ES" b="1" i="1" dirty="0" err="1" smtClean="0"/>
              <a:t>despite</a:t>
            </a:r>
            <a:r>
              <a:rPr lang="es-ES" b="1" i="1" dirty="0" smtClean="0"/>
              <a:t> </a:t>
            </a:r>
            <a:r>
              <a:rPr lang="es-ES" b="1" i="1" dirty="0" err="1" smtClean="0"/>
              <a:t>the</a:t>
            </a:r>
            <a:r>
              <a:rPr lang="es-ES" b="1" i="1" dirty="0" smtClean="0"/>
              <a:t> </a:t>
            </a:r>
            <a:r>
              <a:rPr lang="es-ES" b="1" i="1" dirty="0" err="1" smtClean="0"/>
              <a:t>presence</a:t>
            </a:r>
            <a:r>
              <a:rPr lang="es-ES" b="1" i="1" dirty="0" smtClean="0"/>
              <a:t> of non-linear and </a:t>
            </a:r>
            <a:r>
              <a:rPr lang="es-ES" b="1" i="1" dirty="0" err="1" smtClean="0"/>
              <a:t>umbalanced</a:t>
            </a:r>
            <a:r>
              <a:rPr lang="es-ES" b="1" i="1" dirty="0" smtClean="0"/>
              <a:t> </a:t>
            </a:r>
            <a:r>
              <a:rPr lang="es-ES" b="1" i="1" dirty="0" err="1" smtClean="0"/>
              <a:t>loads</a:t>
            </a:r>
            <a:endParaRPr lang="en-US" b="1" i="1" dirty="0"/>
          </a:p>
        </p:txBody>
      </p:sp>
    </p:spTree>
    <p:extLst>
      <p:ext uri="{BB962C8B-B14F-4D97-AF65-F5344CB8AC3E}">
        <p14:creationId xmlns:p14="http://schemas.microsoft.com/office/powerpoint/2010/main" val="309709456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1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26 Rectángulo"/>
          <p:cNvSpPr/>
          <p:nvPr/>
        </p:nvSpPr>
        <p:spPr>
          <a:xfrm>
            <a:off x="971600" y="712150"/>
            <a:ext cx="8143932" cy="49244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endParaRPr lang="es-ES" sz="2600" b="1" dirty="0" smtClean="0">
              <a:ln w="9000" cmpd="sng">
                <a:noFill/>
                <a:prstDash val="solid"/>
              </a:ln>
              <a:solidFill>
                <a:srgbClr val="50DF17"/>
              </a:solidFill>
              <a:effectLst>
                <a:reflection blurRad="12700" stA="28000" endPos="45000" dist="1000" dir="5400000" sy="-100000" algn="bl" rotWithShape="0"/>
              </a:effectLst>
              <a:latin typeface="Myriad Pro" pitchFamily="34" charset="0"/>
            </a:endParaRPr>
          </a:p>
        </p:txBody>
      </p:sp>
      <p:sp>
        <p:nvSpPr>
          <p:cNvPr id="113" name="112 Rectángulo"/>
          <p:cNvSpPr/>
          <p:nvPr/>
        </p:nvSpPr>
        <p:spPr>
          <a:xfrm>
            <a:off x="1835696" y="2374143"/>
            <a:ext cx="1008112" cy="72008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sz="1000" b="1" dirty="0" smtClean="0">
              <a:solidFill>
                <a:schemeClr val="tx1"/>
              </a:solidFill>
            </a:endParaRPr>
          </a:p>
        </p:txBody>
      </p:sp>
      <p:sp>
        <p:nvSpPr>
          <p:cNvPr id="114" name="113 Rectángulo"/>
          <p:cNvSpPr/>
          <p:nvPr/>
        </p:nvSpPr>
        <p:spPr>
          <a:xfrm>
            <a:off x="3635896" y="2374143"/>
            <a:ext cx="1008112" cy="64807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000" b="1" dirty="0" smtClean="0">
                <a:solidFill>
                  <a:schemeClr val="tx1"/>
                </a:solidFill>
              </a:rPr>
              <a:t>PROCESS</a:t>
            </a:r>
          </a:p>
        </p:txBody>
      </p:sp>
      <p:cxnSp>
        <p:nvCxnSpPr>
          <p:cNvPr id="115" name="114 Conector recto de flecha"/>
          <p:cNvCxnSpPr/>
          <p:nvPr/>
        </p:nvCxnSpPr>
        <p:spPr>
          <a:xfrm>
            <a:off x="2843808" y="2518183"/>
            <a:ext cx="792000" cy="0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6" name="115 Conector recto de flecha"/>
          <p:cNvCxnSpPr/>
          <p:nvPr/>
        </p:nvCxnSpPr>
        <p:spPr>
          <a:xfrm>
            <a:off x="4644008" y="2662175"/>
            <a:ext cx="432048" cy="0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7" name="116 Conector recto de flecha"/>
          <p:cNvCxnSpPr/>
          <p:nvPr/>
        </p:nvCxnSpPr>
        <p:spPr>
          <a:xfrm>
            <a:off x="899592" y="2688003"/>
            <a:ext cx="936000" cy="0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18" name="117 Objeto"/>
          <p:cNvGraphicFramePr>
            <a:graphicFrameLocks noChangeAspect="1"/>
          </p:cNvGraphicFramePr>
          <p:nvPr/>
        </p:nvGraphicFramePr>
        <p:xfrm>
          <a:off x="1090489" y="2721310"/>
          <a:ext cx="317500" cy="228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8274" name="Equation" r:id="rId4" imgW="317160" imgH="228600" progId="">
                  <p:embed/>
                </p:oleObj>
              </mc:Choice>
              <mc:Fallback>
                <p:oleObj name="Equation" r:id="rId4" imgW="317160" imgH="22860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90489" y="2721310"/>
                        <a:ext cx="317500" cy="2286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9" name="Object 7"/>
          <p:cNvGraphicFramePr>
            <a:graphicFrameLocks noChangeAspect="1"/>
          </p:cNvGraphicFramePr>
          <p:nvPr/>
        </p:nvGraphicFramePr>
        <p:xfrm>
          <a:off x="3022476" y="2505583"/>
          <a:ext cx="342900" cy="228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8275" name="Equation" r:id="rId6" imgW="342720" imgH="228600" progId="">
                  <p:embed/>
                </p:oleObj>
              </mc:Choice>
              <mc:Fallback>
                <p:oleObj name="Equation" r:id="rId6" imgW="342720" imgH="22860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22476" y="2505583"/>
                        <a:ext cx="342900" cy="2286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0" name="Object 13"/>
          <p:cNvGraphicFramePr>
            <a:graphicFrameLocks noChangeAspect="1"/>
          </p:cNvGraphicFramePr>
          <p:nvPr/>
        </p:nvGraphicFramePr>
        <p:xfrm>
          <a:off x="4684589" y="2662572"/>
          <a:ext cx="355600" cy="228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8276" name="Equation" r:id="rId8" imgW="355320" imgH="228600" progId="">
                  <p:embed/>
                </p:oleObj>
              </mc:Choice>
              <mc:Fallback>
                <p:oleObj name="Equation" r:id="rId8" imgW="355320" imgH="22860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84589" y="2662572"/>
                        <a:ext cx="355600" cy="2286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21" name="120 Conector recto de flecha"/>
          <p:cNvCxnSpPr/>
          <p:nvPr/>
        </p:nvCxnSpPr>
        <p:spPr>
          <a:xfrm>
            <a:off x="3779912" y="1942095"/>
            <a:ext cx="0" cy="432048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22" name="Object 16"/>
          <p:cNvGraphicFramePr>
            <a:graphicFrameLocks noChangeAspect="1"/>
          </p:cNvGraphicFramePr>
          <p:nvPr/>
        </p:nvGraphicFramePr>
        <p:xfrm>
          <a:off x="3843660" y="2014872"/>
          <a:ext cx="368300" cy="228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8277" name="Equation" r:id="rId10" imgW="368280" imgH="228600" progId="">
                  <p:embed/>
                </p:oleObj>
              </mc:Choice>
              <mc:Fallback>
                <p:oleObj name="Equation" r:id="rId10" imgW="368280" imgH="22860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43660" y="2014872"/>
                        <a:ext cx="368300" cy="2286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3" name="122 Rectángulo"/>
          <p:cNvSpPr/>
          <p:nvPr/>
        </p:nvSpPr>
        <p:spPr>
          <a:xfrm>
            <a:off x="2915816" y="2014103"/>
            <a:ext cx="1008112" cy="21602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000" b="1" i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</a:t>
            </a:r>
            <a:r>
              <a:rPr lang="es-ES" sz="1000" b="1" i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tochasticity</a:t>
            </a:r>
            <a:endParaRPr lang="es-ES" sz="1000" b="1" i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4" name="123 Rectángulo"/>
          <p:cNvSpPr/>
          <p:nvPr/>
        </p:nvSpPr>
        <p:spPr>
          <a:xfrm>
            <a:off x="827584" y="2446151"/>
            <a:ext cx="1008112" cy="21602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000" b="1" i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r</a:t>
            </a:r>
            <a:r>
              <a:rPr lang="es-ES" sz="1000" b="1" i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eference</a:t>
            </a:r>
            <a:endParaRPr lang="es-ES" sz="1000" b="1" i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5" name="124 Rectángulo"/>
          <p:cNvSpPr/>
          <p:nvPr/>
        </p:nvSpPr>
        <p:spPr>
          <a:xfrm>
            <a:off x="2843808" y="2289162"/>
            <a:ext cx="792088" cy="21602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000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s-ES" sz="10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nput</a:t>
            </a:r>
          </a:p>
        </p:txBody>
      </p:sp>
      <p:sp>
        <p:nvSpPr>
          <p:cNvPr id="126" name="125 Rectángulo"/>
          <p:cNvSpPr/>
          <p:nvPr/>
        </p:nvSpPr>
        <p:spPr>
          <a:xfrm>
            <a:off x="4355976" y="2446151"/>
            <a:ext cx="1008112" cy="21602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0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output</a:t>
            </a:r>
          </a:p>
        </p:txBody>
      </p:sp>
      <p:graphicFrame>
        <p:nvGraphicFramePr>
          <p:cNvPr id="127" name="Object 30"/>
          <p:cNvGraphicFramePr>
            <a:graphicFrameLocks noChangeAspect="1"/>
          </p:cNvGraphicFramePr>
          <p:nvPr/>
        </p:nvGraphicFramePr>
        <p:xfrm>
          <a:off x="1954858" y="2374118"/>
          <a:ext cx="825500" cy="685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8278" name="Equation" r:id="rId12" imgW="825480" imgH="685800" progId="">
                  <p:embed/>
                </p:oleObj>
              </mc:Choice>
              <mc:Fallback>
                <p:oleObj name="Equation" r:id="rId12" imgW="825480" imgH="68580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54858" y="2374118"/>
                        <a:ext cx="825500" cy="6858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8" name="127 Rectángulo"/>
          <p:cNvSpPr/>
          <p:nvPr/>
        </p:nvSpPr>
        <p:spPr>
          <a:xfrm>
            <a:off x="1835696" y="3670287"/>
            <a:ext cx="1008112" cy="72008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sz="1000" b="1" dirty="0" smtClean="0">
              <a:solidFill>
                <a:schemeClr val="tx1"/>
              </a:solidFill>
            </a:endParaRPr>
          </a:p>
        </p:txBody>
      </p:sp>
      <p:sp>
        <p:nvSpPr>
          <p:cNvPr id="129" name="128 Rectángulo"/>
          <p:cNvSpPr/>
          <p:nvPr/>
        </p:nvSpPr>
        <p:spPr>
          <a:xfrm>
            <a:off x="3635896" y="3670287"/>
            <a:ext cx="1008112" cy="64807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000" b="1" dirty="0" smtClean="0">
                <a:solidFill>
                  <a:schemeClr val="tx1"/>
                </a:solidFill>
              </a:rPr>
              <a:t>PROCESS</a:t>
            </a:r>
          </a:p>
        </p:txBody>
      </p:sp>
      <p:cxnSp>
        <p:nvCxnSpPr>
          <p:cNvPr id="130" name="129 Conector recto de flecha"/>
          <p:cNvCxnSpPr/>
          <p:nvPr/>
        </p:nvCxnSpPr>
        <p:spPr>
          <a:xfrm>
            <a:off x="2843808" y="4246351"/>
            <a:ext cx="792000" cy="0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1" name="130 Conector recto de flecha"/>
          <p:cNvCxnSpPr/>
          <p:nvPr/>
        </p:nvCxnSpPr>
        <p:spPr>
          <a:xfrm>
            <a:off x="4644008" y="3958319"/>
            <a:ext cx="432048" cy="0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2" name="131 Conector recto de flecha"/>
          <p:cNvCxnSpPr/>
          <p:nvPr/>
        </p:nvCxnSpPr>
        <p:spPr>
          <a:xfrm>
            <a:off x="899592" y="3984147"/>
            <a:ext cx="936000" cy="0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33" name="132 Objeto"/>
          <p:cNvGraphicFramePr>
            <a:graphicFrameLocks noChangeAspect="1"/>
          </p:cNvGraphicFramePr>
          <p:nvPr/>
        </p:nvGraphicFramePr>
        <p:xfrm>
          <a:off x="1097608" y="4017181"/>
          <a:ext cx="304800" cy="228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8279" name="Equation" r:id="rId14" imgW="304560" imgH="228600" progId="">
                  <p:embed/>
                </p:oleObj>
              </mc:Choice>
              <mc:Fallback>
                <p:oleObj name="Equation" r:id="rId14" imgW="304560" imgH="22860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97608" y="4017181"/>
                        <a:ext cx="304800" cy="2286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4" name="Object 7"/>
          <p:cNvGraphicFramePr>
            <a:graphicFrameLocks noChangeAspect="1"/>
          </p:cNvGraphicFramePr>
          <p:nvPr/>
        </p:nvGraphicFramePr>
        <p:xfrm>
          <a:off x="3022476" y="4233775"/>
          <a:ext cx="342900" cy="228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8280" name="Equation" r:id="rId16" imgW="342720" imgH="228600" progId="">
                  <p:embed/>
                </p:oleObj>
              </mc:Choice>
              <mc:Fallback>
                <p:oleObj name="Equation" r:id="rId16" imgW="342720" imgH="22860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22476" y="4233775"/>
                        <a:ext cx="342900" cy="2286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5" name="Object 13"/>
          <p:cNvGraphicFramePr>
            <a:graphicFrameLocks noChangeAspect="1"/>
          </p:cNvGraphicFramePr>
          <p:nvPr/>
        </p:nvGraphicFramePr>
        <p:xfrm>
          <a:off x="4691708" y="3958443"/>
          <a:ext cx="342900" cy="228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8281" name="Equation" r:id="rId18" imgW="342720" imgH="228600" progId="">
                  <p:embed/>
                </p:oleObj>
              </mc:Choice>
              <mc:Fallback>
                <p:oleObj name="Equation" r:id="rId18" imgW="342720" imgH="22860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91708" y="3958443"/>
                        <a:ext cx="342900" cy="2286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36" name="135 Conector recto de flecha"/>
          <p:cNvCxnSpPr/>
          <p:nvPr/>
        </p:nvCxnSpPr>
        <p:spPr>
          <a:xfrm rot="10800000">
            <a:off x="3779912" y="4318358"/>
            <a:ext cx="0" cy="432048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37" name="Object 16"/>
          <p:cNvGraphicFramePr>
            <a:graphicFrameLocks noChangeAspect="1"/>
          </p:cNvGraphicFramePr>
          <p:nvPr/>
        </p:nvGraphicFramePr>
        <p:xfrm>
          <a:off x="3843660" y="4462375"/>
          <a:ext cx="368300" cy="228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8282" name="Equation" r:id="rId20" imgW="368280" imgH="228600" progId="">
                  <p:embed/>
                </p:oleObj>
              </mc:Choice>
              <mc:Fallback>
                <p:oleObj name="Equation" r:id="rId20" imgW="368280" imgH="22860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43660" y="4462375"/>
                        <a:ext cx="368300" cy="2286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8" name="137 Rectángulo"/>
          <p:cNvSpPr/>
          <p:nvPr/>
        </p:nvSpPr>
        <p:spPr>
          <a:xfrm>
            <a:off x="2915816" y="4462375"/>
            <a:ext cx="1008112" cy="21602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000" b="1" i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</a:t>
            </a:r>
            <a:r>
              <a:rPr lang="es-ES" sz="1000" b="1" i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tochasticity</a:t>
            </a:r>
            <a:endParaRPr lang="es-ES" sz="1000" b="1" i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9" name="138 Rectángulo"/>
          <p:cNvSpPr/>
          <p:nvPr/>
        </p:nvSpPr>
        <p:spPr>
          <a:xfrm>
            <a:off x="827584" y="3742295"/>
            <a:ext cx="1008112" cy="21602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000" b="1" i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r</a:t>
            </a:r>
            <a:r>
              <a:rPr lang="es-ES" sz="1000" b="1" i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eference</a:t>
            </a:r>
            <a:endParaRPr lang="es-ES" sz="1000" b="1" i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0" name="139 Rectángulo"/>
          <p:cNvSpPr/>
          <p:nvPr/>
        </p:nvSpPr>
        <p:spPr>
          <a:xfrm>
            <a:off x="2843808" y="4017354"/>
            <a:ext cx="792088" cy="21602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000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s-ES" sz="10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nput</a:t>
            </a:r>
          </a:p>
        </p:txBody>
      </p:sp>
      <p:sp>
        <p:nvSpPr>
          <p:cNvPr id="141" name="140 Rectángulo"/>
          <p:cNvSpPr/>
          <p:nvPr/>
        </p:nvSpPr>
        <p:spPr>
          <a:xfrm>
            <a:off x="4355976" y="3742295"/>
            <a:ext cx="1008112" cy="21602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0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output</a:t>
            </a:r>
          </a:p>
        </p:txBody>
      </p:sp>
      <p:graphicFrame>
        <p:nvGraphicFramePr>
          <p:cNvPr id="142" name="Object 30"/>
          <p:cNvGraphicFramePr>
            <a:graphicFrameLocks noChangeAspect="1"/>
          </p:cNvGraphicFramePr>
          <p:nvPr/>
        </p:nvGraphicFramePr>
        <p:xfrm>
          <a:off x="1954858" y="3670262"/>
          <a:ext cx="825500" cy="685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8283" name="Equation" r:id="rId22" imgW="825480" imgH="685800" progId="">
                  <p:embed/>
                </p:oleObj>
              </mc:Choice>
              <mc:Fallback>
                <p:oleObj name="Equation" r:id="rId22" imgW="825480" imgH="68580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54858" y="3670262"/>
                        <a:ext cx="825500" cy="6858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43" name="142 Conector recto"/>
          <p:cNvCxnSpPr/>
          <p:nvPr/>
        </p:nvCxnSpPr>
        <p:spPr>
          <a:xfrm>
            <a:off x="2843808" y="3761343"/>
            <a:ext cx="216024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4" name="143 Conector recto"/>
          <p:cNvCxnSpPr/>
          <p:nvPr/>
        </p:nvCxnSpPr>
        <p:spPr>
          <a:xfrm flipV="1">
            <a:off x="3059832" y="3266217"/>
            <a:ext cx="0" cy="50400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5" name="144 Conector recto"/>
          <p:cNvCxnSpPr/>
          <p:nvPr/>
        </p:nvCxnSpPr>
        <p:spPr>
          <a:xfrm>
            <a:off x="3055070" y="3274305"/>
            <a:ext cx="72008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6" name="145 Conector recto"/>
          <p:cNvCxnSpPr/>
          <p:nvPr/>
        </p:nvCxnSpPr>
        <p:spPr>
          <a:xfrm>
            <a:off x="3345483" y="3263639"/>
            <a:ext cx="43200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7" name="146 Arco"/>
          <p:cNvSpPr/>
          <p:nvPr/>
        </p:nvSpPr>
        <p:spPr>
          <a:xfrm>
            <a:off x="3122316" y="3153531"/>
            <a:ext cx="216024" cy="216024"/>
          </a:xfrm>
          <a:prstGeom prst="arc">
            <a:avLst>
              <a:gd name="adj1" fmla="val 10668160"/>
              <a:gd name="adj2" fmla="val 309154"/>
            </a:avLst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cxnSp>
        <p:nvCxnSpPr>
          <p:cNvPr id="148" name="147 Conector recto de flecha"/>
          <p:cNvCxnSpPr/>
          <p:nvPr/>
        </p:nvCxnSpPr>
        <p:spPr>
          <a:xfrm rot="10800000">
            <a:off x="3779912" y="3022215"/>
            <a:ext cx="0" cy="252000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9" name="148 Conector recto de flecha"/>
          <p:cNvCxnSpPr/>
          <p:nvPr/>
        </p:nvCxnSpPr>
        <p:spPr>
          <a:xfrm>
            <a:off x="3779912" y="3418287"/>
            <a:ext cx="0" cy="252000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0" name="149 Conector recto"/>
          <p:cNvCxnSpPr/>
          <p:nvPr/>
        </p:nvCxnSpPr>
        <p:spPr>
          <a:xfrm flipV="1">
            <a:off x="3250456" y="3024249"/>
            <a:ext cx="0" cy="39600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1" name="150 Conector recto"/>
          <p:cNvCxnSpPr/>
          <p:nvPr/>
        </p:nvCxnSpPr>
        <p:spPr>
          <a:xfrm>
            <a:off x="3239912" y="3416039"/>
            <a:ext cx="54000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2" name="151 Conector recto"/>
          <p:cNvCxnSpPr/>
          <p:nvPr/>
        </p:nvCxnSpPr>
        <p:spPr>
          <a:xfrm>
            <a:off x="2843808" y="3022215"/>
            <a:ext cx="39600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3" name="152 Rectángulo"/>
          <p:cNvSpPr/>
          <p:nvPr/>
        </p:nvSpPr>
        <p:spPr>
          <a:xfrm>
            <a:off x="3059832" y="3382255"/>
            <a:ext cx="792088" cy="21602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000" b="1" i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exchange</a:t>
            </a:r>
            <a:endParaRPr lang="es-ES" sz="1000" b="1" i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54" name="Object 36"/>
          <p:cNvGraphicFramePr>
            <a:graphicFrameLocks noChangeAspect="1"/>
          </p:cNvGraphicFramePr>
          <p:nvPr/>
        </p:nvGraphicFramePr>
        <p:xfrm>
          <a:off x="3782070" y="3382181"/>
          <a:ext cx="482600" cy="228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8284" name="Equation" r:id="rId24" imgW="482400" imgH="228600" progId="">
                  <p:embed/>
                </p:oleObj>
              </mc:Choice>
              <mc:Fallback>
                <p:oleObj name="Equation" r:id="rId24" imgW="482400" imgH="22860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82070" y="3382181"/>
                        <a:ext cx="482600" cy="2286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5" name="Object 37"/>
          <p:cNvGraphicFramePr>
            <a:graphicFrameLocks noChangeAspect="1"/>
          </p:cNvGraphicFramePr>
          <p:nvPr/>
        </p:nvGraphicFramePr>
        <p:xfrm>
          <a:off x="3779912" y="3081647"/>
          <a:ext cx="482600" cy="228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8285" name="Equation" r:id="rId26" imgW="482400" imgH="228600" progId="">
                  <p:embed/>
                </p:oleObj>
              </mc:Choice>
              <mc:Fallback>
                <p:oleObj name="Equation" r:id="rId26" imgW="482400" imgH="22860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79912" y="3081647"/>
                        <a:ext cx="482600" cy="2286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56" name="155 Conector angular"/>
          <p:cNvCxnSpPr/>
          <p:nvPr/>
        </p:nvCxnSpPr>
        <p:spPr>
          <a:xfrm rot="5400000">
            <a:off x="3491880" y="3454263"/>
            <a:ext cx="72008" cy="1800200"/>
          </a:xfrm>
          <a:prstGeom prst="bentConnector3">
            <a:avLst>
              <a:gd name="adj1" fmla="val 866405"/>
            </a:avLst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7" name="156 Conector angular"/>
          <p:cNvCxnSpPr/>
          <p:nvPr/>
        </p:nvCxnSpPr>
        <p:spPr>
          <a:xfrm rot="5400000">
            <a:off x="3491880" y="1438039"/>
            <a:ext cx="72008" cy="1800200"/>
          </a:xfrm>
          <a:prstGeom prst="bentConnector3">
            <a:avLst>
              <a:gd name="adj1" fmla="val -878047"/>
            </a:avLst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8" name="157 Conector recto"/>
          <p:cNvCxnSpPr/>
          <p:nvPr/>
        </p:nvCxnSpPr>
        <p:spPr>
          <a:xfrm>
            <a:off x="4421634" y="2160277"/>
            <a:ext cx="0" cy="216024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9" name="158 Rectángulo"/>
          <p:cNvSpPr/>
          <p:nvPr/>
        </p:nvSpPr>
        <p:spPr>
          <a:xfrm>
            <a:off x="3059832" y="4966431"/>
            <a:ext cx="1008112" cy="21602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000" b="1" i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measurements</a:t>
            </a:r>
            <a:endParaRPr lang="es-ES" sz="1000" b="1" i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0" name="159 Rectángulo"/>
          <p:cNvSpPr/>
          <p:nvPr/>
        </p:nvSpPr>
        <p:spPr>
          <a:xfrm>
            <a:off x="3059832" y="1438039"/>
            <a:ext cx="1008112" cy="21602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000" b="1" i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measurements</a:t>
            </a:r>
            <a:endParaRPr lang="es-ES" sz="1000" b="1" i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61" name="160 Conector recto de flecha"/>
          <p:cNvCxnSpPr>
            <a:stCxn id="113" idx="2"/>
            <a:endCxn id="128" idx="0"/>
          </p:cNvCxnSpPr>
          <p:nvPr/>
        </p:nvCxnSpPr>
        <p:spPr>
          <a:xfrm>
            <a:off x="2339752" y="3094223"/>
            <a:ext cx="0" cy="576064"/>
          </a:xfrm>
          <a:prstGeom prst="straightConnector1">
            <a:avLst/>
          </a:prstGeom>
          <a:ln w="19050">
            <a:solidFill>
              <a:schemeClr val="tx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2" name="161 Rectángulo"/>
          <p:cNvSpPr/>
          <p:nvPr/>
        </p:nvSpPr>
        <p:spPr>
          <a:xfrm>
            <a:off x="1331640" y="3310247"/>
            <a:ext cx="1080120" cy="28803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000" b="1" i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Communication</a:t>
            </a:r>
            <a:endParaRPr lang="es-ES" sz="1000" b="1" i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6" name="26 Rectángulo"/>
          <p:cNvSpPr/>
          <p:nvPr/>
        </p:nvSpPr>
        <p:spPr>
          <a:xfrm>
            <a:off x="971600" y="692696"/>
            <a:ext cx="8143932" cy="51189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endParaRPr lang="es-ES" sz="2600" b="1" dirty="0" smtClean="0">
              <a:ln w="9000" cmpd="sng">
                <a:noFill/>
                <a:prstDash val="solid"/>
              </a:ln>
              <a:solidFill>
                <a:srgbClr val="50DF17"/>
              </a:solidFill>
              <a:effectLst>
                <a:reflection blurRad="12700" stA="28000" endPos="45000" dist="1000" dir="5400000" sy="-100000" algn="bl" rotWithShape="0"/>
              </a:effectLst>
              <a:latin typeface="Myriad Pro" pitchFamily="34" charset="0"/>
            </a:endParaRPr>
          </a:p>
        </p:txBody>
      </p:sp>
      <p:pic>
        <p:nvPicPr>
          <p:cNvPr id="197" name="Picture 2"/>
          <p:cNvPicPr>
            <a:picLocks noChangeAspect="1" noChangeArrowheads="1"/>
          </p:cNvPicPr>
          <p:nvPr/>
        </p:nvPicPr>
        <p:blipFill>
          <a:blip r:embed="rId28" cstate="print"/>
          <a:srcRect/>
          <a:stretch>
            <a:fillRect/>
          </a:stretch>
        </p:blipFill>
        <p:spPr bwMode="auto">
          <a:xfrm>
            <a:off x="4756346" y="2757828"/>
            <a:ext cx="2728160" cy="12724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98" name="197 Cilindro"/>
          <p:cNvSpPr>
            <a:spLocks noChangeAspect="1"/>
          </p:cNvSpPr>
          <p:nvPr/>
        </p:nvSpPr>
        <p:spPr>
          <a:xfrm rot="5220000">
            <a:off x="6273150" y="3469127"/>
            <a:ext cx="242526" cy="437149"/>
          </a:xfrm>
          <a:prstGeom prst="can">
            <a:avLst/>
          </a:prstGeom>
          <a:gradFill flip="none" rotWithShape="1">
            <a:gsLst>
              <a:gs pos="0">
                <a:srgbClr val="FFFFFF"/>
              </a:gs>
              <a:gs pos="7001">
                <a:srgbClr val="E6E6E6"/>
              </a:gs>
              <a:gs pos="32001">
                <a:srgbClr val="7D8496"/>
              </a:gs>
              <a:gs pos="47000">
                <a:srgbClr val="E6E6E6"/>
              </a:gs>
              <a:gs pos="85001">
                <a:srgbClr val="7D8496"/>
              </a:gs>
              <a:gs pos="100000">
                <a:srgbClr val="E6E6E6"/>
              </a:gs>
            </a:gsLst>
            <a:lin ang="10800000" scaled="1"/>
            <a:tileRect/>
          </a:gradFill>
          <a:ln w="9525">
            <a:solidFill>
              <a:schemeClr val="bg1">
                <a:lumMod val="50000"/>
              </a:schemeClr>
            </a:solidFill>
          </a:ln>
          <a:scene3d>
            <a:camera prst="orthographicFront">
              <a:rot lat="1200000" lon="272018" rev="2040000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199" name="198 Rectángulo"/>
          <p:cNvSpPr/>
          <p:nvPr/>
        </p:nvSpPr>
        <p:spPr>
          <a:xfrm rot="1080000">
            <a:off x="6135943" y="3661980"/>
            <a:ext cx="806946" cy="175965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>
              <a:rot lat="1200000" lon="0" rev="0"/>
            </a:camera>
            <a:lightRig rig="threePt" dir="t"/>
          </a:scene3d>
        </p:spPr>
        <p:txBody>
          <a:bodyPr wrap="square">
            <a:spAutoFit/>
          </a:bodyPr>
          <a:lstStyle/>
          <a:p>
            <a:pPr marL="457200" indent="-457200"/>
            <a:r>
              <a:rPr lang="es-ES_tradnl" sz="500" b="1" dirty="0" smtClean="0">
                <a:solidFill>
                  <a:srgbClr val="00519E"/>
                </a:solidFill>
                <a:latin typeface="TitilliumText22L Regular"/>
                <a:cs typeface="TitilliumText22L Regular"/>
              </a:rPr>
              <a:t>Hydrogen</a:t>
            </a:r>
          </a:p>
        </p:txBody>
      </p:sp>
      <p:pic>
        <p:nvPicPr>
          <p:cNvPr id="200" name="Picture 3" descr="C:\Users\Felix Garcia\Desktop\Batería.png"/>
          <p:cNvPicPr>
            <a:picLocks noChangeAspect="1" noChangeArrowheads="1"/>
          </p:cNvPicPr>
          <p:nvPr/>
        </p:nvPicPr>
        <p:blipFill>
          <a:blip r:embed="rId29" cstate="print"/>
          <a:srcRect/>
          <a:stretch>
            <a:fillRect/>
          </a:stretch>
        </p:blipFill>
        <p:spPr bwMode="auto">
          <a:xfrm>
            <a:off x="5207007" y="3340106"/>
            <a:ext cx="1095609" cy="1359611"/>
          </a:xfrm>
          <a:prstGeom prst="rect">
            <a:avLst/>
          </a:prstGeom>
          <a:noFill/>
        </p:spPr>
      </p:pic>
      <p:pic>
        <p:nvPicPr>
          <p:cNvPr id="201" name="Picture 2"/>
          <p:cNvPicPr>
            <a:picLocks noChangeAspect="1" noChangeArrowheads="1"/>
          </p:cNvPicPr>
          <p:nvPr/>
        </p:nvPicPr>
        <p:blipFill>
          <a:blip r:embed="rId28" cstate="print"/>
          <a:srcRect/>
          <a:stretch>
            <a:fillRect/>
          </a:stretch>
        </p:blipFill>
        <p:spPr bwMode="auto">
          <a:xfrm>
            <a:off x="2631155" y="3764813"/>
            <a:ext cx="2728160" cy="12724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02" name="201 Cilindro"/>
          <p:cNvSpPr>
            <a:spLocks noChangeAspect="1"/>
          </p:cNvSpPr>
          <p:nvPr/>
        </p:nvSpPr>
        <p:spPr>
          <a:xfrm rot="5220000">
            <a:off x="4147959" y="4476112"/>
            <a:ext cx="242526" cy="437149"/>
          </a:xfrm>
          <a:prstGeom prst="can">
            <a:avLst/>
          </a:prstGeom>
          <a:gradFill flip="none" rotWithShape="1">
            <a:gsLst>
              <a:gs pos="0">
                <a:srgbClr val="FFFFFF"/>
              </a:gs>
              <a:gs pos="7001">
                <a:srgbClr val="E6E6E6"/>
              </a:gs>
              <a:gs pos="32001">
                <a:srgbClr val="7D8496"/>
              </a:gs>
              <a:gs pos="47000">
                <a:srgbClr val="E6E6E6"/>
              </a:gs>
              <a:gs pos="85001">
                <a:srgbClr val="7D8496"/>
              </a:gs>
              <a:gs pos="100000">
                <a:srgbClr val="E6E6E6"/>
              </a:gs>
            </a:gsLst>
            <a:lin ang="10800000" scaled="1"/>
            <a:tileRect/>
          </a:gradFill>
          <a:ln w="9525">
            <a:solidFill>
              <a:schemeClr val="bg1">
                <a:lumMod val="50000"/>
              </a:schemeClr>
            </a:solidFill>
          </a:ln>
          <a:scene3d>
            <a:camera prst="orthographicFront">
              <a:rot lat="1200000" lon="272018" rev="2040000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203" name="202 Rectángulo"/>
          <p:cNvSpPr/>
          <p:nvPr/>
        </p:nvSpPr>
        <p:spPr>
          <a:xfrm rot="1080000">
            <a:off x="4010752" y="4668965"/>
            <a:ext cx="806946" cy="175965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>
              <a:rot lat="1200000" lon="0" rev="0"/>
            </a:camera>
            <a:lightRig rig="threePt" dir="t"/>
          </a:scene3d>
        </p:spPr>
        <p:txBody>
          <a:bodyPr wrap="square">
            <a:spAutoFit/>
          </a:bodyPr>
          <a:lstStyle/>
          <a:p>
            <a:pPr marL="457200" indent="-457200"/>
            <a:r>
              <a:rPr lang="es-ES_tradnl" sz="500" b="1" dirty="0" smtClean="0">
                <a:solidFill>
                  <a:srgbClr val="00519E"/>
                </a:solidFill>
                <a:latin typeface="TitilliumText22L Regular"/>
                <a:cs typeface="TitilliumText22L Regular"/>
              </a:rPr>
              <a:t>Hydrogen</a:t>
            </a:r>
          </a:p>
        </p:txBody>
      </p:sp>
      <p:pic>
        <p:nvPicPr>
          <p:cNvPr id="204" name="Picture 3" descr="C:\Users\Felix Garcia\Desktop\Batería.png"/>
          <p:cNvPicPr>
            <a:picLocks noChangeAspect="1" noChangeArrowheads="1"/>
          </p:cNvPicPr>
          <p:nvPr/>
        </p:nvPicPr>
        <p:blipFill>
          <a:blip r:embed="rId29" cstate="print"/>
          <a:srcRect/>
          <a:stretch>
            <a:fillRect/>
          </a:stretch>
        </p:blipFill>
        <p:spPr bwMode="auto">
          <a:xfrm>
            <a:off x="3081816" y="4347091"/>
            <a:ext cx="1095609" cy="1359611"/>
          </a:xfrm>
          <a:prstGeom prst="rect">
            <a:avLst/>
          </a:prstGeom>
          <a:noFill/>
        </p:spPr>
      </p:pic>
      <p:pic>
        <p:nvPicPr>
          <p:cNvPr id="205" name="Picture 2"/>
          <p:cNvPicPr>
            <a:picLocks noChangeAspect="1" noChangeArrowheads="1"/>
          </p:cNvPicPr>
          <p:nvPr/>
        </p:nvPicPr>
        <p:blipFill>
          <a:blip r:embed="rId28" cstate="print"/>
          <a:srcRect/>
          <a:stretch>
            <a:fillRect/>
          </a:stretch>
        </p:blipFill>
        <p:spPr bwMode="auto">
          <a:xfrm>
            <a:off x="6020305" y="4125980"/>
            <a:ext cx="2728160" cy="12724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06" name="205 Cilindro"/>
          <p:cNvSpPr>
            <a:spLocks noChangeAspect="1"/>
          </p:cNvSpPr>
          <p:nvPr/>
        </p:nvSpPr>
        <p:spPr>
          <a:xfrm rot="5220000">
            <a:off x="7537109" y="4837279"/>
            <a:ext cx="242526" cy="437149"/>
          </a:xfrm>
          <a:prstGeom prst="can">
            <a:avLst/>
          </a:prstGeom>
          <a:gradFill flip="none" rotWithShape="1">
            <a:gsLst>
              <a:gs pos="0">
                <a:srgbClr val="FFFFFF"/>
              </a:gs>
              <a:gs pos="7001">
                <a:srgbClr val="E6E6E6"/>
              </a:gs>
              <a:gs pos="32001">
                <a:srgbClr val="7D8496"/>
              </a:gs>
              <a:gs pos="47000">
                <a:srgbClr val="E6E6E6"/>
              </a:gs>
              <a:gs pos="85001">
                <a:srgbClr val="7D8496"/>
              </a:gs>
              <a:gs pos="100000">
                <a:srgbClr val="E6E6E6"/>
              </a:gs>
            </a:gsLst>
            <a:lin ang="10800000" scaled="1"/>
            <a:tileRect/>
          </a:gradFill>
          <a:ln w="9525">
            <a:solidFill>
              <a:schemeClr val="bg1">
                <a:lumMod val="50000"/>
              </a:schemeClr>
            </a:solidFill>
          </a:ln>
          <a:scene3d>
            <a:camera prst="orthographicFront">
              <a:rot lat="1200000" lon="272018" rev="2040000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207" name="206 Rectángulo"/>
          <p:cNvSpPr/>
          <p:nvPr/>
        </p:nvSpPr>
        <p:spPr>
          <a:xfrm rot="1080000">
            <a:off x="7399902" y="5030132"/>
            <a:ext cx="806946" cy="175965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>
              <a:rot lat="1200000" lon="0" rev="0"/>
            </a:camera>
            <a:lightRig rig="threePt" dir="t"/>
          </a:scene3d>
        </p:spPr>
        <p:txBody>
          <a:bodyPr wrap="square">
            <a:spAutoFit/>
          </a:bodyPr>
          <a:lstStyle/>
          <a:p>
            <a:pPr marL="457200" indent="-457200"/>
            <a:r>
              <a:rPr lang="es-ES_tradnl" sz="500" b="1" dirty="0" smtClean="0">
                <a:solidFill>
                  <a:srgbClr val="00519E"/>
                </a:solidFill>
                <a:latin typeface="TitilliumText22L Regular"/>
                <a:cs typeface="TitilliumText22L Regular"/>
              </a:rPr>
              <a:t>Hydrogen</a:t>
            </a:r>
          </a:p>
        </p:txBody>
      </p:sp>
      <p:pic>
        <p:nvPicPr>
          <p:cNvPr id="208" name="Picture 3" descr="C:\Users\Felix Garcia\Desktop\Batería.png"/>
          <p:cNvPicPr>
            <a:picLocks noChangeAspect="1" noChangeArrowheads="1"/>
          </p:cNvPicPr>
          <p:nvPr/>
        </p:nvPicPr>
        <p:blipFill>
          <a:blip r:embed="rId29" cstate="print"/>
          <a:srcRect/>
          <a:stretch>
            <a:fillRect/>
          </a:stretch>
        </p:blipFill>
        <p:spPr bwMode="auto">
          <a:xfrm>
            <a:off x="6470966" y="4708258"/>
            <a:ext cx="1095609" cy="1359611"/>
          </a:xfrm>
          <a:prstGeom prst="rect">
            <a:avLst/>
          </a:prstGeom>
          <a:noFill/>
        </p:spPr>
      </p:pic>
      <p:pic>
        <p:nvPicPr>
          <p:cNvPr id="209" name="Picture 2"/>
          <p:cNvPicPr>
            <a:picLocks noChangeAspect="1" noChangeArrowheads="1"/>
          </p:cNvPicPr>
          <p:nvPr/>
        </p:nvPicPr>
        <p:blipFill>
          <a:blip r:embed="rId28" cstate="print"/>
          <a:srcRect/>
          <a:stretch>
            <a:fillRect/>
          </a:stretch>
        </p:blipFill>
        <p:spPr bwMode="auto">
          <a:xfrm>
            <a:off x="3860065" y="4968758"/>
            <a:ext cx="2728160" cy="12724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10" name="209 Cilindro"/>
          <p:cNvSpPr>
            <a:spLocks noChangeAspect="1"/>
          </p:cNvSpPr>
          <p:nvPr/>
        </p:nvSpPr>
        <p:spPr>
          <a:xfrm rot="5220000">
            <a:off x="5376869" y="5680057"/>
            <a:ext cx="242526" cy="437149"/>
          </a:xfrm>
          <a:prstGeom prst="can">
            <a:avLst/>
          </a:prstGeom>
          <a:gradFill flip="none" rotWithShape="1">
            <a:gsLst>
              <a:gs pos="0">
                <a:srgbClr val="FFFFFF"/>
              </a:gs>
              <a:gs pos="7001">
                <a:srgbClr val="E6E6E6"/>
              </a:gs>
              <a:gs pos="32001">
                <a:srgbClr val="7D8496"/>
              </a:gs>
              <a:gs pos="47000">
                <a:srgbClr val="E6E6E6"/>
              </a:gs>
              <a:gs pos="85001">
                <a:srgbClr val="7D8496"/>
              </a:gs>
              <a:gs pos="100000">
                <a:srgbClr val="E6E6E6"/>
              </a:gs>
            </a:gsLst>
            <a:lin ang="10800000" scaled="1"/>
            <a:tileRect/>
          </a:gradFill>
          <a:ln w="9525">
            <a:solidFill>
              <a:schemeClr val="bg1">
                <a:lumMod val="50000"/>
              </a:schemeClr>
            </a:solidFill>
          </a:ln>
          <a:scene3d>
            <a:camera prst="orthographicFront">
              <a:rot lat="1200000" lon="272018" rev="2040000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211" name="210 Rectángulo"/>
          <p:cNvSpPr/>
          <p:nvPr/>
        </p:nvSpPr>
        <p:spPr>
          <a:xfrm rot="1080000">
            <a:off x="5239662" y="5872910"/>
            <a:ext cx="806946" cy="175965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>
              <a:rot lat="1200000" lon="0" rev="0"/>
            </a:camera>
            <a:lightRig rig="threePt" dir="t"/>
          </a:scene3d>
        </p:spPr>
        <p:txBody>
          <a:bodyPr wrap="square">
            <a:spAutoFit/>
          </a:bodyPr>
          <a:lstStyle/>
          <a:p>
            <a:pPr marL="457200" indent="-457200"/>
            <a:r>
              <a:rPr lang="es-ES_tradnl" sz="500" b="1" dirty="0" smtClean="0">
                <a:solidFill>
                  <a:srgbClr val="00519E"/>
                </a:solidFill>
                <a:latin typeface="TitilliumText22L Regular"/>
                <a:cs typeface="TitilliumText22L Regular"/>
              </a:rPr>
              <a:t>Hydrogen</a:t>
            </a:r>
          </a:p>
        </p:txBody>
      </p:sp>
      <p:cxnSp>
        <p:nvCxnSpPr>
          <p:cNvPr id="212" name="211 Conector recto de flecha"/>
          <p:cNvCxnSpPr>
            <a:stCxn id="199" idx="3"/>
          </p:cNvCxnSpPr>
          <p:nvPr/>
        </p:nvCxnSpPr>
        <p:spPr>
          <a:xfrm>
            <a:off x="6923141" y="3874643"/>
            <a:ext cx="817211" cy="659740"/>
          </a:xfrm>
          <a:prstGeom prst="straightConnector1">
            <a:avLst/>
          </a:prstGeom>
          <a:ln w="25400">
            <a:gradFill>
              <a:gsLst>
                <a:gs pos="0">
                  <a:schemeClr val="accent1">
                    <a:tint val="66000"/>
                    <a:satMod val="160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5400000" scaled="0"/>
            </a:gra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3" name="212 Conector recto de flecha"/>
          <p:cNvCxnSpPr/>
          <p:nvPr/>
        </p:nvCxnSpPr>
        <p:spPr>
          <a:xfrm flipV="1">
            <a:off x="4932040" y="3886311"/>
            <a:ext cx="648072" cy="288032"/>
          </a:xfrm>
          <a:prstGeom prst="straightConnector1">
            <a:avLst/>
          </a:prstGeom>
          <a:ln w="25400">
            <a:gradFill>
              <a:gsLst>
                <a:gs pos="0">
                  <a:schemeClr val="accent1">
                    <a:tint val="66000"/>
                    <a:satMod val="160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5400000" scaled="0"/>
            </a:gra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4" name="213 Conector recto de flecha"/>
          <p:cNvCxnSpPr/>
          <p:nvPr/>
        </p:nvCxnSpPr>
        <p:spPr>
          <a:xfrm flipV="1">
            <a:off x="6372200" y="5398479"/>
            <a:ext cx="1080120" cy="360040"/>
          </a:xfrm>
          <a:prstGeom prst="straightConnector1">
            <a:avLst/>
          </a:prstGeom>
          <a:ln w="25400">
            <a:gradFill>
              <a:gsLst>
                <a:gs pos="0">
                  <a:schemeClr val="accent1">
                    <a:tint val="66000"/>
                    <a:satMod val="160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5400000" scaled="0"/>
            </a:gra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5" name="214 Conector recto de flecha"/>
          <p:cNvCxnSpPr/>
          <p:nvPr/>
        </p:nvCxnSpPr>
        <p:spPr>
          <a:xfrm>
            <a:off x="2843808" y="3598279"/>
            <a:ext cx="648072" cy="449117"/>
          </a:xfrm>
          <a:prstGeom prst="straightConnector1">
            <a:avLst/>
          </a:prstGeom>
          <a:ln w="25400">
            <a:gradFill>
              <a:gsLst>
                <a:gs pos="0">
                  <a:schemeClr val="accent1">
                    <a:tint val="66000"/>
                    <a:satMod val="160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5400000" scaled="0"/>
            </a:gra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16" name="Picture 4"/>
          <p:cNvPicPr>
            <a:picLocks noChangeAspect="1" noChangeArrowheads="1"/>
          </p:cNvPicPr>
          <p:nvPr/>
        </p:nvPicPr>
        <p:blipFill>
          <a:blip r:embed="rId30" cstate="print"/>
          <a:srcRect/>
          <a:stretch>
            <a:fillRect/>
          </a:stretch>
        </p:blipFill>
        <p:spPr bwMode="auto">
          <a:xfrm>
            <a:off x="5540284" y="3917977"/>
            <a:ext cx="1047940" cy="1061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217" name="216 Conector recto de flecha"/>
          <p:cNvCxnSpPr/>
          <p:nvPr/>
        </p:nvCxnSpPr>
        <p:spPr>
          <a:xfrm>
            <a:off x="5076056" y="4603546"/>
            <a:ext cx="504056" cy="74853"/>
          </a:xfrm>
          <a:prstGeom prst="straightConnector1">
            <a:avLst/>
          </a:prstGeom>
          <a:ln w="25400">
            <a:gradFill>
              <a:gsLst>
                <a:gs pos="0">
                  <a:schemeClr val="accent1">
                    <a:tint val="66000"/>
                    <a:satMod val="160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5400000" scaled="0"/>
            </a:gra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8" name="217 Conector recto de flecha"/>
          <p:cNvCxnSpPr/>
          <p:nvPr/>
        </p:nvCxnSpPr>
        <p:spPr>
          <a:xfrm flipH="1">
            <a:off x="5580112" y="4966431"/>
            <a:ext cx="360040" cy="432048"/>
          </a:xfrm>
          <a:prstGeom prst="straightConnector1">
            <a:avLst/>
          </a:prstGeom>
          <a:ln w="25400">
            <a:gradFill>
              <a:gsLst>
                <a:gs pos="0">
                  <a:schemeClr val="accent1">
                    <a:tint val="66000"/>
                    <a:satMod val="160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5400000" scaled="0"/>
            </a:gra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9" name="218 Conector recto de flecha"/>
          <p:cNvCxnSpPr/>
          <p:nvPr/>
        </p:nvCxnSpPr>
        <p:spPr>
          <a:xfrm flipH="1">
            <a:off x="6300192" y="3958319"/>
            <a:ext cx="288032" cy="432048"/>
          </a:xfrm>
          <a:prstGeom prst="straightConnector1">
            <a:avLst/>
          </a:prstGeom>
          <a:ln w="25400">
            <a:gradFill>
              <a:gsLst>
                <a:gs pos="0">
                  <a:schemeClr val="accent1">
                    <a:tint val="66000"/>
                    <a:satMod val="160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5400000" scaled="0"/>
            </a:gra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0" name="219 Conector recto de flecha"/>
          <p:cNvCxnSpPr/>
          <p:nvPr/>
        </p:nvCxnSpPr>
        <p:spPr>
          <a:xfrm>
            <a:off x="6516216" y="4747562"/>
            <a:ext cx="360040" cy="74853"/>
          </a:xfrm>
          <a:prstGeom prst="straightConnector1">
            <a:avLst/>
          </a:prstGeom>
          <a:ln w="25400">
            <a:gradFill>
              <a:gsLst>
                <a:gs pos="0">
                  <a:schemeClr val="accent1">
                    <a:tint val="66000"/>
                    <a:satMod val="160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5400000" scaled="0"/>
            </a:gra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1" name="220 Conector recto de flecha"/>
          <p:cNvCxnSpPr/>
          <p:nvPr/>
        </p:nvCxnSpPr>
        <p:spPr>
          <a:xfrm flipH="1">
            <a:off x="5220072" y="3886311"/>
            <a:ext cx="432048" cy="1512168"/>
          </a:xfrm>
          <a:prstGeom prst="straightConnector1">
            <a:avLst/>
          </a:prstGeom>
          <a:ln w="25400">
            <a:gradFill>
              <a:gsLst>
                <a:gs pos="0">
                  <a:schemeClr val="accent1">
                    <a:tint val="66000"/>
                    <a:satMod val="160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5400000" scaled="0"/>
            </a:gra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2" name="221 Conector recto de flecha"/>
          <p:cNvCxnSpPr/>
          <p:nvPr/>
        </p:nvCxnSpPr>
        <p:spPr>
          <a:xfrm>
            <a:off x="4716016" y="4960741"/>
            <a:ext cx="2016224" cy="149706"/>
          </a:xfrm>
          <a:prstGeom prst="straightConnector1">
            <a:avLst/>
          </a:prstGeom>
          <a:ln w="25400">
            <a:gradFill>
              <a:gsLst>
                <a:gs pos="0">
                  <a:schemeClr val="accent1">
                    <a:tint val="66000"/>
                    <a:satMod val="160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5400000" scaled="0"/>
            </a:gra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7" name="86 Conector recto de flecha"/>
          <p:cNvCxnSpPr/>
          <p:nvPr/>
        </p:nvCxnSpPr>
        <p:spPr>
          <a:xfrm flipV="1">
            <a:off x="2339752" y="4966431"/>
            <a:ext cx="1080120" cy="144016"/>
          </a:xfrm>
          <a:prstGeom prst="straightConnector1">
            <a:avLst/>
          </a:prstGeom>
          <a:ln w="25400">
            <a:gradFill>
              <a:gsLst>
                <a:gs pos="0">
                  <a:schemeClr val="accent1">
                    <a:tint val="66000"/>
                    <a:satMod val="160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5400000" scaled="0"/>
            </a:gra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9" name="88 Rectángulo"/>
          <p:cNvSpPr/>
          <p:nvPr/>
        </p:nvSpPr>
        <p:spPr>
          <a:xfrm>
            <a:off x="359532" y="854865"/>
            <a:ext cx="8712968" cy="5400600"/>
          </a:xfrm>
          <a:prstGeom prst="rect">
            <a:avLst/>
          </a:prstGeom>
          <a:solidFill>
            <a:schemeClr val="bg1">
              <a:alpha val="8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90" name="31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7010432" y="6492899"/>
            <a:ext cx="2133600" cy="365125"/>
          </a:xfrm>
        </p:spPr>
        <p:txBody>
          <a:bodyPr/>
          <a:lstStyle/>
          <a:p>
            <a:fld id="{097D80E7-8DAC-4BA5-B074-EAA36A9A597A}" type="slidenum">
              <a:rPr lang="es-ES" b="1" smtClean="0">
                <a:solidFill>
                  <a:schemeClr val="bg1"/>
                </a:solidFill>
              </a:rPr>
              <a:pPr/>
              <a:t>12</a:t>
            </a:fld>
            <a:r>
              <a:rPr lang="es-ES" b="1" dirty="0" smtClean="0">
                <a:solidFill>
                  <a:schemeClr val="bg1"/>
                </a:solidFill>
              </a:rPr>
              <a:t>/16</a:t>
            </a:r>
            <a:endParaRPr lang="es-ES" b="1" dirty="0">
              <a:solidFill>
                <a:schemeClr val="bg1"/>
              </a:solidFill>
            </a:endParaRPr>
          </a:p>
        </p:txBody>
      </p:sp>
      <p:sp>
        <p:nvSpPr>
          <p:cNvPr id="91" name="Marcador de pie de página 2"/>
          <p:cNvSpPr>
            <a:spLocks noGrp="1"/>
          </p:cNvSpPr>
          <p:nvPr>
            <p:ph type="ftr" sz="quarter" idx="11"/>
          </p:nvPr>
        </p:nvSpPr>
        <p:spPr>
          <a:xfrm>
            <a:off x="35496" y="6453336"/>
            <a:ext cx="8496944" cy="365125"/>
          </a:xfrm>
        </p:spPr>
        <p:txBody>
          <a:bodyPr/>
          <a:lstStyle/>
          <a:p>
            <a:pPr algn="l"/>
            <a:r>
              <a:rPr lang="en-US" sz="1100" b="1" i="1" dirty="0" smtClean="0">
                <a:solidFill>
                  <a:schemeClr val="bg1"/>
                </a:solidFill>
                <a:latin typeface="TitilliumText22L Regular"/>
              </a:rPr>
              <a:t>Power Quality Management of Interconnected </a:t>
            </a:r>
            <a:r>
              <a:rPr lang="en-US" sz="1100" b="1" i="1" dirty="0" err="1" smtClean="0">
                <a:solidFill>
                  <a:schemeClr val="bg1"/>
                </a:solidFill>
                <a:latin typeface="TitilliumText22L Regular"/>
              </a:rPr>
              <a:t>Microgrids</a:t>
            </a:r>
            <a:r>
              <a:rPr lang="en-US" sz="1100" b="1" i="1" dirty="0" smtClean="0">
                <a:solidFill>
                  <a:schemeClr val="bg1"/>
                </a:solidFill>
                <a:latin typeface="TitilliumText22L Regular"/>
              </a:rPr>
              <a:t> using Model Predictive Control</a:t>
            </a:r>
            <a:endParaRPr lang="es-ES" sz="1100" b="1" i="1" dirty="0">
              <a:solidFill>
                <a:schemeClr val="bg1"/>
              </a:solidFill>
              <a:latin typeface="TitilliumText22L Regular"/>
            </a:endParaRPr>
          </a:p>
        </p:txBody>
      </p:sp>
      <p:sp>
        <p:nvSpPr>
          <p:cNvPr id="93" name="Rectángulo 42"/>
          <p:cNvSpPr/>
          <p:nvPr/>
        </p:nvSpPr>
        <p:spPr>
          <a:xfrm>
            <a:off x="864319" y="2238389"/>
            <a:ext cx="8064896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buAutoNum type="arabicPeriod"/>
            </a:pPr>
            <a:r>
              <a:rPr lang="es-ES" sz="2400" b="1" dirty="0" err="1">
                <a:solidFill>
                  <a:srgbClr val="00519E"/>
                </a:solidFill>
                <a:latin typeface="TitilliumText22L Regular"/>
                <a:cs typeface="TitilliumText22L Regular"/>
              </a:rPr>
              <a:t>Introduction</a:t>
            </a:r>
            <a:r>
              <a:rPr lang="es-ES" sz="2400" b="1" dirty="0">
                <a:solidFill>
                  <a:srgbClr val="00519E"/>
                </a:solidFill>
                <a:latin typeface="TitilliumText22L Regular"/>
                <a:cs typeface="TitilliumText22L Regular"/>
              </a:rPr>
              <a:t> </a:t>
            </a:r>
          </a:p>
          <a:p>
            <a:pPr marL="342900" indent="-342900" algn="just">
              <a:buAutoNum type="arabicPeriod"/>
            </a:pPr>
            <a:r>
              <a:rPr lang="es-ES" sz="2400" b="1" dirty="0" smtClean="0">
                <a:solidFill>
                  <a:srgbClr val="00519E"/>
                </a:solidFill>
                <a:latin typeface="TitilliumText22L Regular"/>
                <a:cs typeface="TitilliumText22L Regular"/>
              </a:rPr>
              <a:t>MPC </a:t>
            </a:r>
            <a:r>
              <a:rPr lang="es-ES" sz="2400" b="1" dirty="0" err="1" smtClean="0">
                <a:solidFill>
                  <a:srgbClr val="00519E"/>
                </a:solidFill>
                <a:latin typeface="TitilliumText22L Regular"/>
                <a:cs typeface="TitilliumText22L Regular"/>
              </a:rPr>
              <a:t>approaches</a:t>
            </a:r>
            <a:r>
              <a:rPr lang="es-ES" sz="2400" b="1" dirty="0" smtClean="0">
                <a:solidFill>
                  <a:srgbClr val="00519E"/>
                </a:solidFill>
                <a:latin typeface="TitilliumText22L Regular"/>
                <a:cs typeface="TitilliumText22L Regular"/>
              </a:rPr>
              <a:t> </a:t>
            </a:r>
            <a:r>
              <a:rPr lang="es-ES" sz="2400" b="1" dirty="0" err="1" smtClean="0">
                <a:solidFill>
                  <a:srgbClr val="00519E"/>
                </a:solidFill>
                <a:latin typeface="TitilliumText22L Regular"/>
                <a:cs typeface="TitilliumText22L Regular"/>
              </a:rPr>
              <a:t>for</a:t>
            </a:r>
            <a:r>
              <a:rPr lang="es-ES" sz="2400" b="1" dirty="0" smtClean="0">
                <a:solidFill>
                  <a:srgbClr val="00519E"/>
                </a:solidFill>
                <a:latin typeface="TitilliumText22L Regular"/>
                <a:cs typeface="TitilliumText22L Regular"/>
              </a:rPr>
              <a:t> </a:t>
            </a:r>
            <a:r>
              <a:rPr lang="es-ES" sz="2400" b="1" dirty="0" err="1" smtClean="0">
                <a:solidFill>
                  <a:srgbClr val="00519E"/>
                </a:solidFill>
                <a:latin typeface="TitilliumText22L Regular"/>
                <a:cs typeface="TitilliumText22L Regular"/>
              </a:rPr>
              <a:t>power</a:t>
            </a:r>
            <a:r>
              <a:rPr lang="es-ES" sz="2400" b="1" dirty="0" smtClean="0">
                <a:solidFill>
                  <a:srgbClr val="00519E"/>
                </a:solidFill>
                <a:latin typeface="TitilliumText22L Regular"/>
                <a:cs typeface="TitilliumText22L Regular"/>
              </a:rPr>
              <a:t> </a:t>
            </a:r>
            <a:r>
              <a:rPr lang="es-ES" sz="2400" b="1" dirty="0" err="1" smtClean="0">
                <a:solidFill>
                  <a:srgbClr val="00519E"/>
                </a:solidFill>
                <a:latin typeface="TitilliumText22L Regular"/>
                <a:cs typeface="TitilliumText22L Regular"/>
              </a:rPr>
              <a:t>quality</a:t>
            </a:r>
            <a:r>
              <a:rPr lang="es-ES" sz="2400" b="1" dirty="0" smtClean="0">
                <a:solidFill>
                  <a:srgbClr val="00519E"/>
                </a:solidFill>
                <a:latin typeface="TitilliumText22L Regular"/>
                <a:cs typeface="TitilliumText22L Regular"/>
              </a:rPr>
              <a:t> </a:t>
            </a:r>
            <a:r>
              <a:rPr lang="es-ES" sz="2400" b="1" dirty="0" err="1" smtClean="0">
                <a:solidFill>
                  <a:srgbClr val="00519E"/>
                </a:solidFill>
                <a:latin typeface="TitilliumText22L Regular"/>
                <a:cs typeface="TitilliumText22L Regular"/>
              </a:rPr>
              <a:t>management</a:t>
            </a:r>
            <a:r>
              <a:rPr lang="es-ES" sz="2400" b="1" dirty="0" smtClean="0">
                <a:solidFill>
                  <a:srgbClr val="00519E"/>
                </a:solidFill>
                <a:latin typeface="TitilliumText22L Regular"/>
                <a:cs typeface="TitilliumText22L Regular"/>
              </a:rPr>
              <a:t> in </a:t>
            </a:r>
            <a:r>
              <a:rPr lang="es-ES" sz="2400" b="1" dirty="0" err="1" smtClean="0">
                <a:solidFill>
                  <a:srgbClr val="00519E"/>
                </a:solidFill>
                <a:latin typeface="TitilliumText22L Regular"/>
                <a:cs typeface="TitilliumText22L Regular"/>
              </a:rPr>
              <a:t>microgrids</a:t>
            </a:r>
            <a:r>
              <a:rPr lang="es-ES" sz="2400" b="1" dirty="0" smtClean="0">
                <a:solidFill>
                  <a:srgbClr val="00519E"/>
                </a:solidFill>
                <a:latin typeface="TitilliumText22L Regular"/>
                <a:cs typeface="TitilliumText22L Regular"/>
              </a:rPr>
              <a:t> </a:t>
            </a:r>
          </a:p>
          <a:p>
            <a:pPr marL="342900" indent="-342900" algn="just">
              <a:buAutoNum type="arabicPeriod"/>
            </a:pPr>
            <a:r>
              <a:rPr lang="es-ES" sz="2400" b="1" dirty="0" err="1" smtClean="0">
                <a:solidFill>
                  <a:srgbClr val="00519E"/>
                </a:solidFill>
                <a:latin typeface="TitilliumText22L Regular"/>
                <a:cs typeface="TitilliumText22L Regular"/>
              </a:rPr>
              <a:t>Controller</a:t>
            </a:r>
            <a:r>
              <a:rPr lang="es-ES" sz="2400" b="1" dirty="0" smtClean="0">
                <a:solidFill>
                  <a:srgbClr val="00519E"/>
                </a:solidFill>
                <a:latin typeface="TitilliumText22L Regular"/>
                <a:cs typeface="TitilliumText22L Regular"/>
              </a:rPr>
              <a:t> </a:t>
            </a:r>
            <a:r>
              <a:rPr lang="es-ES" sz="2400" b="1" dirty="0" err="1">
                <a:solidFill>
                  <a:srgbClr val="00519E"/>
                </a:solidFill>
                <a:latin typeface="TitilliumText22L Regular"/>
                <a:cs typeface="TitilliumText22L Regular"/>
              </a:rPr>
              <a:t>d</a:t>
            </a:r>
            <a:r>
              <a:rPr lang="es-ES" sz="2400" b="1" dirty="0" err="1" smtClean="0">
                <a:solidFill>
                  <a:srgbClr val="00519E"/>
                </a:solidFill>
                <a:latin typeface="TitilliumText22L Regular"/>
                <a:cs typeface="TitilliumText22L Regular"/>
              </a:rPr>
              <a:t>esign</a:t>
            </a:r>
            <a:endParaRPr lang="es-ES" sz="2400" b="1" dirty="0" smtClean="0">
              <a:solidFill>
                <a:srgbClr val="00519E"/>
              </a:solidFill>
              <a:latin typeface="TitilliumText22L Regular"/>
              <a:cs typeface="TitilliumText22L Regular"/>
            </a:endParaRPr>
          </a:p>
          <a:p>
            <a:pPr marL="342900" indent="-342900" algn="just">
              <a:buAutoNum type="arabicPeriod"/>
            </a:pPr>
            <a:r>
              <a:rPr lang="es-ES" sz="2400" b="1" dirty="0" err="1" smtClean="0">
                <a:solidFill>
                  <a:srgbClr val="55BF0D"/>
                </a:solidFill>
                <a:latin typeface="TitilliumText22L Regular"/>
                <a:cs typeface="TitilliumText22L Regular"/>
              </a:rPr>
              <a:t>Results</a:t>
            </a:r>
            <a:endParaRPr lang="es-ES" sz="2400" b="1" dirty="0" smtClean="0">
              <a:solidFill>
                <a:srgbClr val="55BF0D"/>
              </a:solidFill>
              <a:latin typeface="TitilliumText22L Regular"/>
              <a:cs typeface="TitilliumText22L Regular"/>
            </a:endParaRPr>
          </a:p>
          <a:p>
            <a:pPr marL="342900" indent="-342900" algn="just">
              <a:buAutoNum type="arabicPeriod"/>
            </a:pPr>
            <a:r>
              <a:rPr lang="es-ES" sz="2400" b="1" dirty="0" err="1">
                <a:solidFill>
                  <a:srgbClr val="00519E"/>
                </a:solidFill>
                <a:latin typeface="TitilliumText22L Regular"/>
                <a:cs typeface="TitilliumText22L Regular"/>
              </a:rPr>
              <a:t>Conclusions</a:t>
            </a:r>
            <a:r>
              <a:rPr lang="es-ES" sz="2400" b="1" dirty="0">
                <a:solidFill>
                  <a:srgbClr val="00519E"/>
                </a:solidFill>
                <a:latin typeface="TitilliumText22L Regular"/>
                <a:cs typeface="TitilliumText22L Regular"/>
              </a:rPr>
              <a:t> </a:t>
            </a:r>
          </a:p>
          <a:p>
            <a:pPr algn="just"/>
            <a:endParaRPr lang="es-ES" sz="2400" b="1" dirty="0" smtClean="0">
              <a:solidFill>
                <a:srgbClr val="00519E"/>
              </a:solidFill>
              <a:latin typeface="TitilliumText22L Regular"/>
              <a:cs typeface="TitilliumText22L Regular"/>
            </a:endParaRPr>
          </a:p>
          <a:p>
            <a:pPr algn="just"/>
            <a:r>
              <a:rPr lang="es-ES" sz="2400" b="1" dirty="0" smtClean="0">
                <a:solidFill>
                  <a:srgbClr val="00519E"/>
                </a:solidFill>
                <a:latin typeface="TitilliumText22L Regular"/>
                <a:cs typeface="TitilliumText22L Regular"/>
              </a:rPr>
              <a:t> </a:t>
            </a:r>
            <a:endParaRPr lang="es-ES" sz="2400" b="1" dirty="0">
              <a:solidFill>
                <a:srgbClr val="00519E"/>
              </a:solidFill>
              <a:latin typeface="TitilliumText22L Regular"/>
              <a:cs typeface="TitilliumText22L Regular"/>
            </a:endParaRPr>
          </a:p>
        </p:txBody>
      </p:sp>
      <p:sp>
        <p:nvSpPr>
          <p:cNvPr id="95" name="94 Rectángulo"/>
          <p:cNvSpPr/>
          <p:nvPr/>
        </p:nvSpPr>
        <p:spPr>
          <a:xfrm>
            <a:off x="611560" y="1412776"/>
            <a:ext cx="7200000" cy="504626"/>
          </a:xfrm>
          <a:prstGeom prst="rect">
            <a:avLst/>
          </a:prstGeom>
          <a:solidFill>
            <a:srgbClr val="41A62A"/>
          </a:solidFill>
          <a:ln>
            <a:noFill/>
          </a:ln>
          <a:effectLst>
            <a:outerShdw blurRad="76200" dist="12700" dir="8100000" sy="-23000" kx="800400" algn="br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dirty="0" smtClean="0">
                <a:solidFill>
                  <a:srgbClr val="97BE0D"/>
                </a:solidFill>
                <a:latin typeface="TitilliumText22L Regular"/>
                <a:cs typeface="TitilliumText22L Medium"/>
              </a:rPr>
              <a:t/>
            </a:r>
            <a:br>
              <a:rPr lang="es-ES_tradnl" dirty="0" smtClean="0">
                <a:solidFill>
                  <a:srgbClr val="97BE0D"/>
                </a:solidFill>
                <a:latin typeface="TitilliumText22L Regular"/>
                <a:cs typeface="TitilliumText22L Medium"/>
              </a:rPr>
            </a:br>
            <a:endParaRPr lang="es-ES" dirty="0"/>
          </a:p>
        </p:txBody>
      </p:sp>
      <p:sp>
        <p:nvSpPr>
          <p:cNvPr id="96" name="95 Rectángulo"/>
          <p:cNvSpPr/>
          <p:nvPr/>
        </p:nvSpPr>
        <p:spPr>
          <a:xfrm>
            <a:off x="754436" y="1341338"/>
            <a:ext cx="7200000" cy="504626"/>
          </a:xfrm>
          <a:prstGeom prst="rect">
            <a:avLst/>
          </a:prstGeom>
          <a:gradFill flip="none" rotWithShape="1">
            <a:gsLst>
              <a:gs pos="87000">
                <a:srgbClr val="0070C0"/>
              </a:gs>
              <a:gs pos="100000">
                <a:srgbClr val="0047FF"/>
              </a:gs>
            </a:gsLst>
            <a:lin ang="108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dirty="0" smtClean="0">
                <a:solidFill>
                  <a:srgbClr val="97BE0D"/>
                </a:solidFill>
                <a:latin typeface="TitilliumText22L Regular"/>
                <a:cs typeface="TitilliumText22L Medium"/>
              </a:rPr>
              <a:t/>
            </a:r>
            <a:br>
              <a:rPr lang="es-ES_tradnl" dirty="0" smtClean="0">
                <a:solidFill>
                  <a:srgbClr val="97BE0D"/>
                </a:solidFill>
                <a:latin typeface="TitilliumText22L Regular"/>
                <a:cs typeface="TitilliumText22L Medium"/>
              </a:rPr>
            </a:br>
            <a:endParaRPr lang="es-ES" dirty="0"/>
          </a:p>
        </p:txBody>
      </p:sp>
      <p:sp>
        <p:nvSpPr>
          <p:cNvPr id="97" name="96 Rectángulo"/>
          <p:cNvSpPr/>
          <p:nvPr/>
        </p:nvSpPr>
        <p:spPr>
          <a:xfrm>
            <a:off x="899592" y="1340768"/>
            <a:ext cx="112402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spcBef>
                <a:spcPct val="0"/>
              </a:spcBef>
              <a:defRPr/>
            </a:pPr>
            <a:r>
              <a:rPr lang="es-ES_tradnl" sz="2800" b="1" dirty="0" err="1" smtClean="0">
                <a:solidFill>
                  <a:schemeClr val="bg1"/>
                </a:solidFill>
                <a:latin typeface="TitilliumText22L Regular"/>
                <a:cs typeface="TitilliumText22L Medium"/>
              </a:rPr>
              <a:t>Index</a:t>
            </a:r>
            <a:endParaRPr lang="es-ES_tradnl" sz="2000" b="1" dirty="0">
              <a:solidFill>
                <a:schemeClr val="bg1"/>
              </a:solidFill>
              <a:latin typeface="TitilliumText22L Regular"/>
              <a:cs typeface="TitilliumText22L Medium"/>
            </a:endParaRPr>
          </a:p>
        </p:txBody>
      </p:sp>
      <p:sp>
        <p:nvSpPr>
          <p:cNvPr id="3" name="Rectángulo 2"/>
          <p:cNvSpPr/>
          <p:nvPr/>
        </p:nvSpPr>
        <p:spPr>
          <a:xfrm>
            <a:off x="35496" y="0"/>
            <a:ext cx="9145016" cy="99342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0" name="Imagen 99"/>
          <p:cNvPicPr>
            <a:picLocks noChangeAspect="1"/>
          </p:cNvPicPr>
          <p:nvPr/>
        </p:nvPicPr>
        <p:blipFill>
          <a:blip r:embed="rId31"/>
          <a:srcRect/>
          <a:stretch>
            <a:fillRect/>
          </a:stretch>
        </p:blipFill>
        <p:spPr bwMode="auto">
          <a:xfrm>
            <a:off x="6693708" y="12598"/>
            <a:ext cx="2378572" cy="11871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32"/>
          <a:stretch>
            <a:fillRect/>
          </a:stretch>
        </p:blipFill>
        <p:spPr>
          <a:xfrm>
            <a:off x="647784" y="260648"/>
            <a:ext cx="635189" cy="700576"/>
          </a:xfrm>
          <a:prstGeom prst="rect">
            <a:avLst/>
          </a:prstGeom>
        </p:spPr>
      </p:pic>
      <p:sp>
        <p:nvSpPr>
          <p:cNvPr id="7" name="CuadroTexto 6"/>
          <p:cNvSpPr txBox="1"/>
          <p:nvPr/>
        </p:nvSpPr>
        <p:spPr>
          <a:xfrm>
            <a:off x="582804" y="303415"/>
            <a:ext cx="18289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800" b="1" dirty="0" smtClean="0">
                <a:solidFill>
                  <a:schemeClr val="tx2"/>
                </a:solidFill>
              </a:rPr>
              <a:t>C   </a:t>
            </a:r>
            <a:r>
              <a:rPr lang="es-ES" sz="2800" b="1" dirty="0" err="1" smtClean="0">
                <a:solidFill>
                  <a:schemeClr val="tx2"/>
                </a:solidFill>
              </a:rPr>
              <a:t>nfigura</a:t>
            </a:r>
            <a:endParaRPr lang="en-US" b="1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5694401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1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26 Rectángulo"/>
          <p:cNvSpPr/>
          <p:nvPr/>
        </p:nvSpPr>
        <p:spPr>
          <a:xfrm>
            <a:off x="971600" y="712150"/>
            <a:ext cx="8143932" cy="49244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endParaRPr lang="es-ES" sz="2600" b="1" dirty="0" smtClean="0">
              <a:ln w="9000" cmpd="sng">
                <a:noFill/>
                <a:prstDash val="solid"/>
              </a:ln>
              <a:solidFill>
                <a:srgbClr val="50DF17"/>
              </a:solidFill>
              <a:effectLst>
                <a:reflection blurRad="12700" stA="28000" endPos="45000" dist="1000" dir="5400000" sy="-100000" algn="bl" rotWithShape="0"/>
              </a:effectLst>
              <a:latin typeface="Myriad Pro" pitchFamily="34" charset="0"/>
            </a:endParaRPr>
          </a:p>
        </p:txBody>
      </p:sp>
      <p:sp>
        <p:nvSpPr>
          <p:cNvPr id="196" name="26 Rectángulo"/>
          <p:cNvSpPr/>
          <p:nvPr/>
        </p:nvSpPr>
        <p:spPr>
          <a:xfrm>
            <a:off x="971600" y="692696"/>
            <a:ext cx="8143932" cy="51189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endParaRPr lang="es-ES" sz="2600" b="1" dirty="0" smtClean="0">
              <a:ln w="9000" cmpd="sng">
                <a:noFill/>
                <a:prstDash val="solid"/>
              </a:ln>
              <a:solidFill>
                <a:srgbClr val="50DF17"/>
              </a:solidFill>
              <a:effectLst>
                <a:reflection blurRad="12700" stA="28000" endPos="45000" dist="1000" dir="5400000" sy="-100000" algn="bl" rotWithShape="0"/>
              </a:effectLst>
              <a:latin typeface="Myriad Pro" pitchFamily="34" charset="0"/>
            </a:endParaRPr>
          </a:p>
        </p:txBody>
      </p:sp>
      <p:sp>
        <p:nvSpPr>
          <p:cNvPr id="90" name="31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7010432" y="6492899"/>
            <a:ext cx="2133600" cy="365125"/>
          </a:xfrm>
        </p:spPr>
        <p:txBody>
          <a:bodyPr/>
          <a:lstStyle/>
          <a:p>
            <a:fld id="{097D80E7-8DAC-4BA5-B074-EAA36A9A597A}" type="slidenum">
              <a:rPr lang="es-ES" b="1" smtClean="0">
                <a:solidFill>
                  <a:schemeClr val="bg1"/>
                </a:solidFill>
              </a:rPr>
              <a:pPr/>
              <a:t>13</a:t>
            </a:fld>
            <a:r>
              <a:rPr lang="es-ES" b="1" dirty="0" smtClean="0">
                <a:solidFill>
                  <a:schemeClr val="bg1"/>
                </a:solidFill>
              </a:rPr>
              <a:t>/16</a:t>
            </a:r>
            <a:endParaRPr lang="es-ES" b="1" dirty="0">
              <a:solidFill>
                <a:schemeClr val="bg1"/>
              </a:solidFill>
            </a:endParaRPr>
          </a:p>
        </p:txBody>
      </p:sp>
      <p:sp>
        <p:nvSpPr>
          <p:cNvPr id="91" name="Marcador de pie de página 2"/>
          <p:cNvSpPr>
            <a:spLocks noGrp="1"/>
          </p:cNvSpPr>
          <p:nvPr>
            <p:ph type="ftr" sz="quarter" idx="11"/>
          </p:nvPr>
        </p:nvSpPr>
        <p:spPr>
          <a:xfrm>
            <a:off x="35496" y="6453336"/>
            <a:ext cx="8496944" cy="365125"/>
          </a:xfrm>
        </p:spPr>
        <p:txBody>
          <a:bodyPr/>
          <a:lstStyle/>
          <a:p>
            <a:pPr algn="l"/>
            <a:r>
              <a:rPr lang="en-US" sz="1100" b="1" i="1" dirty="0" smtClean="0">
                <a:solidFill>
                  <a:schemeClr val="bg1"/>
                </a:solidFill>
                <a:latin typeface="TitilliumText22L Regular"/>
              </a:rPr>
              <a:t>Power Quality Management of Interconnected </a:t>
            </a:r>
            <a:r>
              <a:rPr lang="en-US" sz="1100" b="1" i="1" dirty="0" err="1" smtClean="0">
                <a:solidFill>
                  <a:schemeClr val="bg1"/>
                </a:solidFill>
                <a:latin typeface="TitilliumText22L Regular"/>
              </a:rPr>
              <a:t>Microgrids</a:t>
            </a:r>
            <a:r>
              <a:rPr lang="en-US" sz="1100" b="1" i="1" dirty="0" smtClean="0">
                <a:solidFill>
                  <a:schemeClr val="bg1"/>
                </a:solidFill>
                <a:latin typeface="TitilliumText22L Regular"/>
              </a:rPr>
              <a:t> using Model Predictive Control</a:t>
            </a:r>
            <a:endParaRPr lang="es-ES" sz="1100" b="1" i="1" dirty="0">
              <a:solidFill>
                <a:schemeClr val="bg1"/>
              </a:solidFill>
              <a:latin typeface="TitilliumText22L Regular"/>
            </a:endParaRPr>
          </a:p>
        </p:txBody>
      </p:sp>
      <p:sp>
        <p:nvSpPr>
          <p:cNvPr id="3" name="Rectángulo 2"/>
          <p:cNvSpPr/>
          <p:nvPr/>
        </p:nvSpPr>
        <p:spPr>
          <a:xfrm>
            <a:off x="35496" y="0"/>
            <a:ext cx="9145016" cy="90622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2" name="94 Rectángulo"/>
          <p:cNvSpPr/>
          <p:nvPr/>
        </p:nvSpPr>
        <p:spPr>
          <a:xfrm>
            <a:off x="611560" y="1004065"/>
            <a:ext cx="7200000" cy="504626"/>
          </a:xfrm>
          <a:prstGeom prst="rect">
            <a:avLst/>
          </a:prstGeom>
          <a:solidFill>
            <a:srgbClr val="41A62A"/>
          </a:solidFill>
          <a:ln>
            <a:noFill/>
          </a:ln>
          <a:effectLst>
            <a:outerShdw blurRad="76200" dist="12700" dir="8100000" sy="-23000" kx="800400" algn="br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dirty="0">
                <a:solidFill>
                  <a:srgbClr val="97BE0D"/>
                </a:solidFill>
                <a:latin typeface="TitilliumText22L Regular"/>
                <a:cs typeface="TitilliumText22L Medium"/>
              </a:rPr>
              <a:t/>
            </a:r>
            <a:br>
              <a:rPr lang="es-ES_tradnl" dirty="0">
                <a:solidFill>
                  <a:srgbClr val="97BE0D"/>
                </a:solidFill>
                <a:latin typeface="TitilliumText22L Regular"/>
                <a:cs typeface="TitilliumText22L Medium"/>
              </a:rPr>
            </a:br>
            <a:endParaRPr lang="es-ES" dirty="0">
              <a:solidFill>
                <a:srgbClr val="97BE0D"/>
              </a:solidFill>
              <a:latin typeface="TitilliumText22L Regular"/>
              <a:cs typeface="TitilliumText22L Medium"/>
            </a:endParaRPr>
          </a:p>
        </p:txBody>
      </p:sp>
      <p:sp>
        <p:nvSpPr>
          <p:cNvPr id="94" name="95 Rectángulo"/>
          <p:cNvSpPr/>
          <p:nvPr/>
        </p:nvSpPr>
        <p:spPr>
          <a:xfrm>
            <a:off x="754436" y="932627"/>
            <a:ext cx="7200000" cy="504626"/>
          </a:xfrm>
          <a:prstGeom prst="rect">
            <a:avLst/>
          </a:prstGeom>
          <a:gradFill flip="none" rotWithShape="1">
            <a:gsLst>
              <a:gs pos="87000">
                <a:srgbClr val="0070C0"/>
              </a:gs>
              <a:gs pos="100000">
                <a:srgbClr val="0047FF"/>
              </a:gs>
            </a:gsLst>
            <a:lin ang="108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dirty="0" smtClean="0">
                <a:solidFill>
                  <a:srgbClr val="97BE0D"/>
                </a:solidFill>
                <a:latin typeface="TitilliumText22L Regular"/>
                <a:cs typeface="TitilliumText22L Medium"/>
              </a:rPr>
              <a:t/>
            </a:r>
            <a:br>
              <a:rPr lang="es-ES_tradnl" dirty="0" smtClean="0">
                <a:solidFill>
                  <a:srgbClr val="97BE0D"/>
                </a:solidFill>
                <a:latin typeface="TitilliumText22L Regular"/>
                <a:cs typeface="TitilliumText22L Medium"/>
              </a:rPr>
            </a:br>
            <a:endParaRPr lang="es-ES" dirty="0"/>
          </a:p>
        </p:txBody>
      </p:sp>
      <p:sp>
        <p:nvSpPr>
          <p:cNvPr id="98" name="96 Rectángulo"/>
          <p:cNvSpPr/>
          <p:nvPr/>
        </p:nvSpPr>
        <p:spPr>
          <a:xfrm>
            <a:off x="899592" y="932057"/>
            <a:ext cx="701608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spcBef>
                <a:spcPct val="0"/>
              </a:spcBef>
              <a:defRPr/>
            </a:pPr>
            <a:r>
              <a:rPr lang="es-ES_tradnl" sz="2800" b="1" dirty="0" err="1" smtClean="0">
                <a:solidFill>
                  <a:schemeClr val="bg1"/>
                </a:solidFill>
                <a:latin typeface="TitilliumText22L Regular"/>
                <a:cs typeface="TitilliumText22L Medium"/>
              </a:rPr>
              <a:t>Grid-Connected</a:t>
            </a:r>
            <a:r>
              <a:rPr lang="es-ES_tradnl" sz="2800" b="1" dirty="0" smtClean="0">
                <a:solidFill>
                  <a:schemeClr val="bg1"/>
                </a:solidFill>
                <a:latin typeface="TitilliumText22L Regular"/>
                <a:cs typeface="TitilliumText22L Medium"/>
              </a:rPr>
              <a:t> and </a:t>
            </a:r>
            <a:r>
              <a:rPr lang="es-ES_tradnl" sz="2800" b="1" dirty="0" err="1" smtClean="0">
                <a:solidFill>
                  <a:schemeClr val="bg1"/>
                </a:solidFill>
                <a:latin typeface="TitilliumText22L Regular"/>
                <a:cs typeface="TitilliumText22L Medium"/>
              </a:rPr>
              <a:t>Islanded</a:t>
            </a:r>
            <a:r>
              <a:rPr lang="es-ES_tradnl" sz="2800" b="1" dirty="0" smtClean="0">
                <a:solidFill>
                  <a:schemeClr val="bg1"/>
                </a:solidFill>
                <a:latin typeface="TitilliumText22L Regular"/>
                <a:cs typeface="TitilliumText22L Medium"/>
              </a:rPr>
              <a:t> </a:t>
            </a:r>
            <a:r>
              <a:rPr lang="es-ES_tradnl" sz="2800" b="1" dirty="0" err="1" smtClean="0">
                <a:solidFill>
                  <a:schemeClr val="bg1"/>
                </a:solidFill>
                <a:latin typeface="TitilliumText22L Regular"/>
                <a:cs typeface="TitilliumText22L Medium"/>
              </a:rPr>
              <a:t>Transition</a:t>
            </a:r>
            <a:endParaRPr lang="es-ES_tradnl" sz="2000" b="1" dirty="0">
              <a:solidFill>
                <a:schemeClr val="bg1"/>
              </a:solidFill>
              <a:latin typeface="TitilliumText22L Regular"/>
              <a:cs typeface="TitilliumText22L Medium"/>
            </a:endParaRP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5774" y="2022609"/>
            <a:ext cx="4680520" cy="2012037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5774" y="4313867"/>
            <a:ext cx="4465636" cy="1979996"/>
          </a:xfrm>
          <a:prstGeom prst="rect">
            <a:avLst/>
          </a:prstGeom>
        </p:spPr>
      </p:pic>
      <p:pic>
        <p:nvPicPr>
          <p:cNvPr id="8" name="Imagen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46066" y="1526715"/>
            <a:ext cx="4328731" cy="1820312"/>
          </a:xfrm>
          <a:prstGeom prst="rect">
            <a:avLst/>
          </a:prstGeom>
        </p:spPr>
      </p:pic>
      <p:pic>
        <p:nvPicPr>
          <p:cNvPr id="10" name="Imagen 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83768" y="4021780"/>
            <a:ext cx="2943724" cy="298972"/>
          </a:xfrm>
          <a:prstGeom prst="rect">
            <a:avLst/>
          </a:prstGeom>
        </p:spPr>
      </p:pic>
      <p:sp>
        <p:nvSpPr>
          <p:cNvPr id="11" name="Cerrar llave 10"/>
          <p:cNvSpPr/>
          <p:nvPr/>
        </p:nvSpPr>
        <p:spPr>
          <a:xfrm rot="5400000">
            <a:off x="1254715" y="3361909"/>
            <a:ext cx="181887" cy="1124089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Imagen 1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55521" y="1694958"/>
            <a:ext cx="2724150" cy="276225"/>
          </a:xfrm>
          <a:prstGeom prst="rect">
            <a:avLst/>
          </a:prstGeom>
        </p:spPr>
      </p:pic>
      <p:sp>
        <p:nvSpPr>
          <p:cNvPr id="30" name="Cerrar llave 29"/>
          <p:cNvSpPr/>
          <p:nvPr/>
        </p:nvSpPr>
        <p:spPr>
          <a:xfrm rot="16200000">
            <a:off x="2293350" y="1570605"/>
            <a:ext cx="181887" cy="1124089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4" name="Conector recto de flecha 13"/>
          <p:cNvCxnSpPr/>
          <p:nvPr/>
        </p:nvCxnSpPr>
        <p:spPr>
          <a:xfrm flipH="1">
            <a:off x="3275858" y="2048669"/>
            <a:ext cx="599762" cy="87627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CuadroTexto 16"/>
          <p:cNvSpPr txBox="1"/>
          <p:nvPr/>
        </p:nvSpPr>
        <p:spPr>
          <a:xfrm>
            <a:off x="3682635" y="1592354"/>
            <a:ext cx="18017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400" dirty="0" err="1" smtClean="0">
                <a:solidFill>
                  <a:srgbClr val="0070C0"/>
                </a:solidFill>
                <a:latin typeface="TitilliumText22L Regular"/>
              </a:rPr>
              <a:t>Power</a:t>
            </a:r>
            <a:r>
              <a:rPr lang="es-ES" sz="1400" dirty="0" smtClean="0">
                <a:solidFill>
                  <a:srgbClr val="0070C0"/>
                </a:solidFill>
                <a:latin typeface="TitilliumText22L Regular"/>
              </a:rPr>
              <a:t> </a:t>
            </a:r>
            <a:r>
              <a:rPr lang="es-ES" sz="1400" dirty="0" err="1" smtClean="0">
                <a:solidFill>
                  <a:srgbClr val="0070C0"/>
                </a:solidFill>
                <a:latin typeface="TitilliumText22L Regular"/>
              </a:rPr>
              <a:t>outage</a:t>
            </a:r>
            <a:r>
              <a:rPr lang="es-ES" sz="1400" dirty="0" smtClean="0">
                <a:solidFill>
                  <a:srgbClr val="0070C0"/>
                </a:solidFill>
                <a:latin typeface="TitilliumText22L Regular"/>
              </a:rPr>
              <a:t> </a:t>
            </a:r>
          </a:p>
          <a:p>
            <a:r>
              <a:rPr lang="es-ES" sz="1400" dirty="0" smtClean="0">
                <a:solidFill>
                  <a:srgbClr val="0070C0"/>
                </a:solidFill>
                <a:latin typeface="TitilliumText22L Regular"/>
              </a:rPr>
              <a:t>in </a:t>
            </a:r>
            <a:r>
              <a:rPr lang="es-ES" sz="1400" dirty="0" err="1" smtClean="0">
                <a:solidFill>
                  <a:srgbClr val="0070C0"/>
                </a:solidFill>
                <a:latin typeface="TitilliumText22L Regular"/>
              </a:rPr>
              <a:t>the</a:t>
            </a:r>
            <a:r>
              <a:rPr lang="es-ES" sz="1400" dirty="0" smtClean="0">
                <a:solidFill>
                  <a:srgbClr val="0070C0"/>
                </a:solidFill>
                <a:latin typeface="TitilliumText22L Regular"/>
              </a:rPr>
              <a:t> </a:t>
            </a:r>
            <a:r>
              <a:rPr lang="es-ES" sz="1400" dirty="0" err="1" smtClean="0">
                <a:solidFill>
                  <a:srgbClr val="0070C0"/>
                </a:solidFill>
                <a:latin typeface="TitilliumText22L Regular"/>
              </a:rPr>
              <a:t>main</a:t>
            </a:r>
            <a:r>
              <a:rPr lang="es-ES" sz="1400" dirty="0" smtClean="0">
                <a:solidFill>
                  <a:srgbClr val="0070C0"/>
                </a:solidFill>
                <a:latin typeface="TitilliumText22L Regular"/>
              </a:rPr>
              <a:t> </a:t>
            </a:r>
            <a:r>
              <a:rPr lang="es-ES" sz="1400" dirty="0" err="1" smtClean="0">
                <a:solidFill>
                  <a:srgbClr val="0070C0"/>
                </a:solidFill>
                <a:latin typeface="TitilliumText22L Regular"/>
              </a:rPr>
              <a:t>Grid</a:t>
            </a:r>
            <a:endParaRPr lang="en-US" sz="1400" dirty="0">
              <a:solidFill>
                <a:srgbClr val="0070C0"/>
              </a:solidFill>
              <a:latin typeface="TitilliumText22L Regular"/>
            </a:endParaRPr>
          </a:p>
        </p:txBody>
      </p:sp>
      <p:pic>
        <p:nvPicPr>
          <p:cNvPr id="19" name="Imagen 18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921045" y="3237592"/>
            <a:ext cx="4107767" cy="1585939"/>
          </a:xfrm>
          <a:prstGeom prst="rect">
            <a:avLst/>
          </a:prstGeom>
        </p:spPr>
      </p:pic>
      <p:pic>
        <p:nvPicPr>
          <p:cNvPr id="25" name="Imagen 24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001596" y="4902878"/>
            <a:ext cx="3862727" cy="1559771"/>
          </a:xfrm>
          <a:prstGeom prst="rect">
            <a:avLst/>
          </a:prstGeom>
        </p:spPr>
      </p:pic>
      <p:cxnSp>
        <p:nvCxnSpPr>
          <p:cNvPr id="44" name="Conector recto de flecha 43"/>
          <p:cNvCxnSpPr/>
          <p:nvPr/>
        </p:nvCxnSpPr>
        <p:spPr>
          <a:xfrm>
            <a:off x="4940454" y="2057739"/>
            <a:ext cx="2655882" cy="21523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Conector recto de flecha 46"/>
          <p:cNvCxnSpPr/>
          <p:nvPr/>
        </p:nvCxnSpPr>
        <p:spPr>
          <a:xfrm>
            <a:off x="4608004" y="2116043"/>
            <a:ext cx="1260140" cy="175792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Conector recto de flecha 48"/>
          <p:cNvCxnSpPr/>
          <p:nvPr/>
        </p:nvCxnSpPr>
        <p:spPr>
          <a:xfrm>
            <a:off x="4257829" y="2135825"/>
            <a:ext cx="1157555" cy="301520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43904862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1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26 Rectángulo"/>
          <p:cNvSpPr/>
          <p:nvPr/>
        </p:nvSpPr>
        <p:spPr>
          <a:xfrm>
            <a:off x="971600" y="712150"/>
            <a:ext cx="8143932" cy="49244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endParaRPr lang="es-ES" sz="2600" b="1" dirty="0" smtClean="0">
              <a:ln w="9000" cmpd="sng">
                <a:noFill/>
                <a:prstDash val="solid"/>
              </a:ln>
              <a:solidFill>
                <a:srgbClr val="50DF17"/>
              </a:solidFill>
              <a:effectLst>
                <a:reflection blurRad="12700" stA="28000" endPos="45000" dist="1000" dir="5400000" sy="-100000" algn="bl" rotWithShape="0"/>
              </a:effectLst>
              <a:latin typeface="Myriad Pro" pitchFamily="34" charset="0"/>
            </a:endParaRPr>
          </a:p>
        </p:txBody>
      </p:sp>
      <p:sp>
        <p:nvSpPr>
          <p:cNvPr id="196" name="26 Rectángulo"/>
          <p:cNvSpPr/>
          <p:nvPr/>
        </p:nvSpPr>
        <p:spPr>
          <a:xfrm>
            <a:off x="971600" y="692696"/>
            <a:ext cx="8143932" cy="51189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endParaRPr lang="es-ES" sz="2600" b="1" dirty="0" smtClean="0">
              <a:ln w="9000" cmpd="sng">
                <a:noFill/>
                <a:prstDash val="solid"/>
              </a:ln>
              <a:solidFill>
                <a:srgbClr val="50DF17"/>
              </a:solidFill>
              <a:effectLst>
                <a:reflection blurRad="12700" stA="28000" endPos="45000" dist="1000" dir="5400000" sy="-100000" algn="bl" rotWithShape="0"/>
              </a:effectLst>
              <a:latin typeface="Myriad Pro" pitchFamily="34" charset="0"/>
            </a:endParaRPr>
          </a:p>
        </p:txBody>
      </p:sp>
      <p:sp>
        <p:nvSpPr>
          <p:cNvPr id="90" name="31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7010432" y="6492899"/>
            <a:ext cx="2133600" cy="365125"/>
          </a:xfrm>
        </p:spPr>
        <p:txBody>
          <a:bodyPr/>
          <a:lstStyle/>
          <a:p>
            <a:fld id="{097D80E7-8DAC-4BA5-B074-EAA36A9A597A}" type="slidenum">
              <a:rPr lang="es-ES" b="1" smtClean="0">
                <a:solidFill>
                  <a:schemeClr val="bg1"/>
                </a:solidFill>
              </a:rPr>
              <a:pPr/>
              <a:t>14</a:t>
            </a:fld>
            <a:r>
              <a:rPr lang="es-ES" b="1" dirty="0" smtClean="0">
                <a:solidFill>
                  <a:schemeClr val="bg1"/>
                </a:solidFill>
              </a:rPr>
              <a:t>/16</a:t>
            </a:r>
            <a:endParaRPr lang="es-ES" b="1" dirty="0">
              <a:solidFill>
                <a:schemeClr val="bg1"/>
              </a:solidFill>
            </a:endParaRPr>
          </a:p>
        </p:txBody>
      </p:sp>
      <p:sp>
        <p:nvSpPr>
          <p:cNvPr id="91" name="Marcador de pie de página 2"/>
          <p:cNvSpPr>
            <a:spLocks noGrp="1"/>
          </p:cNvSpPr>
          <p:nvPr>
            <p:ph type="ftr" sz="quarter" idx="11"/>
          </p:nvPr>
        </p:nvSpPr>
        <p:spPr>
          <a:xfrm>
            <a:off x="35496" y="6453336"/>
            <a:ext cx="8496944" cy="365125"/>
          </a:xfrm>
        </p:spPr>
        <p:txBody>
          <a:bodyPr/>
          <a:lstStyle/>
          <a:p>
            <a:pPr algn="l"/>
            <a:r>
              <a:rPr lang="en-US" sz="1100" b="1" i="1" dirty="0" smtClean="0">
                <a:solidFill>
                  <a:schemeClr val="bg1"/>
                </a:solidFill>
                <a:latin typeface="TitilliumText22L Regular"/>
              </a:rPr>
              <a:t>Power Quality Management of Interconnected </a:t>
            </a:r>
            <a:r>
              <a:rPr lang="en-US" sz="1100" b="1" i="1" dirty="0" err="1" smtClean="0">
                <a:solidFill>
                  <a:schemeClr val="bg1"/>
                </a:solidFill>
                <a:latin typeface="TitilliumText22L Regular"/>
              </a:rPr>
              <a:t>Microgrids</a:t>
            </a:r>
            <a:r>
              <a:rPr lang="en-US" sz="1100" b="1" i="1" dirty="0" smtClean="0">
                <a:solidFill>
                  <a:schemeClr val="bg1"/>
                </a:solidFill>
                <a:latin typeface="TitilliumText22L Regular"/>
              </a:rPr>
              <a:t> using Model Predictive Control</a:t>
            </a:r>
            <a:endParaRPr lang="es-ES" sz="1100" b="1" i="1" dirty="0">
              <a:solidFill>
                <a:schemeClr val="bg1"/>
              </a:solidFill>
              <a:latin typeface="TitilliumText22L Regular"/>
            </a:endParaRPr>
          </a:p>
        </p:txBody>
      </p:sp>
      <p:sp>
        <p:nvSpPr>
          <p:cNvPr id="3" name="Rectángulo 2"/>
          <p:cNvSpPr/>
          <p:nvPr/>
        </p:nvSpPr>
        <p:spPr>
          <a:xfrm>
            <a:off x="35496" y="0"/>
            <a:ext cx="9145016" cy="90622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2" name="94 Rectángulo"/>
          <p:cNvSpPr/>
          <p:nvPr/>
        </p:nvSpPr>
        <p:spPr>
          <a:xfrm>
            <a:off x="611560" y="1004065"/>
            <a:ext cx="7200000" cy="504626"/>
          </a:xfrm>
          <a:prstGeom prst="rect">
            <a:avLst/>
          </a:prstGeom>
          <a:solidFill>
            <a:srgbClr val="41A62A"/>
          </a:solidFill>
          <a:ln>
            <a:noFill/>
          </a:ln>
          <a:effectLst>
            <a:outerShdw blurRad="76200" dist="12700" dir="8100000" sy="-23000" kx="800400" algn="br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dirty="0">
                <a:solidFill>
                  <a:srgbClr val="97BE0D"/>
                </a:solidFill>
                <a:latin typeface="TitilliumText22L Regular"/>
                <a:cs typeface="TitilliumText22L Medium"/>
              </a:rPr>
              <a:t/>
            </a:r>
            <a:br>
              <a:rPr lang="es-ES_tradnl" dirty="0">
                <a:solidFill>
                  <a:srgbClr val="97BE0D"/>
                </a:solidFill>
                <a:latin typeface="TitilliumText22L Regular"/>
                <a:cs typeface="TitilliumText22L Medium"/>
              </a:rPr>
            </a:br>
            <a:endParaRPr lang="es-ES" dirty="0">
              <a:solidFill>
                <a:srgbClr val="97BE0D"/>
              </a:solidFill>
              <a:latin typeface="TitilliumText22L Regular"/>
              <a:cs typeface="TitilliumText22L Medium"/>
            </a:endParaRPr>
          </a:p>
        </p:txBody>
      </p:sp>
      <p:sp>
        <p:nvSpPr>
          <p:cNvPr id="94" name="95 Rectángulo"/>
          <p:cNvSpPr/>
          <p:nvPr/>
        </p:nvSpPr>
        <p:spPr>
          <a:xfrm>
            <a:off x="754436" y="932627"/>
            <a:ext cx="7200000" cy="504626"/>
          </a:xfrm>
          <a:prstGeom prst="rect">
            <a:avLst/>
          </a:prstGeom>
          <a:gradFill flip="none" rotWithShape="1">
            <a:gsLst>
              <a:gs pos="87000">
                <a:srgbClr val="0070C0"/>
              </a:gs>
              <a:gs pos="100000">
                <a:srgbClr val="0047FF"/>
              </a:gs>
            </a:gsLst>
            <a:lin ang="108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dirty="0" smtClean="0">
                <a:solidFill>
                  <a:srgbClr val="97BE0D"/>
                </a:solidFill>
                <a:latin typeface="TitilliumText22L Regular"/>
                <a:cs typeface="TitilliumText22L Medium"/>
              </a:rPr>
              <a:t/>
            </a:r>
            <a:br>
              <a:rPr lang="es-ES_tradnl" dirty="0" smtClean="0">
                <a:solidFill>
                  <a:srgbClr val="97BE0D"/>
                </a:solidFill>
                <a:latin typeface="TitilliumText22L Regular"/>
                <a:cs typeface="TitilliumText22L Medium"/>
              </a:rPr>
            </a:br>
            <a:endParaRPr lang="es-ES" dirty="0"/>
          </a:p>
        </p:txBody>
      </p:sp>
      <p:sp>
        <p:nvSpPr>
          <p:cNvPr id="98" name="96 Rectángulo"/>
          <p:cNvSpPr/>
          <p:nvPr/>
        </p:nvSpPr>
        <p:spPr>
          <a:xfrm>
            <a:off x="899592" y="932057"/>
            <a:ext cx="380264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spcBef>
                <a:spcPct val="0"/>
              </a:spcBef>
              <a:defRPr/>
            </a:pPr>
            <a:r>
              <a:rPr lang="es-ES_tradnl" sz="2800" b="1" dirty="0" err="1" smtClean="0">
                <a:solidFill>
                  <a:schemeClr val="bg1"/>
                </a:solidFill>
                <a:latin typeface="TitilliumText22L Regular"/>
                <a:cs typeface="TitilliumText22L Medium"/>
              </a:rPr>
              <a:t>Interconnected</a:t>
            </a:r>
            <a:r>
              <a:rPr lang="es-ES_tradnl" sz="2800" b="1" dirty="0" smtClean="0">
                <a:solidFill>
                  <a:schemeClr val="bg1"/>
                </a:solidFill>
                <a:latin typeface="TitilliumText22L Regular"/>
                <a:cs typeface="TitilliumText22L Medium"/>
              </a:rPr>
              <a:t> </a:t>
            </a:r>
            <a:r>
              <a:rPr lang="es-ES_tradnl" sz="2800" b="1" dirty="0" err="1" smtClean="0">
                <a:solidFill>
                  <a:schemeClr val="bg1"/>
                </a:solidFill>
                <a:latin typeface="TitilliumText22L Regular"/>
                <a:cs typeface="TitilliumText22L Medium"/>
              </a:rPr>
              <a:t>Mode</a:t>
            </a:r>
            <a:endParaRPr lang="es-ES_tradnl" sz="2000" b="1" dirty="0">
              <a:solidFill>
                <a:schemeClr val="bg1"/>
              </a:solidFill>
              <a:latin typeface="TitilliumText22L Regular"/>
              <a:cs typeface="TitilliumText22L Medium"/>
            </a:endParaRP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3528" y="1693646"/>
            <a:ext cx="4464496" cy="1865759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4339" y="3814776"/>
            <a:ext cx="4422873" cy="2133842"/>
          </a:xfrm>
          <a:prstGeom prst="rect">
            <a:avLst/>
          </a:prstGeom>
        </p:spPr>
      </p:pic>
      <p:sp>
        <p:nvSpPr>
          <p:cNvPr id="7" name="Rectángulo 6"/>
          <p:cNvSpPr/>
          <p:nvPr/>
        </p:nvSpPr>
        <p:spPr>
          <a:xfrm>
            <a:off x="4810764" y="2273417"/>
            <a:ext cx="4017946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rgbClr val="00519E"/>
                </a:solidFill>
                <a:latin typeface="TitilliumText22L Regular"/>
                <a:cs typeface="TitilliumText22L Regular"/>
              </a:rPr>
              <a:t>In the case of the </a:t>
            </a:r>
            <a:r>
              <a:rPr lang="en-US" b="1" dirty="0" err="1">
                <a:solidFill>
                  <a:srgbClr val="00519E"/>
                </a:solidFill>
                <a:latin typeface="TitilliumText22L Regular"/>
                <a:cs typeface="TitilliumText22L Regular"/>
              </a:rPr>
              <a:t>microgrid</a:t>
            </a:r>
            <a:r>
              <a:rPr lang="en-US" b="1" dirty="0">
                <a:solidFill>
                  <a:srgbClr val="00519E"/>
                </a:solidFill>
                <a:latin typeface="TitilliumText22L Regular"/>
                <a:cs typeface="TitilliumText22L Regular"/>
              </a:rPr>
              <a:t> (A) the non-linear loads are connected during all the sample instants of the simulation and the unbalanced loads are connected for these sample instants t&gt;0.1 s. </a:t>
            </a:r>
          </a:p>
          <a:p>
            <a:endParaRPr lang="en-US" b="1" dirty="0">
              <a:solidFill>
                <a:srgbClr val="00519E"/>
              </a:solidFill>
              <a:latin typeface="TitilliumText22L Regular"/>
              <a:cs typeface="TitilliumText22L Regular"/>
            </a:endParaRPr>
          </a:p>
          <a:p>
            <a:r>
              <a:rPr lang="en-US" b="1" dirty="0">
                <a:solidFill>
                  <a:srgbClr val="00519E"/>
                </a:solidFill>
                <a:latin typeface="TitilliumText22L Regular"/>
                <a:cs typeface="TitilliumText22L Regular"/>
              </a:rPr>
              <a:t>In the </a:t>
            </a:r>
            <a:r>
              <a:rPr lang="en-US" b="1" dirty="0" err="1">
                <a:solidFill>
                  <a:srgbClr val="00519E"/>
                </a:solidFill>
                <a:latin typeface="TitilliumText22L Regular"/>
                <a:cs typeface="TitilliumText22L Regular"/>
              </a:rPr>
              <a:t>microgrid</a:t>
            </a:r>
            <a:r>
              <a:rPr lang="en-US" b="1" dirty="0">
                <a:solidFill>
                  <a:srgbClr val="00519E"/>
                </a:solidFill>
                <a:latin typeface="TitilliumText22L Regular"/>
                <a:cs typeface="TitilliumText22L Regular"/>
              </a:rPr>
              <a:t> (B) the unbalanced loads are connected during all the sample instants and the non-linear loads are connected at t&gt;0.1 s. </a:t>
            </a:r>
          </a:p>
          <a:p>
            <a:endParaRPr lang="en-US" dirty="0"/>
          </a:p>
        </p:txBody>
      </p:sp>
      <p:sp>
        <p:nvSpPr>
          <p:cNvPr id="9" name="CuadroTexto 8"/>
          <p:cNvSpPr txBox="1"/>
          <p:nvPr/>
        </p:nvSpPr>
        <p:spPr>
          <a:xfrm>
            <a:off x="1691680" y="5964572"/>
            <a:ext cx="28799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>
                <a:solidFill>
                  <a:srgbClr val="0070C0"/>
                </a:solidFill>
              </a:rPr>
              <a:t>Case </a:t>
            </a:r>
            <a:r>
              <a:rPr lang="es-ES" dirty="0" err="1" smtClean="0">
                <a:solidFill>
                  <a:srgbClr val="0070C0"/>
                </a:solidFill>
              </a:rPr>
              <a:t>interconnected</a:t>
            </a:r>
            <a:endParaRPr lang="en-US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8251991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1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73 Rectángulo"/>
          <p:cNvSpPr/>
          <p:nvPr/>
        </p:nvSpPr>
        <p:spPr>
          <a:xfrm>
            <a:off x="467544" y="908150"/>
            <a:ext cx="7200000" cy="504626"/>
          </a:xfrm>
          <a:prstGeom prst="rect">
            <a:avLst/>
          </a:prstGeom>
          <a:solidFill>
            <a:srgbClr val="41A62A"/>
          </a:solidFill>
          <a:ln>
            <a:noFill/>
          </a:ln>
          <a:effectLst>
            <a:outerShdw blurRad="76200" dist="12700" dir="8100000" sy="-23000" kx="800400" algn="br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dirty="0">
                <a:solidFill>
                  <a:srgbClr val="97BE0D"/>
                </a:solidFill>
                <a:latin typeface="TitilliumText22L Regular"/>
                <a:cs typeface="TitilliumText22L Medium"/>
              </a:rPr>
              <a:t/>
            </a:r>
            <a:br>
              <a:rPr lang="es-ES_tradnl" dirty="0">
                <a:solidFill>
                  <a:srgbClr val="97BE0D"/>
                </a:solidFill>
                <a:latin typeface="TitilliumText22L Regular"/>
                <a:cs typeface="TitilliumText22L Medium"/>
              </a:rPr>
            </a:br>
            <a:endParaRPr lang="es-ES" dirty="0">
              <a:solidFill>
                <a:srgbClr val="97BE0D"/>
              </a:solidFill>
              <a:latin typeface="TitilliumText22L Regular"/>
              <a:cs typeface="TitilliumText22L Medium"/>
            </a:endParaRPr>
          </a:p>
        </p:txBody>
      </p:sp>
      <p:sp>
        <p:nvSpPr>
          <p:cNvPr id="75" name="74 Rectángulo"/>
          <p:cNvSpPr/>
          <p:nvPr/>
        </p:nvSpPr>
        <p:spPr>
          <a:xfrm>
            <a:off x="610420" y="836712"/>
            <a:ext cx="7200000" cy="504626"/>
          </a:xfrm>
          <a:prstGeom prst="rect">
            <a:avLst/>
          </a:prstGeom>
          <a:gradFill flip="none" rotWithShape="1">
            <a:gsLst>
              <a:gs pos="87000">
                <a:srgbClr val="0070C0"/>
              </a:gs>
              <a:gs pos="100000">
                <a:srgbClr val="0047FF"/>
              </a:gs>
            </a:gsLst>
            <a:lin ang="108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dirty="0" smtClean="0">
                <a:solidFill>
                  <a:srgbClr val="97BE0D"/>
                </a:solidFill>
                <a:latin typeface="TitilliumText22L Regular"/>
                <a:cs typeface="TitilliumText22L Medium"/>
              </a:rPr>
              <a:t/>
            </a:r>
            <a:br>
              <a:rPr lang="es-ES_tradnl" dirty="0" smtClean="0">
                <a:solidFill>
                  <a:srgbClr val="97BE0D"/>
                </a:solidFill>
                <a:latin typeface="TitilliumText22L Regular"/>
                <a:cs typeface="TitilliumText22L Medium"/>
              </a:rPr>
            </a:br>
            <a:endParaRPr lang="es-ES" dirty="0"/>
          </a:p>
        </p:txBody>
      </p:sp>
      <p:sp>
        <p:nvSpPr>
          <p:cNvPr id="76" name="Título 1"/>
          <p:cNvSpPr txBox="1">
            <a:spLocks/>
          </p:cNvSpPr>
          <p:nvPr/>
        </p:nvSpPr>
        <p:spPr>
          <a:xfrm>
            <a:off x="611560" y="764704"/>
            <a:ext cx="7632848" cy="64294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_tradnl" sz="2400" b="1" dirty="0" err="1" smtClean="0">
                <a:solidFill>
                  <a:schemeClr val="bg1"/>
                </a:solidFill>
                <a:latin typeface="TitilliumText22L Regular"/>
                <a:ea typeface="+mj-ea"/>
                <a:cs typeface="TitilliumText22L Medium"/>
              </a:rPr>
              <a:t>Conclusions</a:t>
            </a:r>
            <a:endParaRPr lang="es-ES_tradnl" b="1" dirty="0">
              <a:solidFill>
                <a:schemeClr val="bg1"/>
              </a:solidFill>
              <a:latin typeface="TitilliumText22L Regular"/>
              <a:ea typeface="+mj-ea"/>
              <a:cs typeface="TitilliumText22L Medium"/>
            </a:endParaRPr>
          </a:p>
        </p:txBody>
      </p:sp>
      <p:sp>
        <p:nvSpPr>
          <p:cNvPr id="77" name="31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7010432" y="6492899"/>
            <a:ext cx="2133600" cy="365125"/>
          </a:xfrm>
        </p:spPr>
        <p:txBody>
          <a:bodyPr/>
          <a:lstStyle/>
          <a:p>
            <a:fld id="{097D80E7-8DAC-4BA5-B074-EAA36A9A597A}" type="slidenum">
              <a:rPr lang="es-ES" b="1" smtClean="0">
                <a:solidFill>
                  <a:schemeClr val="bg1"/>
                </a:solidFill>
              </a:rPr>
              <a:pPr/>
              <a:t>15</a:t>
            </a:fld>
            <a:r>
              <a:rPr lang="es-ES" b="1" dirty="0" smtClean="0">
                <a:solidFill>
                  <a:schemeClr val="bg1"/>
                </a:solidFill>
              </a:rPr>
              <a:t>/16</a:t>
            </a:r>
            <a:endParaRPr lang="es-ES" b="1" dirty="0">
              <a:solidFill>
                <a:schemeClr val="bg1"/>
              </a:solidFill>
            </a:endParaRPr>
          </a:p>
        </p:txBody>
      </p:sp>
      <p:sp>
        <p:nvSpPr>
          <p:cNvPr id="78" name="Marcador de pie de página 2"/>
          <p:cNvSpPr>
            <a:spLocks noGrp="1"/>
          </p:cNvSpPr>
          <p:nvPr>
            <p:ph type="ftr" sz="quarter" idx="11"/>
          </p:nvPr>
        </p:nvSpPr>
        <p:spPr>
          <a:xfrm>
            <a:off x="35496" y="6453336"/>
            <a:ext cx="8496944" cy="365125"/>
          </a:xfrm>
        </p:spPr>
        <p:txBody>
          <a:bodyPr/>
          <a:lstStyle/>
          <a:p>
            <a:pPr algn="l"/>
            <a:r>
              <a:rPr lang="en-US" sz="1100" b="1" i="1" dirty="0" smtClean="0">
                <a:solidFill>
                  <a:schemeClr val="bg1"/>
                </a:solidFill>
                <a:latin typeface="TitilliumText22L Regular"/>
              </a:rPr>
              <a:t>Advanced Control of Microgrids using Model Predictive Control </a:t>
            </a:r>
            <a:endParaRPr lang="es-ES" sz="1100" b="1" i="1" dirty="0">
              <a:solidFill>
                <a:schemeClr val="bg1"/>
              </a:solidFill>
              <a:latin typeface="TitilliumText22L Regular"/>
            </a:endParaRPr>
          </a:p>
        </p:txBody>
      </p:sp>
      <p:pic>
        <p:nvPicPr>
          <p:cNvPr id="10" name="Imagen 2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72138" y="1616546"/>
            <a:ext cx="3248025" cy="4476750"/>
          </a:xfrm>
          <a:prstGeom prst="rect">
            <a:avLst/>
          </a:prstGeom>
        </p:spPr>
      </p:pic>
      <p:sp>
        <p:nvSpPr>
          <p:cNvPr id="11" name="30 Rectángulo"/>
          <p:cNvSpPr/>
          <p:nvPr/>
        </p:nvSpPr>
        <p:spPr>
          <a:xfrm>
            <a:off x="251520" y="1767686"/>
            <a:ext cx="8352928" cy="4968552"/>
          </a:xfrm>
          <a:prstGeom prst="rect">
            <a:avLst/>
          </a:prstGeom>
          <a:solidFill>
            <a:schemeClr val="bg1">
              <a:alpha val="5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Font typeface="Wingdings" pitchFamily="2" charset="2"/>
              <a:buChar char="§"/>
            </a:pPr>
            <a:endParaRPr lang="es-ES" dirty="0"/>
          </a:p>
        </p:txBody>
      </p:sp>
      <p:sp>
        <p:nvSpPr>
          <p:cNvPr id="28" name="27 Rectángulo"/>
          <p:cNvSpPr/>
          <p:nvPr/>
        </p:nvSpPr>
        <p:spPr>
          <a:xfrm>
            <a:off x="628122" y="3284984"/>
            <a:ext cx="288032" cy="50405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9" name="Rectángulo redondeado 40"/>
          <p:cNvSpPr/>
          <p:nvPr/>
        </p:nvSpPr>
        <p:spPr>
          <a:xfrm>
            <a:off x="651964" y="1626663"/>
            <a:ext cx="576064" cy="504056"/>
          </a:xfrm>
          <a:prstGeom prst="roundRect">
            <a:avLst/>
          </a:prstGeom>
          <a:noFill/>
          <a:ln w="666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30" name="Imagen 4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141" y="1412776"/>
            <a:ext cx="734543" cy="717943"/>
          </a:xfrm>
          <a:prstGeom prst="rect">
            <a:avLst/>
          </a:prstGeom>
        </p:spPr>
      </p:pic>
      <p:sp>
        <p:nvSpPr>
          <p:cNvPr id="32" name="Rectángulo redondeado 43"/>
          <p:cNvSpPr/>
          <p:nvPr/>
        </p:nvSpPr>
        <p:spPr>
          <a:xfrm>
            <a:off x="709165" y="4587136"/>
            <a:ext cx="576064" cy="508680"/>
          </a:xfrm>
          <a:prstGeom prst="roundRect">
            <a:avLst/>
          </a:prstGeom>
          <a:noFill/>
          <a:ln w="666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33" name="Imagen 4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165" y="4309838"/>
            <a:ext cx="784255" cy="766532"/>
          </a:xfrm>
          <a:prstGeom prst="rect">
            <a:avLst/>
          </a:prstGeom>
        </p:spPr>
      </p:pic>
      <p:sp>
        <p:nvSpPr>
          <p:cNvPr id="36" name="Rectángulo 49"/>
          <p:cNvSpPr/>
          <p:nvPr/>
        </p:nvSpPr>
        <p:spPr>
          <a:xfrm>
            <a:off x="1422692" y="5336272"/>
            <a:ext cx="660648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en-US" b="1" dirty="0">
              <a:solidFill>
                <a:srgbClr val="00519E"/>
              </a:solidFill>
              <a:latin typeface="TitilliumText22L Regular"/>
              <a:cs typeface="TitilliumText22L Regular"/>
            </a:endParaRPr>
          </a:p>
        </p:txBody>
      </p:sp>
      <p:sp>
        <p:nvSpPr>
          <p:cNvPr id="43" name="42 Rectángulo"/>
          <p:cNvSpPr/>
          <p:nvPr/>
        </p:nvSpPr>
        <p:spPr>
          <a:xfrm>
            <a:off x="683568" y="3284984"/>
            <a:ext cx="288032" cy="50405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3" name="22 Rectángulo"/>
          <p:cNvSpPr/>
          <p:nvPr/>
        </p:nvSpPr>
        <p:spPr>
          <a:xfrm>
            <a:off x="7092280" y="0"/>
            <a:ext cx="2051720" cy="83671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" name="Rectángulo 2"/>
          <p:cNvSpPr/>
          <p:nvPr/>
        </p:nvSpPr>
        <p:spPr>
          <a:xfrm>
            <a:off x="1645270" y="1576983"/>
            <a:ext cx="6599137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b="1" dirty="0">
                <a:solidFill>
                  <a:srgbClr val="00519E"/>
                </a:solidFill>
                <a:latin typeface="TitilliumText22L Regular"/>
                <a:cs typeface="TitilliumText22L Regular"/>
              </a:rPr>
              <a:t>A </a:t>
            </a:r>
            <a:r>
              <a:rPr lang="en-US" b="1" dirty="0">
                <a:solidFill>
                  <a:srgbClr val="55BF0D"/>
                </a:solidFill>
                <a:latin typeface="TitilliumText22L Regular"/>
                <a:cs typeface="TitilliumText22L Regular"/>
              </a:rPr>
              <a:t>MPC-based methodology to manage the power quality in interconnected </a:t>
            </a:r>
            <a:r>
              <a:rPr lang="en-US" b="1" dirty="0" err="1">
                <a:solidFill>
                  <a:srgbClr val="55BF0D"/>
                </a:solidFill>
                <a:latin typeface="TitilliumText22L Regular"/>
                <a:cs typeface="TitilliumText22L Regular"/>
              </a:rPr>
              <a:t>microgrids</a:t>
            </a:r>
            <a:r>
              <a:rPr lang="en-US" b="1" dirty="0">
                <a:solidFill>
                  <a:srgbClr val="55BF0D"/>
                </a:solidFill>
                <a:latin typeface="TitilliumText22L Regular"/>
                <a:cs typeface="TitilliumText22L Regular"/>
              </a:rPr>
              <a:t> </a:t>
            </a:r>
            <a:r>
              <a:rPr lang="en-US" b="1" dirty="0">
                <a:solidFill>
                  <a:srgbClr val="00519E"/>
                </a:solidFill>
                <a:latin typeface="TitilliumText22L Regular"/>
                <a:cs typeface="TitilliumText22L Regular"/>
              </a:rPr>
              <a:t>has been validated and compared under simulation with PI-PWM classical controllers. The control algorithm is applied to a </a:t>
            </a:r>
            <a:r>
              <a:rPr lang="en-US" b="1" dirty="0">
                <a:solidFill>
                  <a:srgbClr val="55BF0D"/>
                </a:solidFill>
                <a:latin typeface="TitilliumText22L Regular"/>
                <a:cs typeface="TitilliumText22L Regular"/>
              </a:rPr>
              <a:t>four-wire three-phase VSI with active control of the neutral point </a:t>
            </a:r>
            <a:r>
              <a:rPr lang="en-US" b="1" dirty="0">
                <a:solidFill>
                  <a:srgbClr val="00519E"/>
                </a:solidFill>
                <a:latin typeface="TitilliumText22L Regular"/>
                <a:cs typeface="TitilliumText22L Regular"/>
              </a:rPr>
              <a:t>which works as master of a </a:t>
            </a:r>
            <a:r>
              <a:rPr lang="en-US" b="1" dirty="0" err="1">
                <a:solidFill>
                  <a:srgbClr val="00519E"/>
                </a:solidFill>
                <a:latin typeface="TitilliumText22L Regular"/>
                <a:cs typeface="TitilliumText22L Regular"/>
              </a:rPr>
              <a:t>microgrid</a:t>
            </a:r>
            <a:r>
              <a:rPr lang="en-US" b="1" dirty="0">
                <a:solidFill>
                  <a:srgbClr val="00519E"/>
                </a:solidFill>
                <a:latin typeface="TitilliumText22L Regular"/>
                <a:cs typeface="TitilliumText22L Regular"/>
              </a:rPr>
              <a:t> with unbalanced and non-linear loads and generators connected. The simulation results show </a:t>
            </a:r>
            <a:r>
              <a:rPr lang="en-US" b="1" dirty="0">
                <a:solidFill>
                  <a:srgbClr val="55BF0D"/>
                </a:solidFill>
                <a:latin typeface="TitilliumText22L Regular"/>
                <a:cs typeface="TitilliumText22L Regular"/>
              </a:rPr>
              <a:t>the potential of the presented MPC-controller in comparison </a:t>
            </a:r>
            <a:r>
              <a:rPr lang="en-US" b="1" dirty="0" err="1">
                <a:solidFill>
                  <a:srgbClr val="55BF0D"/>
                </a:solidFill>
                <a:latin typeface="TitilliumText22L Regular"/>
                <a:cs typeface="TitilliumText22L Regular"/>
              </a:rPr>
              <a:t>wiht</a:t>
            </a:r>
            <a:r>
              <a:rPr lang="en-US" b="1" dirty="0">
                <a:solidFill>
                  <a:srgbClr val="55BF0D"/>
                </a:solidFill>
                <a:latin typeface="TitilliumText22L Regular"/>
                <a:cs typeface="TitilliumText22L Regular"/>
              </a:rPr>
              <a:t> classical PI-PWM controllers solving the transient response problems of traditional methods</a:t>
            </a:r>
          </a:p>
        </p:txBody>
      </p:sp>
      <p:sp>
        <p:nvSpPr>
          <p:cNvPr id="24" name="Rectángulo 47"/>
          <p:cNvSpPr/>
          <p:nvPr/>
        </p:nvSpPr>
        <p:spPr>
          <a:xfrm>
            <a:off x="1655278" y="4681590"/>
            <a:ext cx="6480720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b="1" dirty="0" smtClean="0">
                <a:solidFill>
                  <a:srgbClr val="00519E"/>
                </a:solidFill>
                <a:latin typeface="TitilliumText22L Regular"/>
                <a:cs typeface="TitilliumText22L Regular"/>
              </a:rPr>
              <a:t>The presented work has been </a:t>
            </a:r>
            <a:r>
              <a:rPr lang="en-US" b="1" dirty="0" err="1" smtClean="0">
                <a:solidFill>
                  <a:srgbClr val="00519E"/>
                </a:solidFill>
                <a:latin typeface="TitilliumText22L Regular"/>
                <a:cs typeface="TitilliumText22L Regular"/>
              </a:rPr>
              <a:t>developped</a:t>
            </a:r>
            <a:r>
              <a:rPr lang="en-US" b="1" dirty="0" smtClean="0">
                <a:solidFill>
                  <a:srgbClr val="00519E"/>
                </a:solidFill>
                <a:latin typeface="TitilliumText22L Regular"/>
                <a:cs typeface="TitilliumText22L Regular"/>
              </a:rPr>
              <a:t> under the framework of the project </a:t>
            </a:r>
            <a:r>
              <a:rPr lang="en-US" b="1" dirty="0" smtClean="0">
                <a:solidFill>
                  <a:srgbClr val="41A62A"/>
                </a:solidFill>
                <a:latin typeface="TitilliumText22L Regular"/>
                <a:cs typeface="TitilliumText22L Regular"/>
              </a:rPr>
              <a:t>CONFIGURA</a:t>
            </a:r>
            <a:r>
              <a:rPr lang="en-US" b="1" dirty="0" smtClean="0">
                <a:solidFill>
                  <a:srgbClr val="00519E"/>
                </a:solidFill>
                <a:latin typeface="TitilliumText22L Regular"/>
                <a:cs typeface="TitilliumText22L Regular"/>
              </a:rPr>
              <a:t> </a:t>
            </a:r>
            <a:r>
              <a:rPr lang="en-US" b="1" u="sng" dirty="0" smtClean="0">
                <a:solidFill>
                  <a:srgbClr val="00519E"/>
                </a:solidFill>
                <a:latin typeface="TitilliumText22L Regular"/>
                <a:cs typeface="TitilliumText22L Regular"/>
              </a:rPr>
              <a:t>DPI2016-78338-R</a:t>
            </a:r>
            <a:r>
              <a:rPr lang="en-US" b="1" dirty="0" smtClean="0">
                <a:solidFill>
                  <a:srgbClr val="00519E"/>
                </a:solidFill>
                <a:latin typeface="TitilliumText22L Regular"/>
                <a:cs typeface="TitilliumText22L Regular"/>
              </a:rPr>
              <a:t> (Funded by </a:t>
            </a:r>
            <a:r>
              <a:rPr lang="en-US" b="1" dirty="0" smtClean="0">
                <a:solidFill>
                  <a:srgbClr val="41A62A"/>
                </a:solidFill>
                <a:latin typeface="TitilliumText22L Regular"/>
                <a:cs typeface="TitilliumText22L Regular"/>
              </a:rPr>
              <a:t>Spanish Ministry of Economy, Industry  and Competitiveness</a:t>
            </a:r>
            <a:r>
              <a:rPr lang="en-US" b="1" dirty="0" smtClean="0">
                <a:solidFill>
                  <a:srgbClr val="00519E"/>
                </a:solidFill>
                <a:latin typeface="TitilliumText22L Regular"/>
                <a:cs typeface="TitilliumText22L Regular"/>
              </a:rPr>
              <a:t>) and the European Regional Funds (ERDF) under the </a:t>
            </a:r>
            <a:r>
              <a:rPr lang="en-US" b="1" dirty="0" smtClean="0">
                <a:solidFill>
                  <a:srgbClr val="41A62A"/>
                </a:solidFill>
                <a:latin typeface="TitilliumText22L Regular"/>
                <a:cs typeface="TitilliumText22L Regular"/>
              </a:rPr>
              <a:t>Program </a:t>
            </a:r>
            <a:r>
              <a:rPr lang="en-US" b="1" dirty="0" err="1" smtClean="0">
                <a:solidFill>
                  <a:srgbClr val="41A62A"/>
                </a:solidFill>
                <a:latin typeface="TitilliumText22L Regular"/>
                <a:cs typeface="TitilliumText22L Regular"/>
              </a:rPr>
              <a:t>Interreg</a:t>
            </a:r>
            <a:r>
              <a:rPr lang="en-US" b="1" dirty="0" smtClean="0">
                <a:solidFill>
                  <a:srgbClr val="41A62A"/>
                </a:solidFill>
                <a:latin typeface="TitilliumText22L Regular"/>
                <a:cs typeface="TitilliumText22L Regular"/>
              </a:rPr>
              <a:t> SUDOE </a:t>
            </a:r>
            <a:r>
              <a:rPr lang="en-US" b="1" dirty="0" smtClean="0">
                <a:solidFill>
                  <a:srgbClr val="00519E"/>
                </a:solidFill>
                <a:latin typeface="TitilliumText22L Regular"/>
                <a:cs typeface="TitilliumText22L Regular"/>
              </a:rPr>
              <a:t>SOE3/P3/E0901 project </a:t>
            </a:r>
            <a:r>
              <a:rPr lang="en-US" b="1" dirty="0" smtClean="0">
                <a:solidFill>
                  <a:srgbClr val="41A62A"/>
                </a:solidFill>
                <a:latin typeface="TitilliumText22L Regular"/>
                <a:cs typeface="TitilliumText22L Regular"/>
              </a:rPr>
              <a:t>IMPROVEMENT</a:t>
            </a:r>
          </a:p>
          <a:p>
            <a:pPr algn="just"/>
            <a:endParaRPr lang="es-ES" b="1" dirty="0">
              <a:solidFill>
                <a:srgbClr val="00519E"/>
              </a:solidFill>
              <a:latin typeface="TitilliumText22L Regular"/>
              <a:cs typeface="TitilliumText22L Regular"/>
            </a:endParaRPr>
          </a:p>
        </p:txBody>
      </p:sp>
    </p:spTree>
    <p:extLst>
      <p:ext uri="{BB962C8B-B14F-4D97-AF65-F5344CB8AC3E}">
        <p14:creationId xmlns:p14="http://schemas.microsoft.com/office/powerpoint/2010/main" val="4257105976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8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7D80E7-8DAC-4BA5-B074-EAA36A9A597A}" type="slidenum">
              <a:rPr lang="es-ES" smtClean="0"/>
              <a:pPr/>
              <a:t>16</a:t>
            </a:fld>
            <a:endParaRPr lang="es-ES"/>
          </a:p>
        </p:txBody>
      </p:sp>
      <p:pic>
        <p:nvPicPr>
          <p:cNvPr id="5" name="Picture 1" descr="T:\08 Difusion_VT\0174 imagenes laboratorio\DSC0261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24833" y="36004"/>
            <a:ext cx="9144000" cy="6858000"/>
          </a:xfrm>
          <a:prstGeom prst="rect">
            <a:avLst/>
          </a:prstGeom>
          <a:noFill/>
        </p:spPr>
      </p:pic>
      <p:cxnSp>
        <p:nvCxnSpPr>
          <p:cNvPr id="6" name="180 Conector recto de flecha"/>
          <p:cNvCxnSpPr/>
          <p:nvPr/>
        </p:nvCxnSpPr>
        <p:spPr>
          <a:xfrm rot="5400000">
            <a:off x="4148968" y="1691792"/>
            <a:ext cx="270000" cy="0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CuadroTexto 6"/>
          <p:cNvSpPr txBox="1"/>
          <p:nvPr/>
        </p:nvSpPr>
        <p:spPr>
          <a:xfrm>
            <a:off x="2205947" y="1723383"/>
            <a:ext cx="1272198" cy="2556000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es-ES" sz="1200" dirty="0">
              <a:latin typeface="Helvetica LT Std" panose="020B0504020202020204" pitchFamily="34" charset="0"/>
            </a:endParaRPr>
          </a:p>
          <a:p>
            <a:pPr algn="ctr"/>
            <a:endParaRPr lang="es-ES" sz="1200" b="1" dirty="0">
              <a:latin typeface="Helvetica LT Std" panose="020B0504020202020204" pitchFamily="34" charset="0"/>
            </a:endParaRPr>
          </a:p>
          <a:p>
            <a:pPr algn="ctr"/>
            <a:endParaRPr lang="es-ES" sz="1200" b="1" dirty="0">
              <a:latin typeface="Helvetica LT Std" panose="020B0504020202020204" pitchFamily="34" charset="0"/>
            </a:endParaRPr>
          </a:p>
          <a:p>
            <a:pPr algn="ctr"/>
            <a:endParaRPr lang="es-ES" sz="1200" b="1" dirty="0">
              <a:latin typeface="Helvetica LT Std" panose="020B0504020202020204" pitchFamily="34" charset="0"/>
            </a:endParaRPr>
          </a:p>
          <a:p>
            <a:pPr algn="ctr"/>
            <a:endParaRPr lang="es-ES" sz="1200" b="1" dirty="0">
              <a:latin typeface="Helvetica LT Std" panose="020B0504020202020204" pitchFamily="34" charset="0"/>
            </a:endParaRPr>
          </a:p>
          <a:p>
            <a:pPr algn="ctr"/>
            <a:r>
              <a:rPr lang="es-ES" sz="1200" b="1" dirty="0">
                <a:latin typeface="Helvetica LT Std" panose="020B0504020202020204" pitchFamily="34" charset="0"/>
              </a:rPr>
              <a:t>SECONDARY</a:t>
            </a:r>
          </a:p>
          <a:p>
            <a:pPr algn="ctr"/>
            <a:r>
              <a:rPr lang="es-ES" sz="1200" b="1" dirty="0">
                <a:latin typeface="Helvetica LT Std" panose="020B0504020202020204" pitchFamily="34" charset="0"/>
              </a:rPr>
              <a:t>CONTROL</a:t>
            </a:r>
          </a:p>
          <a:p>
            <a:pPr algn="ctr"/>
            <a:endParaRPr lang="es-ES" sz="1200" b="1" dirty="0">
              <a:latin typeface="Helvetica LT Std" panose="020B0504020202020204" pitchFamily="34" charset="0"/>
            </a:endParaRPr>
          </a:p>
          <a:p>
            <a:pPr algn="ctr"/>
            <a:endParaRPr lang="es-ES" sz="1200" b="1" dirty="0">
              <a:latin typeface="Helvetica LT Std" panose="020B0504020202020204" pitchFamily="34" charset="0"/>
            </a:endParaRPr>
          </a:p>
          <a:p>
            <a:pPr algn="ctr"/>
            <a:endParaRPr lang="es-ES" sz="1200" b="1" dirty="0">
              <a:latin typeface="Helvetica LT Std" panose="020B0504020202020204" pitchFamily="34" charset="0"/>
            </a:endParaRPr>
          </a:p>
          <a:p>
            <a:pPr algn="ctr"/>
            <a:endParaRPr lang="es-ES" sz="1200" b="1" dirty="0">
              <a:latin typeface="Helvetica LT Std" panose="020B0504020202020204" pitchFamily="34" charset="0"/>
            </a:endParaRPr>
          </a:p>
          <a:p>
            <a:pPr algn="ctr"/>
            <a:endParaRPr lang="en-US" sz="1200" dirty="0">
              <a:latin typeface="Helvetica LT Std" panose="020B0504020202020204" pitchFamily="34" charset="0"/>
            </a:endParaRPr>
          </a:p>
        </p:txBody>
      </p:sp>
      <p:sp>
        <p:nvSpPr>
          <p:cNvPr id="8" name="CuadroTexto 7"/>
          <p:cNvSpPr txBox="1"/>
          <p:nvPr/>
        </p:nvSpPr>
        <p:spPr>
          <a:xfrm>
            <a:off x="4045208" y="1844824"/>
            <a:ext cx="1051425" cy="540000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ES" sz="1200" b="1" dirty="0" smtClean="0">
                <a:latin typeface="Helvetica LT Std" panose="020B0504020202020204" pitchFamily="34" charset="0"/>
              </a:rPr>
              <a:t>PRIMARY</a:t>
            </a:r>
            <a:endParaRPr lang="es-ES" sz="1200" b="1" dirty="0">
              <a:latin typeface="Helvetica LT Std" panose="020B0504020202020204" pitchFamily="34" charset="0"/>
            </a:endParaRPr>
          </a:p>
          <a:p>
            <a:pPr algn="ctr"/>
            <a:r>
              <a:rPr lang="es-ES" sz="1200" b="1" dirty="0">
                <a:latin typeface="Helvetica LT Std" panose="020B0504020202020204" pitchFamily="34" charset="0"/>
              </a:rPr>
              <a:t>CONTROL</a:t>
            </a:r>
          </a:p>
        </p:txBody>
      </p:sp>
      <p:cxnSp>
        <p:nvCxnSpPr>
          <p:cNvPr id="9" name="180 Conector recto de flecha"/>
          <p:cNvCxnSpPr/>
          <p:nvPr/>
        </p:nvCxnSpPr>
        <p:spPr>
          <a:xfrm>
            <a:off x="5089487" y="2117529"/>
            <a:ext cx="386715" cy="0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ángulo redondeado 9"/>
          <p:cNvSpPr/>
          <p:nvPr/>
        </p:nvSpPr>
        <p:spPr>
          <a:xfrm>
            <a:off x="5486099" y="1958178"/>
            <a:ext cx="275035" cy="325041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cxnSp>
        <p:nvCxnSpPr>
          <p:cNvPr id="11" name="Conector recto 10"/>
          <p:cNvCxnSpPr/>
          <p:nvPr/>
        </p:nvCxnSpPr>
        <p:spPr>
          <a:xfrm>
            <a:off x="5552546" y="2018163"/>
            <a:ext cx="0" cy="198732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Conector recto de flecha 11"/>
          <p:cNvCxnSpPr/>
          <p:nvPr/>
        </p:nvCxnSpPr>
        <p:spPr>
          <a:xfrm>
            <a:off x="5552547" y="2151848"/>
            <a:ext cx="132395" cy="82909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Conector recto 12"/>
          <p:cNvCxnSpPr/>
          <p:nvPr/>
        </p:nvCxnSpPr>
        <p:spPr>
          <a:xfrm flipV="1">
            <a:off x="5552547" y="2018163"/>
            <a:ext cx="132395" cy="81199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Conector recto 13"/>
          <p:cNvCxnSpPr/>
          <p:nvPr/>
        </p:nvCxnSpPr>
        <p:spPr>
          <a:xfrm>
            <a:off x="5767447" y="2110759"/>
            <a:ext cx="629357" cy="9939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CuadroTexto 14"/>
          <p:cNvSpPr txBox="1"/>
          <p:nvPr/>
        </p:nvSpPr>
        <p:spPr>
          <a:xfrm>
            <a:off x="611561" y="1723384"/>
            <a:ext cx="1027324" cy="2556000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es-ES" sz="1200" dirty="0">
              <a:latin typeface="Helvetica LT Std" panose="020B0504020202020204" pitchFamily="34" charset="0"/>
            </a:endParaRPr>
          </a:p>
          <a:p>
            <a:pPr algn="ctr"/>
            <a:endParaRPr lang="es-ES" sz="1200" b="1" dirty="0">
              <a:latin typeface="Helvetica LT Std" panose="020B0504020202020204" pitchFamily="34" charset="0"/>
            </a:endParaRPr>
          </a:p>
          <a:p>
            <a:pPr algn="ctr"/>
            <a:endParaRPr lang="es-ES" sz="1200" b="1" dirty="0">
              <a:latin typeface="Helvetica LT Std" panose="020B0504020202020204" pitchFamily="34" charset="0"/>
            </a:endParaRPr>
          </a:p>
          <a:p>
            <a:pPr algn="ctr"/>
            <a:endParaRPr lang="es-ES" sz="1200" b="1" dirty="0">
              <a:latin typeface="Helvetica LT Std" panose="020B0504020202020204" pitchFamily="34" charset="0"/>
            </a:endParaRPr>
          </a:p>
          <a:p>
            <a:pPr algn="ctr"/>
            <a:endParaRPr lang="es-ES" sz="1200" b="1" dirty="0">
              <a:latin typeface="Helvetica LT Std" panose="020B0504020202020204" pitchFamily="34" charset="0"/>
            </a:endParaRPr>
          </a:p>
          <a:p>
            <a:pPr algn="ctr"/>
            <a:r>
              <a:rPr lang="es-ES" sz="1200" b="1" dirty="0">
                <a:latin typeface="Helvetica LT Std" panose="020B0504020202020204" pitchFamily="34" charset="0"/>
              </a:rPr>
              <a:t>TERTIARY</a:t>
            </a:r>
          </a:p>
          <a:p>
            <a:pPr algn="ctr"/>
            <a:r>
              <a:rPr lang="es-ES" sz="1200" b="1" dirty="0">
                <a:latin typeface="Helvetica LT Std" panose="020B0504020202020204" pitchFamily="34" charset="0"/>
              </a:rPr>
              <a:t>CONTROL</a:t>
            </a:r>
          </a:p>
          <a:p>
            <a:pPr algn="ctr"/>
            <a:endParaRPr lang="es-ES" sz="1200" b="1" dirty="0">
              <a:latin typeface="Helvetica LT Std" panose="020B0504020202020204" pitchFamily="34" charset="0"/>
            </a:endParaRPr>
          </a:p>
          <a:p>
            <a:pPr algn="ctr"/>
            <a:endParaRPr lang="es-ES" sz="1200" b="1" dirty="0">
              <a:latin typeface="Helvetica LT Std" panose="020B0504020202020204" pitchFamily="34" charset="0"/>
            </a:endParaRPr>
          </a:p>
          <a:p>
            <a:pPr algn="ctr"/>
            <a:endParaRPr lang="es-ES" sz="1200" b="1" dirty="0">
              <a:latin typeface="Helvetica LT Std" panose="020B0504020202020204" pitchFamily="34" charset="0"/>
            </a:endParaRPr>
          </a:p>
          <a:p>
            <a:pPr algn="ctr"/>
            <a:endParaRPr lang="es-ES" sz="1200" b="1" dirty="0">
              <a:latin typeface="Helvetica LT Std" panose="020B0504020202020204" pitchFamily="34" charset="0"/>
            </a:endParaRPr>
          </a:p>
          <a:p>
            <a:pPr algn="ctr"/>
            <a:endParaRPr lang="en-US" sz="1200" dirty="0">
              <a:latin typeface="Helvetica LT Std" panose="020B0504020202020204" pitchFamily="34" charset="0"/>
            </a:endParaRPr>
          </a:p>
        </p:txBody>
      </p:sp>
      <p:cxnSp>
        <p:nvCxnSpPr>
          <p:cNvPr id="16" name="Conector recto 15"/>
          <p:cNvCxnSpPr>
            <a:endCxn id="19" idx="0"/>
          </p:cNvCxnSpPr>
          <p:nvPr/>
        </p:nvCxnSpPr>
        <p:spPr>
          <a:xfrm>
            <a:off x="6750684" y="3015802"/>
            <a:ext cx="1466933" cy="16049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Elipse 16"/>
          <p:cNvSpPr/>
          <p:nvPr/>
        </p:nvSpPr>
        <p:spPr>
          <a:xfrm>
            <a:off x="8190432" y="2905620"/>
            <a:ext cx="270000" cy="2700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8" name="Arco 17"/>
          <p:cNvSpPr/>
          <p:nvPr/>
        </p:nvSpPr>
        <p:spPr>
          <a:xfrm rot="10800000">
            <a:off x="8325617" y="2977619"/>
            <a:ext cx="108000" cy="108000"/>
          </a:xfrm>
          <a:prstGeom prst="arc">
            <a:avLst>
              <a:gd name="adj1" fmla="val 10807608"/>
              <a:gd name="adj2" fmla="val 0"/>
            </a:avLst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9" name="Arco 18"/>
          <p:cNvSpPr/>
          <p:nvPr/>
        </p:nvSpPr>
        <p:spPr>
          <a:xfrm>
            <a:off x="8217617" y="2977971"/>
            <a:ext cx="108000" cy="108000"/>
          </a:xfrm>
          <a:prstGeom prst="arc">
            <a:avLst>
              <a:gd name="adj1" fmla="val 10807608"/>
              <a:gd name="adj2" fmla="val 0"/>
            </a:avLst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cxnSp>
        <p:nvCxnSpPr>
          <p:cNvPr id="20" name="Conector recto 19"/>
          <p:cNvCxnSpPr/>
          <p:nvPr/>
        </p:nvCxnSpPr>
        <p:spPr>
          <a:xfrm>
            <a:off x="7812360" y="2893643"/>
            <a:ext cx="0" cy="270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CuadroTexto 20"/>
          <p:cNvSpPr txBox="1"/>
          <p:nvPr/>
        </p:nvSpPr>
        <p:spPr>
          <a:xfrm>
            <a:off x="7627748" y="3107149"/>
            <a:ext cx="55461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200" dirty="0"/>
              <a:t>PCC</a:t>
            </a:r>
            <a:endParaRPr lang="en-US" sz="1200" dirty="0"/>
          </a:p>
        </p:txBody>
      </p:sp>
      <p:cxnSp>
        <p:nvCxnSpPr>
          <p:cNvPr id="22" name="180 Conector recto de flecha"/>
          <p:cNvCxnSpPr/>
          <p:nvPr/>
        </p:nvCxnSpPr>
        <p:spPr>
          <a:xfrm>
            <a:off x="1665946" y="2029681"/>
            <a:ext cx="540000" cy="0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CuadroTexto 22"/>
              <p:cNvSpPr txBox="1"/>
              <p:nvPr/>
            </p:nvSpPr>
            <p:spPr>
              <a:xfrm>
                <a:off x="1707291" y="1805072"/>
                <a:ext cx="301557" cy="18376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100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s-ES" sz="1000" i="1"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  <m:sub>
                          <m:r>
                            <a:rPr lang="es-ES" sz="1000" b="0" i="1" smtClean="0">
                              <a:latin typeface="Cambria Math" panose="02040503050406030204" pitchFamily="18" charset="0"/>
                            </a:rPr>
                            <m:t>𝑔𝑟𝑖𝑑</m:t>
                          </m:r>
                        </m:sub>
                        <m:sup>
                          <m:r>
                            <a:rPr lang="es-ES" sz="1000" i="1">
                              <a:latin typeface="Cambria Math" panose="02040503050406030204" pitchFamily="18" charset="0"/>
                            </a:rPr>
                            <m:t>𝑠</m:t>
                          </m:r>
                          <m:r>
                            <a:rPr lang="es-ES" sz="1000" b="0" i="1" smtClean="0">
                              <a:latin typeface="Cambria Math" panose="02040503050406030204" pitchFamily="18" charset="0"/>
                            </a:rPr>
                            <m:t>𝑐h</m:t>
                          </m:r>
                        </m:sup>
                      </m:sSubSup>
                    </m:oMath>
                  </m:oMathPara>
                </a14:m>
                <a:endParaRPr lang="en-US" sz="1000" dirty="0"/>
              </a:p>
            </p:txBody>
          </p:sp>
        </mc:Choice>
        <mc:Fallback xmlns="">
          <p:sp>
            <p:nvSpPr>
              <p:cNvPr id="23" name="CuadroTexto 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07291" y="1805072"/>
                <a:ext cx="301557" cy="183768"/>
              </a:xfrm>
              <a:prstGeom prst="rect">
                <a:avLst/>
              </a:prstGeom>
              <a:blipFill rotWithShape="0">
                <a:blip r:embed="rId3"/>
                <a:stretch>
                  <a:fillRect l="-10000" r="-4000" b="-2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4" name="180 Conector recto de flecha"/>
          <p:cNvCxnSpPr/>
          <p:nvPr/>
        </p:nvCxnSpPr>
        <p:spPr>
          <a:xfrm>
            <a:off x="1658800" y="2240429"/>
            <a:ext cx="540000" cy="0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180 Conector recto de flecha"/>
          <p:cNvCxnSpPr/>
          <p:nvPr/>
        </p:nvCxnSpPr>
        <p:spPr>
          <a:xfrm>
            <a:off x="1665946" y="2817411"/>
            <a:ext cx="540000" cy="0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180 Conector recto de flecha"/>
          <p:cNvCxnSpPr/>
          <p:nvPr/>
        </p:nvCxnSpPr>
        <p:spPr>
          <a:xfrm>
            <a:off x="1658800" y="2996952"/>
            <a:ext cx="540000" cy="0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180 Conector recto de flecha"/>
          <p:cNvCxnSpPr/>
          <p:nvPr/>
        </p:nvCxnSpPr>
        <p:spPr>
          <a:xfrm>
            <a:off x="1677646" y="3700059"/>
            <a:ext cx="540000" cy="0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180 Conector recto de flecha"/>
          <p:cNvCxnSpPr/>
          <p:nvPr/>
        </p:nvCxnSpPr>
        <p:spPr>
          <a:xfrm>
            <a:off x="1670500" y="3910807"/>
            <a:ext cx="540000" cy="0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CuadroTexto 28"/>
          <p:cNvSpPr txBox="1"/>
          <p:nvPr/>
        </p:nvSpPr>
        <p:spPr>
          <a:xfrm>
            <a:off x="608184" y="4496058"/>
            <a:ext cx="1026000" cy="707886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>
            <a:defPPr>
              <a:defRPr lang="es-ES"/>
            </a:defPPr>
            <a:lvl1pPr algn="ctr">
              <a:defRPr sz="1000">
                <a:latin typeface="Helvetica LT Std" panose="020B0504020202020204" pitchFamily="34" charset="0"/>
              </a:defRPr>
            </a:lvl1pPr>
          </a:lstStyle>
          <a:p>
            <a:r>
              <a:rPr lang="es-ES" dirty="0"/>
              <a:t>Price </a:t>
            </a:r>
            <a:r>
              <a:rPr lang="es-ES" dirty="0" err="1"/>
              <a:t>Prediction</a:t>
            </a:r>
            <a:r>
              <a:rPr lang="es-ES" dirty="0"/>
              <a:t> and </a:t>
            </a:r>
            <a:r>
              <a:rPr lang="es-ES" dirty="0" err="1"/>
              <a:t>Energy</a:t>
            </a:r>
            <a:r>
              <a:rPr lang="es-ES" dirty="0"/>
              <a:t> </a:t>
            </a:r>
            <a:r>
              <a:rPr lang="es-ES" dirty="0" err="1"/>
              <a:t>Forecast</a:t>
            </a:r>
            <a:endParaRPr lang="es-E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0" name="CuadroTexto 29"/>
              <p:cNvSpPr txBox="1"/>
              <p:nvPr/>
            </p:nvSpPr>
            <p:spPr>
              <a:xfrm>
                <a:off x="7694143" y="2635612"/>
                <a:ext cx="642933" cy="16639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s-ES" sz="10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ES" sz="1000" i="1"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  <m:sub>
                          <m:r>
                            <a:rPr lang="es-ES" sz="1000" i="1">
                              <a:latin typeface="Cambria Math" panose="02040503050406030204" pitchFamily="18" charset="0"/>
                            </a:rPr>
                            <m:t>𝑔𝑟𝑖𝑑</m:t>
                          </m:r>
                        </m:sub>
                      </m:sSub>
                      <m:r>
                        <a:rPr lang="es-ES" sz="1000" i="1">
                          <a:latin typeface="Cambria Math" panose="02040503050406030204" pitchFamily="18" charset="0"/>
                        </a:rPr>
                        <m:t>,</m:t>
                      </m:r>
                      <m:sSub>
                        <m:sSubPr>
                          <m:ctrlPr>
                            <a:rPr lang="es-ES" sz="10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ES" sz="1000" i="1">
                              <a:latin typeface="Cambria Math" panose="02040503050406030204" pitchFamily="18" charset="0"/>
                            </a:rPr>
                            <m:t>𝑄</m:t>
                          </m:r>
                        </m:e>
                        <m:sub>
                          <m:r>
                            <a:rPr lang="es-ES" sz="1000" i="1">
                              <a:latin typeface="Cambria Math" panose="02040503050406030204" pitchFamily="18" charset="0"/>
                            </a:rPr>
                            <m:t>𝑔𝑟𝑖𝑑</m:t>
                          </m:r>
                        </m:sub>
                      </m:sSub>
                    </m:oMath>
                  </m:oMathPara>
                </a14:m>
                <a:endParaRPr lang="en-US" sz="1000" dirty="0"/>
              </a:p>
            </p:txBody>
          </p:sp>
        </mc:Choice>
        <mc:Fallback xmlns="">
          <p:sp>
            <p:nvSpPr>
              <p:cNvPr id="30" name="CuadroTexto 2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94143" y="2635612"/>
                <a:ext cx="642933" cy="166392"/>
              </a:xfrm>
              <a:prstGeom prst="rect">
                <a:avLst/>
              </a:prstGeom>
              <a:blipFill rotWithShape="0">
                <a:blip r:embed="rId4"/>
                <a:stretch>
                  <a:fillRect l="-3774" r="-1887" b="-2142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1" name="Conector recto de flecha 30"/>
          <p:cNvCxnSpPr/>
          <p:nvPr/>
        </p:nvCxnSpPr>
        <p:spPr>
          <a:xfrm>
            <a:off x="7694143" y="2862596"/>
            <a:ext cx="486000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180 Conector recto de flecha"/>
          <p:cNvCxnSpPr/>
          <p:nvPr/>
        </p:nvCxnSpPr>
        <p:spPr>
          <a:xfrm rot="5400000">
            <a:off x="3963661" y="1093060"/>
            <a:ext cx="270000" cy="0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180 Conector recto de flecha"/>
          <p:cNvCxnSpPr/>
          <p:nvPr/>
        </p:nvCxnSpPr>
        <p:spPr>
          <a:xfrm rot="5400000">
            <a:off x="4251693" y="1078479"/>
            <a:ext cx="270000" cy="0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4" name="CuadroTexto 33"/>
              <p:cNvSpPr txBox="1"/>
              <p:nvPr/>
            </p:nvSpPr>
            <p:spPr>
              <a:xfrm>
                <a:off x="4017272" y="761528"/>
                <a:ext cx="286617" cy="15812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100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s-ES" sz="1000" b="0" i="1" smtClean="0">
                              <a:latin typeface="Cambria Math" panose="02040503050406030204" pitchFamily="18" charset="0"/>
                            </a:rPr>
                            <m:t>𝑈</m:t>
                          </m:r>
                        </m:e>
                        <m:sup>
                          <m:r>
                            <a:rPr lang="es-ES" sz="1000" b="0" i="1" smtClean="0">
                              <a:latin typeface="Cambria Math" panose="02040503050406030204" pitchFamily="18" charset="0"/>
                            </a:rPr>
                            <m:t>𝑟𝑒𝑓</m:t>
                          </m:r>
                        </m:sup>
                      </m:sSup>
                    </m:oMath>
                  </m:oMathPara>
                </a14:m>
                <a:endParaRPr lang="en-US" sz="1000" dirty="0"/>
              </a:p>
            </p:txBody>
          </p:sp>
        </mc:Choice>
        <mc:Fallback xmlns="">
          <p:sp>
            <p:nvSpPr>
              <p:cNvPr id="34" name="CuadroTexto 3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17272" y="761528"/>
                <a:ext cx="286617" cy="158120"/>
              </a:xfrm>
              <a:prstGeom prst="rect">
                <a:avLst/>
              </a:prstGeom>
              <a:blipFill rotWithShape="0">
                <a:blip r:embed="rId5"/>
                <a:stretch>
                  <a:fillRect l="-8511" t="-7692" r="-4255" b="-384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5" name="Rectángulo 34"/>
          <p:cNvSpPr/>
          <p:nvPr/>
        </p:nvSpPr>
        <p:spPr>
          <a:xfrm>
            <a:off x="3923928" y="1213479"/>
            <a:ext cx="689363" cy="442621"/>
          </a:xfrm>
          <a:prstGeom prst="rect">
            <a:avLst/>
          </a:prstGeom>
          <a:noFill/>
          <a:ln w="19050"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36" name="CuadroTexto 35"/>
          <p:cNvSpPr txBox="1"/>
          <p:nvPr/>
        </p:nvSpPr>
        <p:spPr>
          <a:xfrm>
            <a:off x="3937699" y="1227220"/>
            <a:ext cx="689364" cy="415498"/>
          </a:xfrm>
          <a:prstGeom prst="rect">
            <a:avLst/>
          </a:prstGeom>
          <a:noFill/>
          <a:ln w="19050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s-ES" sz="1050" dirty="0" err="1">
                <a:latin typeface="Helvetica LT Std" panose="020B0504020202020204" pitchFamily="34" charset="0"/>
              </a:rPr>
              <a:t>Islanded</a:t>
            </a:r>
            <a:r>
              <a:rPr lang="es-ES" sz="1050" dirty="0">
                <a:latin typeface="Helvetica LT Std" panose="020B0504020202020204" pitchFamily="34" charset="0"/>
              </a:rPr>
              <a:t> </a:t>
            </a:r>
            <a:r>
              <a:rPr lang="es-ES" sz="1050" dirty="0" err="1">
                <a:latin typeface="Helvetica LT Std" panose="020B0504020202020204" pitchFamily="34" charset="0"/>
              </a:rPr>
              <a:t>Mode</a:t>
            </a:r>
            <a:endParaRPr lang="es-ES" sz="1050" dirty="0">
              <a:latin typeface="Helvetica LT Std" panose="020B0504020202020204" pitchFamily="34" charset="0"/>
            </a:endParaRPr>
          </a:p>
        </p:txBody>
      </p:sp>
      <p:cxnSp>
        <p:nvCxnSpPr>
          <p:cNvPr id="37" name="Conector recto 36"/>
          <p:cNvCxnSpPr/>
          <p:nvPr/>
        </p:nvCxnSpPr>
        <p:spPr>
          <a:xfrm flipV="1">
            <a:off x="6960677" y="911523"/>
            <a:ext cx="0" cy="2116909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8" name="CuadroTexto 37"/>
              <p:cNvSpPr txBox="1"/>
              <p:nvPr/>
            </p:nvSpPr>
            <p:spPr>
              <a:xfrm>
                <a:off x="4275829" y="761528"/>
                <a:ext cx="296171" cy="15812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100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s-ES" sz="1000" b="0" i="1" smtClean="0">
                              <a:latin typeface="Cambria Math" panose="02040503050406030204" pitchFamily="18" charset="0"/>
                            </a:rPr>
                            <m:t>𝑤</m:t>
                          </m:r>
                        </m:e>
                        <m:sup>
                          <m:r>
                            <a:rPr lang="es-ES" sz="1000" b="0" i="1" smtClean="0">
                              <a:latin typeface="Cambria Math" panose="02040503050406030204" pitchFamily="18" charset="0"/>
                            </a:rPr>
                            <m:t>𝑟𝑒𝑓</m:t>
                          </m:r>
                        </m:sup>
                      </m:sSup>
                    </m:oMath>
                  </m:oMathPara>
                </a14:m>
                <a:endParaRPr lang="en-US" sz="1000" dirty="0"/>
              </a:p>
            </p:txBody>
          </p:sp>
        </mc:Choice>
        <mc:Fallback xmlns="">
          <p:sp>
            <p:nvSpPr>
              <p:cNvPr id="38" name="CuadroTexto 3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75829" y="761528"/>
                <a:ext cx="296171" cy="158120"/>
              </a:xfrm>
              <a:prstGeom prst="rect">
                <a:avLst/>
              </a:prstGeom>
              <a:blipFill rotWithShape="0">
                <a:blip r:embed="rId6"/>
                <a:stretch>
                  <a:fillRect l="-4082" t="-7692" r="-612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9" name="180 Conector recto de flecha"/>
          <p:cNvCxnSpPr/>
          <p:nvPr/>
        </p:nvCxnSpPr>
        <p:spPr>
          <a:xfrm flipV="1">
            <a:off x="1121184" y="4285915"/>
            <a:ext cx="4039" cy="180000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0" name="CuadroTexto 39"/>
              <p:cNvSpPr txBox="1"/>
              <p:nvPr/>
            </p:nvSpPr>
            <p:spPr>
              <a:xfrm>
                <a:off x="1711273" y="2021096"/>
                <a:ext cx="323229" cy="18376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100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s-ES" sz="1000" b="0" i="1" smtClean="0">
                              <a:latin typeface="Cambria Math" panose="02040503050406030204" pitchFamily="18" charset="0"/>
                            </a:rPr>
                            <m:t>𝑄</m:t>
                          </m:r>
                        </m:e>
                        <m:sub>
                          <m:r>
                            <a:rPr lang="es-ES" sz="1000" b="0" i="1" smtClean="0">
                              <a:latin typeface="Cambria Math" panose="02040503050406030204" pitchFamily="18" charset="0"/>
                            </a:rPr>
                            <m:t>𝑔𝑟𝑖𝑑</m:t>
                          </m:r>
                        </m:sub>
                        <m:sup>
                          <m:r>
                            <a:rPr lang="es-ES" sz="1000" i="1">
                              <a:latin typeface="Cambria Math" panose="02040503050406030204" pitchFamily="18" charset="0"/>
                            </a:rPr>
                            <m:t>𝑠</m:t>
                          </m:r>
                          <m:r>
                            <a:rPr lang="es-ES" sz="1000" b="0" i="1" smtClean="0">
                              <a:latin typeface="Cambria Math" panose="02040503050406030204" pitchFamily="18" charset="0"/>
                            </a:rPr>
                            <m:t>𝑐h</m:t>
                          </m:r>
                        </m:sup>
                      </m:sSubSup>
                    </m:oMath>
                  </m:oMathPara>
                </a14:m>
                <a:endParaRPr lang="en-US" sz="1000" dirty="0"/>
              </a:p>
            </p:txBody>
          </p:sp>
        </mc:Choice>
        <mc:Fallback xmlns="">
          <p:sp>
            <p:nvSpPr>
              <p:cNvPr id="40" name="CuadroTexto 3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11273" y="2021096"/>
                <a:ext cx="323229" cy="183768"/>
              </a:xfrm>
              <a:prstGeom prst="rect">
                <a:avLst/>
              </a:prstGeom>
              <a:blipFill rotWithShape="0">
                <a:blip r:embed="rId7"/>
                <a:stretch>
                  <a:fillRect l="-13208" r="-5660" b="-2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1" name="CuadroTexto 40"/>
              <p:cNvSpPr txBox="1"/>
              <p:nvPr/>
            </p:nvSpPr>
            <p:spPr>
              <a:xfrm>
                <a:off x="1724509" y="2620948"/>
                <a:ext cx="271869" cy="15998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100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s-ES" sz="1000" i="1"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  <m:sub>
                          <m:r>
                            <a:rPr lang="es-ES" sz="10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  <m:sup>
                          <m:r>
                            <a:rPr lang="es-ES" sz="1000" i="1">
                              <a:latin typeface="Cambria Math" panose="02040503050406030204" pitchFamily="18" charset="0"/>
                            </a:rPr>
                            <m:t>𝑠</m:t>
                          </m:r>
                          <m:r>
                            <a:rPr lang="es-ES" sz="1000" b="0" i="1" smtClean="0">
                              <a:latin typeface="Cambria Math" panose="02040503050406030204" pitchFamily="18" charset="0"/>
                            </a:rPr>
                            <m:t>𝑐h</m:t>
                          </m:r>
                        </m:sup>
                      </m:sSubSup>
                    </m:oMath>
                  </m:oMathPara>
                </a14:m>
                <a:endParaRPr lang="en-US" sz="1000" dirty="0"/>
              </a:p>
            </p:txBody>
          </p:sp>
        </mc:Choice>
        <mc:Fallback xmlns="">
          <p:sp>
            <p:nvSpPr>
              <p:cNvPr id="41" name="CuadroTexto 4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24509" y="2620948"/>
                <a:ext cx="271869" cy="159980"/>
              </a:xfrm>
              <a:prstGeom prst="rect">
                <a:avLst/>
              </a:prstGeom>
              <a:blipFill rotWithShape="0">
                <a:blip r:embed="rId8"/>
                <a:stretch>
                  <a:fillRect l="-11364" t="-3846" r="-4545" b="-1923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2" name="CuadroTexto 41"/>
              <p:cNvSpPr txBox="1"/>
              <p:nvPr/>
            </p:nvSpPr>
            <p:spPr>
              <a:xfrm>
                <a:off x="1728491" y="2836406"/>
                <a:ext cx="278923" cy="15998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100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s-ES" sz="1000" b="0" i="1" smtClean="0">
                              <a:latin typeface="Cambria Math" panose="02040503050406030204" pitchFamily="18" charset="0"/>
                            </a:rPr>
                            <m:t>𝑄</m:t>
                          </m:r>
                        </m:e>
                        <m:sub>
                          <m:r>
                            <a:rPr lang="es-ES" sz="10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  <m:sup>
                          <m:r>
                            <a:rPr lang="es-ES" sz="1000" i="1">
                              <a:latin typeface="Cambria Math" panose="02040503050406030204" pitchFamily="18" charset="0"/>
                            </a:rPr>
                            <m:t>𝑠</m:t>
                          </m:r>
                          <m:r>
                            <a:rPr lang="es-ES" sz="1000" b="0" i="1" smtClean="0">
                              <a:latin typeface="Cambria Math" panose="02040503050406030204" pitchFamily="18" charset="0"/>
                            </a:rPr>
                            <m:t>𝑐h</m:t>
                          </m:r>
                        </m:sup>
                      </m:sSubSup>
                    </m:oMath>
                  </m:oMathPara>
                </a14:m>
                <a:endParaRPr lang="en-US" sz="1000" dirty="0"/>
              </a:p>
            </p:txBody>
          </p:sp>
        </mc:Choice>
        <mc:Fallback xmlns="">
          <p:sp>
            <p:nvSpPr>
              <p:cNvPr id="42" name="CuadroTexto 4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28491" y="2836406"/>
                <a:ext cx="278923" cy="159980"/>
              </a:xfrm>
              <a:prstGeom prst="rect">
                <a:avLst/>
              </a:prstGeom>
              <a:blipFill rotWithShape="0">
                <a:blip r:embed="rId9"/>
                <a:stretch>
                  <a:fillRect l="-17778" t="-3704" r="-2222" b="-2963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3" name="CuadroTexto 42"/>
              <p:cNvSpPr txBox="1"/>
              <p:nvPr/>
            </p:nvSpPr>
            <p:spPr>
              <a:xfrm>
                <a:off x="1709988" y="3508581"/>
                <a:ext cx="271869" cy="16010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100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s-ES" sz="1000" i="1"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  <m:sub>
                          <m:r>
                            <a:rPr lang="es-ES" sz="1000" b="0" i="1" smtClean="0">
                              <a:latin typeface="Cambria Math" panose="02040503050406030204" pitchFamily="18" charset="0"/>
                            </a:rPr>
                            <m:t>𝑁</m:t>
                          </m:r>
                        </m:sub>
                        <m:sup>
                          <m:r>
                            <a:rPr lang="es-ES" sz="1000" i="1">
                              <a:latin typeface="Cambria Math" panose="02040503050406030204" pitchFamily="18" charset="0"/>
                            </a:rPr>
                            <m:t>𝑠</m:t>
                          </m:r>
                          <m:r>
                            <a:rPr lang="es-ES" sz="1000" b="0" i="1" smtClean="0">
                              <a:latin typeface="Cambria Math" panose="02040503050406030204" pitchFamily="18" charset="0"/>
                            </a:rPr>
                            <m:t>𝑐h</m:t>
                          </m:r>
                        </m:sup>
                      </m:sSubSup>
                    </m:oMath>
                  </m:oMathPara>
                </a14:m>
                <a:endParaRPr lang="en-US" sz="1000" dirty="0"/>
              </a:p>
            </p:txBody>
          </p:sp>
        </mc:Choice>
        <mc:Fallback xmlns="">
          <p:sp>
            <p:nvSpPr>
              <p:cNvPr id="43" name="CuadroTexto 4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09988" y="3508581"/>
                <a:ext cx="271869" cy="160108"/>
              </a:xfrm>
              <a:prstGeom prst="rect">
                <a:avLst/>
              </a:prstGeom>
              <a:blipFill rotWithShape="0">
                <a:blip r:embed="rId10"/>
                <a:stretch>
                  <a:fillRect l="-11364" t="-3846" r="-4545" b="-1923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4" name="CuadroTexto 43"/>
              <p:cNvSpPr txBox="1"/>
              <p:nvPr/>
            </p:nvSpPr>
            <p:spPr>
              <a:xfrm>
                <a:off x="1713970" y="3724605"/>
                <a:ext cx="278923" cy="16010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100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s-ES" sz="1000" b="0" i="1" smtClean="0">
                              <a:latin typeface="Cambria Math" panose="02040503050406030204" pitchFamily="18" charset="0"/>
                            </a:rPr>
                            <m:t>𝑄</m:t>
                          </m:r>
                        </m:e>
                        <m:sub>
                          <m:r>
                            <a:rPr lang="es-ES" sz="1000" b="0" i="1" smtClean="0">
                              <a:latin typeface="Cambria Math" panose="02040503050406030204" pitchFamily="18" charset="0"/>
                            </a:rPr>
                            <m:t>𝑁</m:t>
                          </m:r>
                        </m:sub>
                        <m:sup>
                          <m:r>
                            <a:rPr lang="es-ES" sz="1000" i="1">
                              <a:latin typeface="Cambria Math" panose="02040503050406030204" pitchFamily="18" charset="0"/>
                            </a:rPr>
                            <m:t>𝑠</m:t>
                          </m:r>
                          <m:r>
                            <a:rPr lang="es-ES" sz="1000" b="0" i="1" smtClean="0">
                              <a:latin typeface="Cambria Math" panose="02040503050406030204" pitchFamily="18" charset="0"/>
                            </a:rPr>
                            <m:t>𝑐h</m:t>
                          </m:r>
                        </m:sup>
                      </m:sSubSup>
                    </m:oMath>
                  </m:oMathPara>
                </a14:m>
                <a:endParaRPr lang="en-US" sz="1000" dirty="0"/>
              </a:p>
            </p:txBody>
          </p:sp>
        </mc:Choice>
        <mc:Fallback xmlns="">
          <p:sp>
            <p:nvSpPr>
              <p:cNvPr id="44" name="CuadroTexto 4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13970" y="3724605"/>
                <a:ext cx="278923" cy="160108"/>
              </a:xfrm>
              <a:prstGeom prst="rect">
                <a:avLst/>
              </a:prstGeom>
              <a:blipFill rotWithShape="0">
                <a:blip r:embed="rId11"/>
                <a:stretch>
                  <a:fillRect l="-15217" t="-3846" r="-2174" b="-3076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5" name="Conector recto 44"/>
          <p:cNvCxnSpPr/>
          <p:nvPr/>
        </p:nvCxnSpPr>
        <p:spPr>
          <a:xfrm>
            <a:off x="1907704" y="3284984"/>
            <a:ext cx="0" cy="216024"/>
          </a:xfrm>
          <a:prstGeom prst="line">
            <a:avLst/>
          </a:prstGeom>
          <a:noFill/>
          <a:ln w="19050">
            <a:solidFill>
              <a:schemeClr val="tx1"/>
            </a:solidFill>
            <a:prstDash val="sysDot"/>
          </a:ln>
        </p:spPr>
      </p:cxnSp>
      <p:cxnSp>
        <p:nvCxnSpPr>
          <p:cNvPr id="46" name="180 Conector recto de flecha"/>
          <p:cNvCxnSpPr/>
          <p:nvPr/>
        </p:nvCxnSpPr>
        <p:spPr>
          <a:xfrm>
            <a:off x="1658800" y="3212976"/>
            <a:ext cx="540000" cy="0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7" name="CuadroTexto 46"/>
              <p:cNvSpPr txBox="1"/>
              <p:nvPr/>
            </p:nvSpPr>
            <p:spPr>
              <a:xfrm>
                <a:off x="1691680" y="3052996"/>
                <a:ext cx="426912" cy="15998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100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s-ES" sz="1000" b="0" i="1" smtClean="0">
                              <a:latin typeface="Cambria Math" panose="02040503050406030204" pitchFamily="18" charset="0"/>
                            </a:rPr>
                            <m:t>𝑆𝑂𝐶</m:t>
                          </m:r>
                        </m:e>
                        <m:sub>
                          <m:r>
                            <a:rPr lang="es-ES" sz="10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  <m:sup>
                          <m:r>
                            <a:rPr lang="es-ES" sz="1000" i="1">
                              <a:latin typeface="Cambria Math" panose="02040503050406030204" pitchFamily="18" charset="0"/>
                            </a:rPr>
                            <m:t>𝑠</m:t>
                          </m:r>
                          <m:r>
                            <a:rPr lang="es-ES" sz="1000" b="0" i="1" smtClean="0">
                              <a:latin typeface="Cambria Math" panose="02040503050406030204" pitchFamily="18" charset="0"/>
                            </a:rPr>
                            <m:t>𝑐h</m:t>
                          </m:r>
                        </m:sup>
                      </m:sSubSup>
                    </m:oMath>
                  </m:oMathPara>
                </a14:m>
                <a:endParaRPr lang="en-US" sz="1000" dirty="0"/>
              </a:p>
            </p:txBody>
          </p:sp>
        </mc:Choice>
        <mc:Fallback xmlns="">
          <p:sp>
            <p:nvSpPr>
              <p:cNvPr id="47" name="CuadroTexto 4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91680" y="3052996"/>
                <a:ext cx="426912" cy="159980"/>
              </a:xfrm>
              <a:prstGeom prst="rect">
                <a:avLst/>
              </a:prstGeom>
              <a:blipFill rotWithShape="0">
                <a:blip r:embed="rId12"/>
                <a:stretch>
                  <a:fillRect l="-7143" t="-3846" r="-1429" b="-1923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8" name="180 Conector recto de flecha"/>
          <p:cNvCxnSpPr/>
          <p:nvPr/>
        </p:nvCxnSpPr>
        <p:spPr>
          <a:xfrm>
            <a:off x="1655736" y="2463320"/>
            <a:ext cx="540000" cy="0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9" name="CuadroTexto 48"/>
              <p:cNvSpPr txBox="1"/>
              <p:nvPr/>
            </p:nvSpPr>
            <p:spPr>
              <a:xfrm>
                <a:off x="1688616" y="2276872"/>
                <a:ext cx="426912" cy="15965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100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s-ES" sz="1000" b="0" i="1" smtClean="0">
                              <a:latin typeface="Cambria Math" panose="02040503050406030204" pitchFamily="18" charset="0"/>
                            </a:rPr>
                            <m:t>𝑆𝑂𝐶</m:t>
                          </m:r>
                        </m:e>
                        <m:sub>
                          <m:r>
                            <a:rPr lang="es-ES" sz="10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  <m:sup>
                          <m:r>
                            <a:rPr lang="es-ES" sz="1000" i="1">
                              <a:latin typeface="Cambria Math" panose="02040503050406030204" pitchFamily="18" charset="0"/>
                            </a:rPr>
                            <m:t>𝑠</m:t>
                          </m:r>
                          <m:r>
                            <a:rPr lang="es-ES" sz="1000" b="0" i="1" smtClean="0">
                              <a:latin typeface="Cambria Math" panose="02040503050406030204" pitchFamily="18" charset="0"/>
                            </a:rPr>
                            <m:t>𝑐h</m:t>
                          </m:r>
                        </m:sup>
                      </m:sSubSup>
                    </m:oMath>
                  </m:oMathPara>
                </a14:m>
                <a:endParaRPr lang="en-US" sz="1000" dirty="0"/>
              </a:p>
            </p:txBody>
          </p:sp>
        </mc:Choice>
        <mc:Fallback xmlns="">
          <p:sp>
            <p:nvSpPr>
              <p:cNvPr id="49" name="CuadroTexto 4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88616" y="2276872"/>
                <a:ext cx="426912" cy="159659"/>
              </a:xfrm>
              <a:prstGeom prst="rect">
                <a:avLst/>
              </a:prstGeom>
              <a:blipFill rotWithShape="0">
                <a:blip r:embed="rId13"/>
                <a:stretch>
                  <a:fillRect l="-5714" t="-3846" r="-2857" b="-1923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0" name="180 Conector recto de flecha"/>
          <p:cNvCxnSpPr/>
          <p:nvPr/>
        </p:nvCxnSpPr>
        <p:spPr>
          <a:xfrm>
            <a:off x="1655736" y="4149080"/>
            <a:ext cx="540000" cy="0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51" name="CuadroTexto 50"/>
              <p:cNvSpPr txBox="1"/>
              <p:nvPr/>
            </p:nvSpPr>
            <p:spPr>
              <a:xfrm>
                <a:off x="1688616" y="3989100"/>
                <a:ext cx="426912" cy="16010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100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s-ES" sz="1000" b="0" i="1" smtClean="0">
                              <a:latin typeface="Cambria Math" panose="02040503050406030204" pitchFamily="18" charset="0"/>
                            </a:rPr>
                            <m:t>𝑆𝑂𝐶</m:t>
                          </m:r>
                        </m:e>
                        <m:sub>
                          <m:r>
                            <a:rPr lang="es-ES" sz="1000" b="0" i="1" smtClean="0">
                              <a:latin typeface="Cambria Math" panose="02040503050406030204" pitchFamily="18" charset="0"/>
                            </a:rPr>
                            <m:t>𝑁</m:t>
                          </m:r>
                        </m:sub>
                        <m:sup>
                          <m:r>
                            <a:rPr lang="es-ES" sz="1000" i="1">
                              <a:latin typeface="Cambria Math" panose="02040503050406030204" pitchFamily="18" charset="0"/>
                            </a:rPr>
                            <m:t>𝑠</m:t>
                          </m:r>
                          <m:r>
                            <a:rPr lang="es-ES" sz="1000" b="0" i="1" smtClean="0">
                              <a:latin typeface="Cambria Math" panose="02040503050406030204" pitchFamily="18" charset="0"/>
                            </a:rPr>
                            <m:t>𝑐h</m:t>
                          </m:r>
                        </m:sup>
                      </m:sSubSup>
                    </m:oMath>
                  </m:oMathPara>
                </a14:m>
                <a:endParaRPr lang="en-US" sz="1000" dirty="0"/>
              </a:p>
            </p:txBody>
          </p:sp>
        </mc:Choice>
        <mc:Fallback xmlns="">
          <p:sp>
            <p:nvSpPr>
              <p:cNvPr id="51" name="CuadroTexto 5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88616" y="3989100"/>
                <a:ext cx="426912" cy="160108"/>
              </a:xfrm>
              <a:prstGeom prst="rect">
                <a:avLst/>
              </a:prstGeom>
              <a:blipFill rotWithShape="0">
                <a:blip r:embed="rId14"/>
                <a:stretch>
                  <a:fillRect l="-5714" t="-3704" r="-2857" b="-1851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2" name="180 Conector recto de flecha"/>
          <p:cNvCxnSpPr/>
          <p:nvPr/>
        </p:nvCxnSpPr>
        <p:spPr>
          <a:xfrm>
            <a:off x="3512506" y="2005769"/>
            <a:ext cx="540000" cy="0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53" name="CuadroTexto 52"/>
              <p:cNvSpPr txBox="1"/>
              <p:nvPr/>
            </p:nvSpPr>
            <p:spPr>
              <a:xfrm>
                <a:off x="3553851" y="1781160"/>
                <a:ext cx="290272" cy="20749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100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s-ES" sz="1000" i="1"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  <m:sub>
                          <m:r>
                            <a:rPr lang="es-ES" sz="1000" b="0" i="1" smtClean="0">
                              <a:latin typeface="Cambria Math" panose="02040503050406030204" pitchFamily="18" charset="0"/>
                            </a:rPr>
                            <m:t>𝑔𝑟𝑖𝑑</m:t>
                          </m:r>
                        </m:sub>
                        <m:sup>
                          <m:r>
                            <a:rPr lang="es-ES" sz="1000" b="0" i="1" smtClean="0">
                              <a:latin typeface="Cambria Math" panose="02040503050406030204" pitchFamily="18" charset="0"/>
                            </a:rPr>
                            <m:t>𝑟𝑒𝑓</m:t>
                          </m:r>
                        </m:sup>
                      </m:sSubSup>
                    </m:oMath>
                  </m:oMathPara>
                </a14:m>
                <a:endParaRPr lang="en-US" sz="1000" dirty="0"/>
              </a:p>
            </p:txBody>
          </p:sp>
        </mc:Choice>
        <mc:Fallback xmlns="">
          <p:sp>
            <p:nvSpPr>
              <p:cNvPr id="53" name="CuadroTexto 5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53851" y="1781160"/>
                <a:ext cx="290272" cy="207493"/>
              </a:xfrm>
              <a:prstGeom prst="rect">
                <a:avLst/>
              </a:prstGeom>
              <a:blipFill rotWithShape="0">
                <a:blip r:embed="rId15"/>
                <a:stretch>
                  <a:fillRect l="-12500" t="-2941" r="-4167" b="-2058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4" name="180 Conector recto de flecha"/>
          <p:cNvCxnSpPr/>
          <p:nvPr/>
        </p:nvCxnSpPr>
        <p:spPr>
          <a:xfrm>
            <a:off x="3505360" y="2216517"/>
            <a:ext cx="540000" cy="0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55" name="CuadroTexto 54"/>
              <p:cNvSpPr txBox="1"/>
              <p:nvPr/>
            </p:nvSpPr>
            <p:spPr>
              <a:xfrm>
                <a:off x="3557833" y="1997184"/>
                <a:ext cx="323230" cy="20749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100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s-ES" sz="1000" b="0" i="1" smtClean="0">
                              <a:latin typeface="Cambria Math" panose="02040503050406030204" pitchFamily="18" charset="0"/>
                            </a:rPr>
                            <m:t>𝑄</m:t>
                          </m:r>
                        </m:e>
                        <m:sub>
                          <m:r>
                            <a:rPr lang="es-ES" sz="1000" b="0" i="1" smtClean="0">
                              <a:latin typeface="Cambria Math" panose="02040503050406030204" pitchFamily="18" charset="0"/>
                            </a:rPr>
                            <m:t>𝑔𝑟𝑖𝑑</m:t>
                          </m:r>
                        </m:sub>
                        <m:sup>
                          <m:r>
                            <a:rPr lang="es-ES" sz="1000" b="0" i="1" smtClean="0">
                              <a:latin typeface="Cambria Math" panose="02040503050406030204" pitchFamily="18" charset="0"/>
                            </a:rPr>
                            <m:t>𝑟𝑒𝑓</m:t>
                          </m:r>
                        </m:sup>
                      </m:sSubSup>
                    </m:oMath>
                  </m:oMathPara>
                </a14:m>
                <a:endParaRPr lang="en-US" sz="1000" dirty="0"/>
              </a:p>
            </p:txBody>
          </p:sp>
        </mc:Choice>
        <mc:Fallback xmlns="">
          <p:sp>
            <p:nvSpPr>
              <p:cNvPr id="55" name="CuadroTexto 5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57833" y="1997184"/>
                <a:ext cx="323230" cy="207493"/>
              </a:xfrm>
              <a:prstGeom prst="rect">
                <a:avLst/>
              </a:prstGeom>
              <a:blipFill rotWithShape="0">
                <a:blip r:embed="rId16"/>
                <a:stretch>
                  <a:fillRect l="-13208" t="-2941" r="-3774" b="-2058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6" name="180 Conector recto de flecha"/>
          <p:cNvCxnSpPr/>
          <p:nvPr/>
        </p:nvCxnSpPr>
        <p:spPr>
          <a:xfrm rot="5400000">
            <a:off x="4869048" y="1723383"/>
            <a:ext cx="270000" cy="0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180 Conector recto de flecha"/>
          <p:cNvCxnSpPr/>
          <p:nvPr/>
        </p:nvCxnSpPr>
        <p:spPr>
          <a:xfrm>
            <a:off x="5073491" y="922824"/>
            <a:ext cx="0" cy="290655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8" name="Rectángulo 57"/>
          <p:cNvSpPr/>
          <p:nvPr/>
        </p:nvSpPr>
        <p:spPr>
          <a:xfrm>
            <a:off x="4674724" y="1211647"/>
            <a:ext cx="828724" cy="442621"/>
          </a:xfrm>
          <a:prstGeom prst="rect">
            <a:avLst/>
          </a:prstGeom>
          <a:noFill/>
          <a:ln w="19050"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59" name="CuadroTexto 58"/>
          <p:cNvSpPr txBox="1"/>
          <p:nvPr/>
        </p:nvSpPr>
        <p:spPr>
          <a:xfrm>
            <a:off x="4647618" y="1230817"/>
            <a:ext cx="892856" cy="415498"/>
          </a:xfrm>
          <a:prstGeom prst="rect">
            <a:avLst/>
          </a:prstGeom>
          <a:noFill/>
          <a:ln w="19050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s-ES" sz="1050" dirty="0" err="1" smtClean="0">
                <a:latin typeface="Helvetica LT Std" panose="020B0504020202020204" pitchFamily="34" charset="0"/>
              </a:rPr>
              <a:t>Grid</a:t>
            </a:r>
            <a:endParaRPr lang="es-ES" sz="1050" dirty="0">
              <a:latin typeface="Helvetica LT Std" panose="020B0504020202020204" pitchFamily="34" charset="0"/>
            </a:endParaRPr>
          </a:p>
          <a:p>
            <a:pPr algn="ctr"/>
            <a:r>
              <a:rPr lang="es-ES" sz="1050" dirty="0" err="1" smtClean="0">
                <a:latin typeface="Helvetica LT Std" panose="020B0504020202020204" pitchFamily="34" charset="0"/>
              </a:rPr>
              <a:t>Connected</a:t>
            </a:r>
            <a:endParaRPr lang="es-ES" sz="1050" dirty="0">
              <a:latin typeface="Helvetica LT Std" panose="020B0504020202020204" pitchFamily="34" charset="0"/>
            </a:endParaRPr>
          </a:p>
        </p:txBody>
      </p:sp>
      <p:cxnSp>
        <p:nvCxnSpPr>
          <p:cNvPr id="60" name="Conector recto 59"/>
          <p:cNvCxnSpPr/>
          <p:nvPr/>
        </p:nvCxnSpPr>
        <p:spPr>
          <a:xfrm flipV="1">
            <a:off x="5073491" y="919648"/>
            <a:ext cx="1887186" cy="3176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61" name="CuadroTexto 60"/>
              <p:cNvSpPr txBox="1"/>
              <p:nvPr/>
            </p:nvSpPr>
            <p:spPr>
              <a:xfrm>
                <a:off x="5076847" y="732268"/>
                <a:ext cx="722698" cy="17197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100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s-ES" sz="1000" b="0" i="1" smtClean="0">
                              <a:latin typeface="Cambria Math" panose="02040503050406030204" pitchFamily="18" charset="0"/>
                            </a:rPr>
                            <m:t>𝑈</m:t>
                          </m:r>
                        </m:e>
                        <m:sub>
                          <m:r>
                            <a:rPr lang="es-ES" sz="1000" b="0" i="1" smtClean="0">
                              <a:latin typeface="Cambria Math" panose="02040503050406030204" pitchFamily="18" charset="0"/>
                            </a:rPr>
                            <m:t>𝑔𝑟𝑖𝑑</m:t>
                          </m:r>
                        </m:sub>
                        <m:sup>
                          <m:r>
                            <a:rPr lang="es-ES" sz="1000" b="0" i="1" smtClean="0">
                              <a:latin typeface="Cambria Math" panose="02040503050406030204" pitchFamily="18" charset="0"/>
                            </a:rPr>
                            <m:t>𝑚𝑒𝑎𝑠</m:t>
                          </m:r>
                        </m:sup>
                      </m:sSubSup>
                      <m:sSubSup>
                        <m:sSubSupPr>
                          <m:ctrlPr>
                            <a:rPr lang="en-US" sz="1000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s-ES" sz="1000" b="0" i="1" smtClean="0">
                              <a:latin typeface="Cambria Math" panose="02040503050406030204" pitchFamily="18" charset="0"/>
                            </a:rPr>
                            <m:t>𝑤</m:t>
                          </m:r>
                        </m:e>
                        <m:sub>
                          <m:r>
                            <a:rPr lang="es-ES" sz="1000" i="1">
                              <a:latin typeface="Cambria Math" panose="02040503050406030204" pitchFamily="18" charset="0"/>
                            </a:rPr>
                            <m:t>𝑔𝑟𝑖𝑑</m:t>
                          </m:r>
                        </m:sub>
                        <m:sup>
                          <m:r>
                            <a:rPr lang="es-ES" sz="1000" i="1">
                              <a:latin typeface="Cambria Math" panose="02040503050406030204" pitchFamily="18" charset="0"/>
                            </a:rPr>
                            <m:t>𝑚𝑒𝑎𝑠</m:t>
                          </m:r>
                        </m:sup>
                      </m:sSubSup>
                    </m:oMath>
                  </m:oMathPara>
                </a14:m>
                <a:endParaRPr lang="en-US" sz="1000" dirty="0"/>
              </a:p>
            </p:txBody>
          </p:sp>
        </mc:Choice>
        <mc:Fallback xmlns="">
          <p:sp>
            <p:nvSpPr>
              <p:cNvPr id="61" name="CuadroTexto 6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76847" y="732268"/>
                <a:ext cx="722698" cy="171970"/>
              </a:xfrm>
              <a:prstGeom prst="rect">
                <a:avLst/>
              </a:prstGeom>
              <a:blipFill rotWithShape="0">
                <a:blip r:embed="rId17"/>
                <a:stretch>
                  <a:fillRect l="-4237" b="-2857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62" name="180 Conector recto de flecha"/>
          <p:cNvCxnSpPr/>
          <p:nvPr/>
        </p:nvCxnSpPr>
        <p:spPr>
          <a:xfrm>
            <a:off x="3495448" y="2930220"/>
            <a:ext cx="540000" cy="0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63" name="CuadroTexto 62"/>
              <p:cNvSpPr txBox="1"/>
              <p:nvPr/>
            </p:nvSpPr>
            <p:spPr>
              <a:xfrm>
                <a:off x="3536793" y="2705611"/>
                <a:ext cx="277064" cy="18646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100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s-ES" sz="1000" i="1"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  <m:sub>
                          <m:r>
                            <a:rPr lang="es-ES" sz="10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  <m:sup>
                          <m:r>
                            <a:rPr lang="es-ES" sz="1000" b="0" i="1" smtClean="0">
                              <a:latin typeface="Cambria Math" panose="02040503050406030204" pitchFamily="18" charset="0"/>
                            </a:rPr>
                            <m:t>𝑟𝑒𝑓</m:t>
                          </m:r>
                        </m:sup>
                      </m:sSubSup>
                    </m:oMath>
                  </m:oMathPara>
                </a14:m>
                <a:endParaRPr lang="en-US" sz="1000" dirty="0"/>
              </a:p>
            </p:txBody>
          </p:sp>
        </mc:Choice>
        <mc:Fallback xmlns="">
          <p:sp>
            <p:nvSpPr>
              <p:cNvPr id="63" name="CuadroTexto 6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36793" y="2705611"/>
                <a:ext cx="277064" cy="186461"/>
              </a:xfrm>
              <a:prstGeom prst="rect">
                <a:avLst/>
              </a:prstGeom>
              <a:blipFill rotWithShape="0">
                <a:blip r:embed="rId18"/>
                <a:stretch>
                  <a:fillRect l="-10870" t="-3333" r="-4348" b="-2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64" name="180 Conector recto de flecha"/>
          <p:cNvCxnSpPr/>
          <p:nvPr/>
        </p:nvCxnSpPr>
        <p:spPr>
          <a:xfrm>
            <a:off x="3488302" y="3140968"/>
            <a:ext cx="540000" cy="0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65" name="CuadroTexto 64"/>
              <p:cNvSpPr txBox="1"/>
              <p:nvPr/>
            </p:nvSpPr>
            <p:spPr>
              <a:xfrm>
                <a:off x="3540775" y="2921635"/>
                <a:ext cx="284117" cy="18646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100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s-ES" sz="1000" b="0" i="1" smtClean="0">
                              <a:latin typeface="Cambria Math" panose="02040503050406030204" pitchFamily="18" charset="0"/>
                            </a:rPr>
                            <m:t>𝑄</m:t>
                          </m:r>
                        </m:e>
                        <m:sub>
                          <m:r>
                            <a:rPr lang="es-ES" sz="10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  <m:sup>
                          <m:r>
                            <a:rPr lang="es-ES" sz="1000" b="0" i="1" smtClean="0">
                              <a:latin typeface="Cambria Math" panose="02040503050406030204" pitchFamily="18" charset="0"/>
                            </a:rPr>
                            <m:t>𝑟𝑒𝑓</m:t>
                          </m:r>
                        </m:sup>
                      </m:sSubSup>
                    </m:oMath>
                  </m:oMathPara>
                </a14:m>
                <a:endParaRPr lang="en-US" sz="1000" dirty="0"/>
              </a:p>
            </p:txBody>
          </p:sp>
        </mc:Choice>
        <mc:Fallback xmlns="">
          <p:sp>
            <p:nvSpPr>
              <p:cNvPr id="65" name="CuadroTexto 6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40775" y="2921635"/>
                <a:ext cx="284117" cy="186461"/>
              </a:xfrm>
              <a:prstGeom prst="rect">
                <a:avLst/>
              </a:prstGeom>
              <a:blipFill rotWithShape="0">
                <a:blip r:embed="rId19"/>
                <a:stretch>
                  <a:fillRect l="-17391" r="-6522" b="-225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6" name="CuadroTexto 65"/>
          <p:cNvSpPr txBox="1"/>
          <p:nvPr/>
        </p:nvSpPr>
        <p:spPr>
          <a:xfrm>
            <a:off x="4034869" y="2749242"/>
            <a:ext cx="1051425" cy="540000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ES" sz="1200" b="1" dirty="0" smtClean="0">
                <a:latin typeface="Helvetica LT Std" panose="020B0504020202020204" pitchFamily="34" charset="0"/>
              </a:rPr>
              <a:t>PRIMARY</a:t>
            </a:r>
            <a:endParaRPr lang="es-ES" sz="1200" b="1" dirty="0">
              <a:latin typeface="Helvetica LT Std" panose="020B0504020202020204" pitchFamily="34" charset="0"/>
            </a:endParaRPr>
          </a:p>
          <a:p>
            <a:pPr algn="ctr"/>
            <a:r>
              <a:rPr lang="es-ES" sz="1200" b="1" dirty="0">
                <a:latin typeface="Helvetica LT Std" panose="020B0504020202020204" pitchFamily="34" charset="0"/>
              </a:rPr>
              <a:t>CONTROL</a:t>
            </a:r>
          </a:p>
        </p:txBody>
      </p:sp>
      <p:cxnSp>
        <p:nvCxnSpPr>
          <p:cNvPr id="67" name="180 Conector recto de flecha"/>
          <p:cNvCxnSpPr/>
          <p:nvPr/>
        </p:nvCxnSpPr>
        <p:spPr>
          <a:xfrm>
            <a:off x="5079148" y="3021947"/>
            <a:ext cx="386715" cy="0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8" name="Rectángulo redondeado 67"/>
          <p:cNvSpPr/>
          <p:nvPr/>
        </p:nvSpPr>
        <p:spPr>
          <a:xfrm>
            <a:off x="5475760" y="2862596"/>
            <a:ext cx="275035" cy="325041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cxnSp>
        <p:nvCxnSpPr>
          <p:cNvPr id="69" name="Conector recto 68"/>
          <p:cNvCxnSpPr/>
          <p:nvPr/>
        </p:nvCxnSpPr>
        <p:spPr>
          <a:xfrm>
            <a:off x="5542207" y="2922581"/>
            <a:ext cx="0" cy="198732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Conector recto de flecha 69"/>
          <p:cNvCxnSpPr/>
          <p:nvPr/>
        </p:nvCxnSpPr>
        <p:spPr>
          <a:xfrm>
            <a:off x="5542208" y="3056266"/>
            <a:ext cx="132395" cy="82909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Conector recto 70"/>
          <p:cNvCxnSpPr/>
          <p:nvPr/>
        </p:nvCxnSpPr>
        <p:spPr>
          <a:xfrm flipV="1">
            <a:off x="5542208" y="2922581"/>
            <a:ext cx="132395" cy="81199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Conector recto 71"/>
          <p:cNvCxnSpPr/>
          <p:nvPr/>
        </p:nvCxnSpPr>
        <p:spPr>
          <a:xfrm>
            <a:off x="5753628" y="3040620"/>
            <a:ext cx="917753" cy="5507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180 Conector recto de flecha"/>
          <p:cNvCxnSpPr/>
          <p:nvPr/>
        </p:nvCxnSpPr>
        <p:spPr>
          <a:xfrm>
            <a:off x="3513790" y="3836502"/>
            <a:ext cx="540000" cy="0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180 Conector recto de flecha"/>
          <p:cNvCxnSpPr/>
          <p:nvPr/>
        </p:nvCxnSpPr>
        <p:spPr>
          <a:xfrm>
            <a:off x="3506644" y="4047250"/>
            <a:ext cx="540000" cy="0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75" name="CuadroTexto 74"/>
              <p:cNvSpPr txBox="1"/>
              <p:nvPr/>
            </p:nvSpPr>
            <p:spPr>
              <a:xfrm>
                <a:off x="3546132" y="3645024"/>
                <a:ext cx="277064" cy="18652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100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s-ES" sz="1000" i="1"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  <m:sub>
                          <m:r>
                            <a:rPr lang="es-ES" sz="1000" b="0" i="1" smtClean="0">
                              <a:latin typeface="Cambria Math" panose="02040503050406030204" pitchFamily="18" charset="0"/>
                            </a:rPr>
                            <m:t>𝑁</m:t>
                          </m:r>
                        </m:sub>
                        <m:sup>
                          <m:r>
                            <a:rPr lang="es-ES" sz="1000" b="0" i="1" smtClean="0">
                              <a:latin typeface="Cambria Math" panose="02040503050406030204" pitchFamily="18" charset="0"/>
                            </a:rPr>
                            <m:t>𝑟𝑒𝑓</m:t>
                          </m:r>
                        </m:sup>
                      </m:sSubSup>
                    </m:oMath>
                  </m:oMathPara>
                </a14:m>
                <a:endParaRPr lang="en-US" sz="1000" dirty="0"/>
              </a:p>
            </p:txBody>
          </p:sp>
        </mc:Choice>
        <mc:Fallback xmlns="">
          <p:sp>
            <p:nvSpPr>
              <p:cNvPr id="75" name="CuadroTexto 7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46132" y="3645024"/>
                <a:ext cx="277064" cy="186526"/>
              </a:xfrm>
              <a:prstGeom prst="rect">
                <a:avLst/>
              </a:prstGeom>
              <a:blipFill rotWithShape="0">
                <a:blip r:embed="rId20"/>
                <a:stretch>
                  <a:fillRect l="-13333" t="-3226" r="-6667" b="-1612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6" name="CuadroTexto 75"/>
              <p:cNvSpPr txBox="1"/>
              <p:nvPr/>
            </p:nvSpPr>
            <p:spPr>
              <a:xfrm>
                <a:off x="3550114" y="3861048"/>
                <a:ext cx="284117" cy="18652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100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s-ES" sz="1000" b="0" i="1" smtClean="0">
                              <a:latin typeface="Cambria Math" panose="02040503050406030204" pitchFamily="18" charset="0"/>
                            </a:rPr>
                            <m:t>𝑄</m:t>
                          </m:r>
                        </m:e>
                        <m:sub>
                          <m:r>
                            <a:rPr lang="es-ES" sz="1000" b="0" i="1" smtClean="0">
                              <a:latin typeface="Cambria Math" panose="02040503050406030204" pitchFamily="18" charset="0"/>
                            </a:rPr>
                            <m:t>𝑁</m:t>
                          </m:r>
                        </m:sub>
                        <m:sup>
                          <m:r>
                            <a:rPr lang="es-ES" sz="1000" b="0" i="1" smtClean="0">
                              <a:latin typeface="Cambria Math" panose="02040503050406030204" pitchFamily="18" charset="0"/>
                            </a:rPr>
                            <m:t>𝑟𝑒𝑓</m:t>
                          </m:r>
                        </m:sup>
                      </m:sSubSup>
                    </m:oMath>
                  </m:oMathPara>
                </a14:m>
                <a:endParaRPr lang="en-US" sz="1000" dirty="0"/>
              </a:p>
            </p:txBody>
          </p:sp>
        </mc:Choice>
        <mc:Fallback xmlns="">
          <p:sp>
            <p:nvSpPr>
              <p:cNvPr id="76" name="CuadroTexto 7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50114" y="3861048"/>
                <a:ext cx="284117" cy="186526"/>
              </a:xfrm>
              <a:prstGeom prst="rect">
                <a:avLst/>
              </a:prstGeom>
              <a:blipFill rotWithShape="0">
                <a:blip r:embed="rId21"/>
                <a:stretch>
                  <a:fillRect l="-14894" r="-4255" b="-225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77" name="Conector recto 76"/>
          <p:cNvCxnSpPr/>
          <p:nvPr/>
        </p:nvCxnSpPr>
        <p:spPr>
          <a:xfrm>
            <a:off x="3743848" y="3356992"/>
            <a:ext cx="0" cy="216024"/>
          </a:xfrm>
          <a:prstGeom prst="line">
            <a:avLst/>
          </a:prstGeom>
          <a:noFill/>
          <a:ln w="19050">
            <a:solidFill>
              <a:schemeClr val="tx1"/>
            </a:solidFill>
            <a:prstDash val="sysDot"/>
          </a:ln>
        </p:spPr>
      </p:cxnSp>
      <p:sp>
        <p:nvSpPr>
          <p:cNvPr id="78" name="CuadroTexto 77"/>
          <p:cNvSpPr txBox="1"/>
          <p:nvPr/>
        </p:nvSpPr>
        <p:spPr>
          <a:xfrm>
            <a:off x="4067944" y="3681088"/>
            <a:ext cx="1051425" cy="540000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ES" sz="1200" b="1" dirty="0" smtClean="0">
                <a:latin typeface="Helvetica LT Std" panose="020B0504020202020204" pitchFamily="34" charset="0"/>
              </a:rPr>
              <a:t>PRIMARY</a:t>
            </a:r>
            <a:endParaRPr lang="es-ES" sz="1200" b="1" dirty="0">
              <a:latin typeface="Helvetica LT Std" panose="020B0504020202020204" pitchFamily="34" charset="0"/>
            </a:endParaRPr>
          </a:p>
          <a:p>
            <a:pPr algn="ctr"/>
            <a:r>
              <a:rPr lang="es-ES" sz="1200" b="1" dirty="0">
                <a:latin typeface="Helvetica LT Std" panose="020B0504020202020204" pitchFamily="34" charset="0"/>
              </a:rPr>
              <a:t>CONTROL</a:t>
            </a:r>
          </a:p>
        </p:txBody>
      </p:sp>
      <p:cxnSp>
        <p:nvCxnSpPr>
          <p:cNvPr id="79" name="180 Conector recto de flecha"/>
          <p:cNvCxnSpPr/>
          <p:nvPr/>
        </p:nvCxnSpPr>
        <p:spPr>
          <a:xfrm>
            <a:off x="5112223" y="3953793"/>
            <a:ext cx="386715" cy="0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0" name="Rectángulo redondeado 79"/>
          <p:cNvSpPr/>
          <p:nvPr/>
        </p:nvSpPr>
        <p:spPr>
          <a:xfrm>
            <a:off x="5508835" y="3794442"/>
            <a:ext cx="275035" cy="325041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cxnSp>
        <p:nvCxnSpPr>
          <p:cNvPr id="81" name="Conector recto 80"/>
          <p:cNvCxnSpPr/>
          <p:nvPr/>
        </p:nvCxnSpPr>
        <p:spPr>
          <a:xfrm>
            <a:off x="5575282" y="3854427"/>
            <a:ext cx="0" cy="198732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2" name="Conector recto de flecha 81"/>
          <p:cNvCxnSpPr/>
          <p:nvPr/>
        </p:nvCxnSpPr>
        <p:spPr>
          <a:xfrm>
            <a:off x="5575283" y="3988112"/>
            <a:ext cx="132395" cy="82909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3" name="Conector recto 82"/>
          <p:cNvCxnSpPr/>
          <p:nvPr/>
        </p:nvCxnSpPr>
        <p:spPr>
          <a:xfrm flipV="1">
            <a:off x="5575283" y="3854427"/>
            <a:ext cx="132395" cy="81199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4" name="Conector recto 83"/>
          <p:cNvCxnSpPr/>
          <p:nvPr/>
        </p:nvCxnSpPr>
        <p:spPr>
          <a:xfrm>
            <a:off x="5796136" y="3999557"/>
            <a:ext cx="917753" cy="5507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5" name="180 Conector recto de flecha"/>
          <p:cNvCxnSpPr/>
          <p:nvPr/>
        </p:nvCxnSpPr>
        <p:spPr>
          <a:xfrm flipV="1">
            <a:off x="2835515" y="4301573"/>
            <a:ext cx="4039" cy="180000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6" name="Conector angular 85"/>
          <p:cNvCxnSpPr/>
          <p:nvPr/>
        </p:nvCxnSpPr>
        <p:spPr>
          <a:xfrm rot="5400000">
            <a:off x="4682864" y="2288669"/>
            <a:ext cx="346978" cy="4067800"/>
          </a:xfrm>
          <a:prstGeom prst="bentConnector2">
            <a:avLst/>
          </a:prstGeom>
          <a:noFill/>
          <a:ln w="19050">
            <a:solidFill>
              <a:schemeClr val="tx1"/>
            </a:solidFill>
          </a:ln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87" name="CuadroTexto 86"/>
              <p:cNvSpPr txBox="1"/>
              <p:nvPr/>
            </p:nvSpPr>
            <p:spPr>
              <a:xfrm>
                <a:off x="3916571" y="4576048"/>
                <a:ext cx="1766125" cy="15792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sSubSup>
                      <m:sSubSupPr>
                        <m:ctrlPr>
                          <a:rPr lang="en-US" sz="100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s-ES" sz="1000" i="1"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lang="es-ES" sz="10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  <m:sup>
                        <m:r>
                          <a:rPr lang="es-ES" sz="1000" b="0" i="1" smtClean="0">
                            <a:latin typeface="Cambria Math" panose="02040503050406030204" pitchFamily="18" charset="0"/>
                          </a:rPr>
                          <m:t>𝑚𝑒𝑎𝑠</m:t>
                        </m:r>
                      </m:sup>
                    </m:sSubSup>
                    <m:sSubSup>
                      <m:sSubSupPr>
                        <m:ctrlPr>
                          <a:rPr lang="en-US" sz="1000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s-ES" sz="1000" b="0" i="1" smtClean="0">
                            <a:latin typeface="Cambria Math" panose="02040503050406030204" pitchFamily="18" charset="0"/>
                          </a:rPr>
                          <m:t>𝑄</m:t>
                        </m:r>
                      </m:e>
                      <m:sub>
                        <m:r>
                          <a:rPr lang="es-ES" sz="1000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  <m:sup>
                        <m:r>
                          <a:rPr lang="es-ES" sz="1000" i="1">
                            <a:latin typeface="Cambria Math" panose="02040503050406030204" pitchFamily="18" charset="0"/>
                          </a:rPr>
                          <m:t>𝑚𝑒𝑎𝑠</m:t>
                        </m:r>
                      </m:sup>
                    </m:sSubSup>
                  </m:oMath>
                </a14:m>
                <a:r>
                  <a:rPr lang="en-US" sz="1000" dirty="0" smtClean="0"/>
                  <a:t>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1000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s-ES" sz="1000" b="0" i="1" smtClean="0">
                            <a:latin typeface="Cambria Math" panose="02040503050406030204" pitchFamily="18" charset="0"/>
                          </a:rPr>
                          <m:t>𝑆𝑂𝐶</m:t>
                        </m:r>
                      </m:e>
                      <m:sub>
                        <m:r>
                          <a:rPr lang="es-ES" sz="1000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  <m:sup>
                        <m:r>
                          <a:rPr lang="es-ES" sz="1000" i="1">
                            <a:latin typeface="Cambria Math" panose="02040503050406030204" pitchFamily="18" charset="0"/>
                          </a:rPr>
                          <m:t>𝑚𝑒𝑎𝑠</m:t>
                        </m:r>
                      </m:sup>
                    </m:sSubSup>
                    <m:r>
                      <a:rPr lang="es-ES" sz="1000" i="1">
                        <a:latin typeface="Cambria Math" panose="02040503050406030204" pitchFamily="18" charset="0"/>
                      </a:rPr>
                      <m:t> </m:t>
                    </m:r>
                    <m:r>
                      <a:rPr lang="es-ES" sz="1000" b="0" i="1" smtClean="0">
                        <a:latin typeface="Cambria Math" panose="02040503050406030204" pitchFamily="18" charset="0"/>
                      </a:rPr>
                      <m:t>,</m:t>
                    </m:r>
                    <m:sSubSup>
                      <m:sSubSupPr>
                        <m:ctrlPr>
                          <a:rPr lang="en-US" sz="1000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s-ES" sz="1000" b="0" i="1" smtClean="0">
                            <a:latin typeface="Cambria Math" panose="02040503050406030204" pitchFamily="18" charset="0"/>
                          </a:rPr>
                          <m:t>𝐿𝑂𝐻</m:t>
                        </m:r>
                      </m:e>
                      <m:sub/>
                      <m:sup>
                        <m:r>
                          <a:rPr lang="es-ES" sz="1000" i="1">
                            <a:latin typeface="Cambria Math" panose="02040503050406030204" pitchFamily="18" charset="0"/>
                          </a:rPr>
                          <m:t>𝑚𝑒𝑎𝑠</m:t>
                        </m:r>
                      </m:sup>
                    </m:sSubSup>
                  </m:oMath>
                </a14:m>
                <a:endParaRPr lang="en-US" sz="1000" dirty="0"/>
              </a:p>
            </p:txBody>
          </p:sp>
        </mc:Choice>
        <mc:Fallback xmlns="">
          <p:sp>
            <p:nvSpPr>
              <p:cNvPr id="87" name="CuadroTexto 8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16571" y="4576048"/>
                <a:ext cx="1766125" cy="157928"/>
              </a:xfrm>
              <a:prstGeom prst="rect">
                <a:avLst/>
              </a:prstGeom>
              <a:blipFill rotWithShape="0">
                <a:blip r:embed="rId22"/>
                <a:stretch>
                  <a:fillRect l="-2414" b="-2692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88" name="Conector recto 87"/>
          <p:cNvCxnSpPr/>
          <p:nvPr/>
        </p:nvCxnSpPr>
        <p:spPr>
          <a:xfrm>
            <a:off x="4995925" y="2479142"/>
            <a:ext cx="1277798" cy="1737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9" name="180 Conector recto de flecha"/>
          <p:cNvCxnSpPr/>
          <p:nvPr/>
        </p:nvCxnSpPr>
        <p:spPr>
          <a:xfrm>
            <a:off x="5004048" y="2470680"/>
            <a:ext cx="0" cy="290655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0" name="Conector recto 89"/>
          <p:cNvCxnSpPr/>
          <p:nvPr/>
        </p:nvCxnSpPr>
        <p:spPr>
          <a:xfrm flipV="1">
            <a:off x="4963713" y="3401435"/>
            <a:ext cx="1248791" cy="208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1" name="Elipse 90"/>
          <p:cNvSpPr/>
          <p:nvPr/>
        </p:nvSpPr>
        <p:spPr>
          <a:xfrm>
            <a:off x="6150600" y="1873892"/>
            <a:ext cx="1518492" cy="2275188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200" b="1" dirty="0">
                <a:solidFill>
                  <a:schemeClr val="tx1"/>
                </a:solidFill>
                <a:latin typeface="Helvetica LT Std" panose="020B0504020202020204" pitchFamily="34" charset="0"/>
              </a:rPr>
              <a:t>MICROGRID</a:t>
            </a:r>
            <a:endParaRPr lang="en-US" sz="1200" b="1" dirty="0">
              <a:solidFill>
                <a:schemeClr val="tx1"/>
              </a:solidFill>
              <a:latin typeface="Helvetica LT Std" panose="020B0504020202020204" pitchFamily="34" charset="0"/>
            </a:endParaRPr>
          </a:p>
        </p:txBody>
      </p:sp>
      <p:cxnSp>
        <p:nvCxnSpPr>
          <p:cNvPr id="92" name="180 Conector recto de flecha"/>
          <p:cNvCxnSpPr/>
          <p:nvPr/>
        </p:nvCxnSpPr>
        <p:spPr>
          <a:xfrm>
            <a:off x="4964048" y="3409404"/>
            <a:ext cx="0" cy="290655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93" name="CuadroTexto 92"/>
              <p:cNvSpPr txBox="1"/>
              <p:nvPr/>
            </p:nvSpPr>
            <p:spPr>
              <a:xfrm>
                <a:off x="5141148" y="2295128"/>
                <a:ext cx="730456" cy="17274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100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s-ES" sz="1000" b="0" i="1" smtClean="0">
                              <a:latin typeface="Cambria Math" panose="02040503050406030204" pitchFamily="18" charset="0"/>
                            </a:rPr>
                            <m:t>𝑈</m:t>
                          </m:r>
                        </m:e>
                        <m:sub>
                          <m:r>
                            <a:rPr lang="es-ES" sz="1000" b="0" i="1" smtClean="0">
                              <a:latin typeface="Cambria Math" panose="02040503050406030204" pitchFamily="18" charset="0"/>
                            </a:rPr>
                            <m:t>µ</m:t>
                          </m:r>
                          <m:r>
                            <a:rPr lang="es-ES" sz="1000" b="0" i="1" smtClean="0">
                              <a:latin typeface="Cambria Math" panose="02040503050406030204" pitchFamily="18" charset="0"/>
                            </a:rPr>
                            <m:t>𝑔𝑟𝑖𝑑</m:t>
                          </m:r>
                        </m:sub>
                        <m:sup>
                          <m:r>
                            <a:rPr lang="es-ES" sz="1000" b="0" i="1" smtClean="0">
                              <a:latin typeface="Cambria Math" panose="02040503050406030204" pitchFamily="18" charset="0"/>
                            </a:rPr>
                            <m:t>𝑚𝑒𝑎𝑠</m:t>
                          </m:r>
                        </m:sup>
                      </m:sSubSup>
                      <m:sSubSup>
                        <m:sSubSupPr>
                          <m:ctrlPr>
                            <a:rPr lang="en-US" sz="1000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s-ES" sz="1000" b="0" i="1" smtClean="0">
                              <a:latin typeface="Cambria Math" panose="02040503050406030204" pitchFamily="18" charset="0"/>
                            </a:rPr>
                            <m:t>𝑤</m:t>
                          </m:r>
                        </m:e>
                        <m:sub>
                          <m:r>
                            <a:rPr lang="es-ES" sz="1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𝜇</m:t>
                          </m:r>
                          <m:r>
                            <a:rPr lang="es-ES" sz="1000" i="1">
                              <a:latin typeface="Cambria Math" panose="02040503050406030204" pitchFamily="18" charset="0"/>
                            </a:rPr>
                            <m:t>𝑔𝑟𝑖𝑑</m:t>
                          </m:r>
                        </m:sub>
                        <m:sup>
                          <m:r>
                            <a:rPr lang="es-ES" sz="1000" i="1">
                              <a:latin typeface="Cambria Math" panose="02040503050406030204" pitchFamily="18" charset="0"/>
                            </a:rPr>
                            <m:t>𝑚𝑒𝑎𝑠</m:t>
                          </m:r>
                        </m:sup>
                      </m:sSubSup>
                    </m:oMath>
                  </m:oMathPara>
                </a14:m>
                <a:endParaRPr lang="en-US" sz="1000" dirty="0"/>
              </a:p>
            </p:txBody>
          </p:sp>
        </mc:Choice>
        <mc:Fallback xmlns="">
          <p:sp>
            <p:nvSpPr>
              <p:cNvPr id="93" name="CuadroTexto 9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41148" y="2295128"/>
                <a:ext cx="730456" cy="172740"/>
              </a:xfrm>
              <a:prstGeom prst="rect">
                <a:avLst/>
              </a:prstGeom>
              <a:blipFill rotWithShape="0">
                <a:blip r:embed="rId23"/>
                <a:stretch>
                  <a:fillRect l="-3333" r="-2500" b="-241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4" name="CuadroTexto 93"/>
              <p:cNvSpPr txBox="1"/>
              <p:nvPr/>
            </p:nvSpPr>
            <p:spPr>
              <a:xfrm>
                <a:off x="5105453" y="3234914"/>
                <a:ext cx="730456" cy="17274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100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s-ES" sz="1000" b="0" i="1" smtClean="0">
                              <a:latin typeface="Cambria Math" panose="02040503050406030204" pitchFamily="18" charset="0"/>
                            </a:rPr>
                            <m:t>𝑈</m:t>
                          </m:r>
                        </m:e>
                        <m:sub>
                          <m:r>
                            <a:rPr lang="es-ES" sz="1000" b="0" i="1" smtClean="0">
                              <a:latin typeface="Cambria Math" panose="02040503050406030204" pitchFamily="18" charset="0"/>
                            </a:rPr>
                            <m:t>µ</m:t>
                          </m:r>
                          <m:r>
                            <a:rPr lang="es-ES" sz="1000" b="0" i="1" smtClean="0">
                              <a:latin typeface="Cambria Math" panose="02040503050406030204" pitchFamily="18" charset="0"/>
                            </a:rPr>
                            <m:t>𝑔𝑟𝑖𝑑</m:t>
                          </m:r>
                        </m:sub>
                        <m:sup>
                          <m:r>
                            <a:rPr lang="es-ES" sz="1000" b="0" i="1" smtClean="0">
                              <a:latin typeface="Cambria Math" panose="02040503050406030204" pitchFamily="18" charset="0"/>
                            </a:rPr>
                            <m:t>𝑚𝑒𝑎𝑠</m:t>
                          </m:r>
                        </m:sup>
                      </m:sSubSup>
                      <m:sSubSup>
                        <m:sSubSupPr>
                          <m:ctrlPr>
                            <a:rPr lang="en-US" sz="1000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s-ES" sz="1000" b="0" i="1" smtClean="0">
                              <a:latin typeface="Cambria Math" panose="02040503050406030204" pitchFamily="18" charset="0"/>
                            </a:rPr>
                            <m:t>𝑤</m:t>
                          </m:r>
                        </m:e>
                        <m:sub>
                          <m:r>
                            <a:rPr lang="es-ES" sz="1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𝜇</m:t>
                          </m:r>
                          <m:r>
                            <a:rPr lang="es-ES" sz="1000" i="1">
                              <a:latin typeface="Cambria Math" panose="02040503050406030204" pitchFamily="18" charset="0"/>
                            </a:rPr>
                            <m:t>𝑔𝑟𝑖𝑑</m:t>
                          </m:r>
                        </m:sub>
                        <m:sup>
                          <m:r>
                            <a:rPr lang="es-ES" sz="1000" i="1">
                              <a:latin typeface="Cambria Math" panose="02040503050406030204" pitchFamily="18" charset="0"/>
                            </a:rPr>
                            <m:t>𝑚𝑒𝑎𝑠</m:t>
                          </m:r>
                        </m:sup>
                      </m:sSubSup>
                    </m:oMath>
                  </m:oMathPara>
                </a14:m>
                <a:endParaRPr lang="en-US" sz="1000" dirty="0"/>
              </a:p>
            </p:txBody>
          </p:sp>
        </mc:Choice>
        <mc:Fallback xmlns="">
          <p:sp>
            <p:nvSpPr>
              <p:cNvPr id="94" name="CuadroTexto 9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05453" y="3234914"/>
                <a:ext cx="730456" cy="172740"/>
              </a:xfrm>
              <a:prstGeom prst="rect">
                <a:avLst/>
              </a:prstGeom>
              <a:blipFill rotWithShape="0">
                <a:blip r:embed="rId24"/>
                <a:stretch>
                  <a:fillRect l="-4202" r="-3361" b="-2857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Line 2"/>
          <p:cNvSpPr>
            <a:spLocks noChangeShapeType="1"/>
          </p:cNvSpPr>
          <p:nvPr/>
        </p:nvSpPr>
        <p:spPr bwMode="auto">
          <a:xfrm>
            <a:off x="3055538" y="5198822"/>
            <a:ext cx="257175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3" name="Line 3"/>
          <p:cNvSpPr>
            <a:spLocks noChangeShapeType="1"/>
          </p:cNvSpPr>
          <p:nvPr/>
        </p:nvSpPr>
        <p:spPr bwMode="auto">
          <a:xfrm flipV="1">
            <a:off x="3312713" y="5119447"/>
            <a:ext cx="0" cy="15875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100" name="Line 4"/>
          <p:cNvSpPr>
            <a:spLocks noChangeShapeType="1"/>
          </p:cNvSpPr>
          <p:nvPr/>
        </p:nvSpPr>
        <p:spPr bwMode="auto">
          <a:xfrm>
            <a:off x="3376213" y="5065472"/>
            <a:ext cx="1588" cy="2667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101" name="Freeform 5"/>
          <p:cNvSpPr>
            <a:spLocks/>
          </p:cNvSpPr>
          <p:nvPr/>
        </p:nvSpPr>
        <p:spPr bwMode="auto">
          <a:xfrm>
            <a:off x="3376213" y="4770197"/>
            <a:ext cx="160338" cy="374650"/>
          </a:xfrm>
          <a:custGeom>
            <a:avLst/>
            <a:gdLst/>
            <a:ahLst/>
            <a:cxnLst>
              <a:cxn ang="0">
                <a:pos x="0" y="641"/>
              </a:cxn>
              <a:cxn ang="0">
                <a:pos x="188" y="369"/>
              </a:cxn>
              <a:cxn ang="0">
                <a:pos x="188" y="0"/>
              </a:cxn>
            </a:cxnLst>
            <a:rect l="0" t="0" r="r" b="b"/>
            <a:pathLst>
              <a:path w="188" h="641">
                <a:moveTo>
                  <a:pt x="0" y="641"/>
                </a:moveTo>
                <a:lnTo>
                  <a:pt x="188" y="369"/>
                </a:lnTo>
                <a:lnTo>
                  <a:pt x="188" y="0"/>
                </a:lnTo>
              </a:path>
            </a:pathLst>
          </a:custGeom>
          <a:noFill/>
          <a:ln w="952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102" name="Line 6"/>
          <p:cNvSpPr>
            <a:spLocks noChangeShapeType="1"/>
          </p:cNvSpPr>
          <p:nvPr/>
        </p:nvSpPr>
        <p:spPr bwMode="auto">
          <a:xfrm>
            <a:off x="3376213" y="5252797"/>
            <a:ext cx="88900" cy="7302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103" name="Freeform 7"/>
          <p:cNvSpPr>
            <a:spLocks/>
          </p:cNvSpPr>
          <p:nvPr/>
        </p:nvSpPr>
        <p:spPr bwMode="auto">
          <a:xfrm>
            <a:off x="3417488" y="5286135"/>
            <a:ext cx="152400" cy="125412"/>
          </a:xfrm>
          <a:custGeom>
            <a:avLst/>
            <a:gdLst/>
            <a:ahLst/>
            <a:cxnLst>
              <a:cxn ang="0">
                <a:pos x="91" y="0"/>
              </a:cxn>
              <a:cxn ang="0">
                <a:pos x="180" y="214"/>
              </a:cxn>
              <a:cxn ang="0">
                <a:pos x="0" y="107"/>
              </a:cxn>
              <a:cxn ang="0">
                <a:pos x="91" y="0"/>
              </a:cxn>
            </a:cxnLst>
            <a:rect l="0" t="0" r="r" b="b"/>
            <a:pathLst>
              <a:path w="180" h="214">
                <a:moveTo>
                  <a:pt x="91" y="0"/>
                </a:moveTo>
                <a:lnTo>
                  <a:pt x="180" y="214"/>
                </a:lnTo>
                <a:lnTo>
                  <a:pt x="0" y="107"/>
                </a:lnTo>
                <a:lnTo>
                  <a:pt x="91" y="0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104" name="Line 8"/>
          <p:cNvSpPr>
            <a:spLocks noChangeShapeType="1"/>
          </p:cNvSpPr>
          <p:nvPr/>
        </p:nvSpPr>
        <p:spPr bwMode="auto">
          <a:xfrm flipV="1">
            <a:off x="3536551" y="4717810"/>
            <a:ext cx="1587" cy="52387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105" name="Line 9"/>
          <p:cNvSpPr>
            <a:spLocks noChangeShapeType="1"/>
          </p:cNvSpPr>
          <p:nvPr/>
        </p:nvSpPr>
        <p:spPr bwMode="auto">
          <a:xfrm>
            <a:off x="3569888" y="5627447"/>
            <a:ext cx="1588" cy="508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106" name="Line 10"/>
          <p:cNvSpPr>
            <a:spLocks noChangeShapeType="1"/>
          </p:cNvSpPr>
          <p:nvPr/>
        </p:nvSpPr>
        <p:spPr bwMode="auto">
          <a:xfrm>
            <a:off x="3087288" y="5919547"/>
            <a:ext cx="257175" cy="1588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107" name="Line 11"/>
          <p:cNvSpPr>
            <a:spLocks noChangeShapeType="1"/>
          </p:cNvSpPr>
          <p:nvPr/>
        </p:nvSpPr>
        <p:spPr bwMode="auto">
          <a:xfrm flipV="1">
            <a:off x="3344463" y="5840172"/>
            <a:ext cx="0" cy="15875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108" name="Line 12"/>
          <p:cNvSpPr>
            <a:spLocks noChangeShapeType="1"/>
          </p:cNvSpPr>
          <p:nvPr/>
        </p:nvSpPr>
        <p:spPr bwMode="auto">
          <a:xfrm>
            <a:off x="3409551" y="5786197"/>
            <a:ext cx="0" cy="2667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109" name="Freeform 13"/>
          <p:cNvSpPr>
            <a:spLocks/>
          </p:cNvSpPr>
          <p:nvPr/>
        </p:nvSpPr>
        <p:spPr bwMode="auto">
          <a:xfrm>
            <a:off x="3409551" y="5408372"/>
            <a:ext cx="161925" cy="457200"/>
          </a:xfrm>
          <a:custGeom>
            <a:avLst/>
            <a:gdLst/>
            <a:ahLst/>
            <a:cxnLst>
              <a:cxn ang="0">
                <a:pos x="0" y="641"/>
              </a:cxn>
              <a:cxn ang="0">
                <a:pos x="188" y="369"/>
              </a:cxn>
              <a:cxn ang="0">
                <a:pos x="188" y="0"/>
              </a:cxn>
            </a:cxnLst>
            <a:rect l="0" t="0" r="r" b="b"/>
            <a:pathLst>
              <a:path w="188" h="641">
                <a:moveTo>
                  <a:pt x="0" y="641"/>
                </a:moveTo>
                <a:lnTo>
                  <a:pt x="188" y="369"/>
                </a:lnTo>
                <a:lnTo>
                  <a:pt x="188" y="0"/>
                </a:lnTo>
              </a:path>
            </a:pathLst>
          </a:custGeom>
          <a:noFill/>
          <a:ln w="952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110" name="Line 14"/>
          <p:cNvSpPr>
            <a:spLocks noChangeShapeType="1"/>
          </p:cNvSpPr>
          <p:nvPr/>
        </p:nvSpPr>
        <p:spPr bwMode="auto">
          <a:xfrm>
            <a:off x="3409551" y="5973522"/>
            <a:ext cx="87312" cy="7302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111" name="Freeform 15"/>
          <p:cNvSpPr>
            <a:spLocks/>
          </p:cNvSpPr>
          <p:nvPr/>
        </p:nvSpPr>
        <p:spPr bwMode="auto">
          <a:xfrm>
            <a:off x="3449238" y="6008447"/>
            <a:ext cx="153988" cy="123825"/>
          </a:xfrm>
          <a:custGeom>
            <a:avLst/>
            <a:gdLst/>
            <a:ahLst/>
            <a:cxnLst>
              <a:cxn ang="0">
                <a:pos x="91" y="0"/>
              </a:cxn>
              <a:cxn ang="0">
                <a:pos x="180" y="214"/>
              </a:cxn>
              <a:cxn ang="0">
                <a:pos x="0" y="107"/>
              </a:cxn>
              <a:cxn ang="0">
                <a:pos x="91" y="0"/>
              </a:cxn>
            </a:cxnLst>
            <a:rect l="0" t="0" r="r" b="b"/>
            <a:pathLst>
              <a:path w="180" h="214">
                <a:moveTo>
                  <a:pt x="91" y="0"/>
                </a:moveTo>
                <a:lnTo>
                  <a:pt x="180" y="214"/>
                </a:lnTo>
                <a:lnTo>
                  <a:pt x="0" y="107"/>
                </a:lnTo>
                <a:lnTo>
                  <a:pt x="91" y="0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112" name="Line 17"/>
          <p:cNvSpPr>
            <a:spLocks noChangeShapeType="1"/>
          </p:cNvSpPr>
          <p:nvPr/>
        </p:nvSpPr>
        <p:spPr bwMode="auto">
          <a:xfrm>
            <a:off x="2168126" y="5198822"/>
            <a:ext cx="255587" cy="1588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113" name="Line 18"/>
          <p:cNvSpPr>
            <a:spLocks noChangeShapeType="1"/>
          </p:cNvSpPr>
          <p:nvPr/>
        </p:nvSpPr>
        <p:spPr bwMode="auto">
          <a:xfrm flipV="1">
            <a:off x="2423713" y="5119447"/>
            <a:ext cx="1588" cy="15875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114" name="Line 19"/>
          <p:cNvSpPr>
            <a:spLocks noChangeShapeType="1"/>
          </p:cNvSpPr>
          <p:nvPr/>
        </p:nvSpPr>
        <p:spPr bwMode="auto">
          <a:xfrm>
            <a:off x="2488801" y="5065472"/>
            <a:ext cx="1587" cy="2667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115" name="Freeform 20"/>
          <p:cNvSpPr>
            <a:spLocks/>
          </p:cNvSpPr>
          <p:nvPr/>
        </p:nvSpPr>
        <p:spPr bwMode="auto">
          <a:xfrm>
            <a:off x="2488801" y="4770197"/>
            <a:ext cx="160337" cy="374650"/>
          </a:xfrm>
          <a:custGeom>
            <a:avLst/>
            <a:gdLst/>
            <a:ahLst/>
            <a:cxnLst>
              <a:cxn ang="0">
                <a:pos x="0" y="641"/>
              </a:cxn>
              <a:cxn ang="0">
                <a:pos x="188" y="369"/>
              </a:cxn>
              <a:cxn ang="0">
                <a:pos x="188" y="0"/>
              </a:cxn>
            </a:cxnLst>
            <a:rect l="0" t="0" r="r" b="b"/>
            <a:pathLst>
              <a:path w="188" h="641">
                <a:moveTo>
                  <a:pt x="0" y="641"/>
                </a:moveTo>
                <a:lnTo>
                  <a:pt x="188" y="369"/>
                </a:lnTo>
                <a:lnTo>
                  <a:pt x="188" y="0"/>
                </a:lnTo>
              </a:path>
            </a:pathLst>
          </a:custGeom>
          <a:noFill/>
          <a:ln w="952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116" name="Line 21"/>
          <p:cNvSpPr>
            <a:spLocks noChangeShapeType="1"/>
          </p:cNvSpPr>
          <p:nvPr/>
        </p:nvSpPr>
        <p:spPr bwMode="auto">
          <a:xfrm>
            <a:off x="2488801" y="5254385"/>
            <a:ext cx="87312" cy="7302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117" name="Freeform 22"/>
          <p:cNvSpPr>
            <a:spLocks/>
          </p:cNvSpPr>
          <p:nvPr/>
        </p:nvSpPr>
        <p:spPr bwMode="auto">
          <a:xfrm>
            <a:off x="2528488" y="5287722"/>
            <a:ext cx="153988" cy="125413"/>
          </a:xfrm>
          <a:custGeom>
            <a:avLst/>
            <a:gdLst/>
            <a:ahLst/>
            <a:cxnLst>
              <a:cxn ang="0">
                <a:pos x="91" y="0"/>
              </a:cxn>
              <a:cxn ang="0">
                <a:pos x="180" y="214"/>
              </a:cxn>
              <a:cxn ang="0">
                <a:pos x="0" y="107"/>
              </a:cxn>
              <a:cxn ang="0">
                <a:pos x="91" y="0"/>
              </a:cxn>
            </a:cxnLst>
            <a:rect l="0" t="0" r="r" b="b"/>
            <a:pathLst>
              <a:path w="180" h="214">
                <a:moveTo>
                  <a:pt x="91" y="0"/>
                </a:moveTo>
                <a:lnTo>
                  <a:pt x="180" y="214"/>
                </a:lnTo>
                <a:lnTo>
                  <a:pt x="0" y="107"/>
                </a:lnTo>
                <a:lnTo>
                  <a:pt x="91" y="0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118" name="Line 23"/>
          <p:cNvSpPr>
            <a:spLocks noChangeShapeType="1"/>
          </p:cNvSpPr>
          <p:nvPr/>
        </p:nvSpPr>
        <p:spPr bwMode="auto">
          <a:xfrm flipV="1">
            <a:off x="2649138" y="4719397"/>
            <a:ext cx="1588" cy="508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119" name="Line 24"/>
          <p:cNvSpPr>
            <a:spLocks noChangeShapeType="1"/>
          </p:cNvSpPr>
          <p:nvPr/>
        </p:nvSpPr>
        <p:spPr bwMode="auto">
          <a:xfrm>
            <a:off x="2682476" y="5627447"/>
            <a:ext cx="1587" cy="52388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120" name="Line 25"/>
          <p:cNvSpPr>
            <a:spLocks noChangeShapeType="1"/>
          </p:cNvSpPr>
          <p:nvPr/>
        </p:nvSpPr>
        <p:spPr bwMode="auto">
          <a:xfrm>
            <a:off x="2199876" y="5921135"/>
            <a:ext cx="257175" cy="1587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121" name="Line 26"/>
          <p:cNvSpPr>
            <a:spLocks noChangeShapeType="1"/>
          </p:cNvSpPr>
          <p:nvPr/>
        </p:nvSpPr>
        <p:spPr bwMode="auto">
          <a:xfrm flipV="1">
            <a:off x="2457051" y="5841760"/>
            <a:ext cx="0" cy="15875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122" name="Line 27"/>
          <p:cNvSpPr>
            <a:spLocks noChangeShapeType="1"/>
          </p:cNvSpPr>
          <p:nvPr/>
        </p:nvSpPr>
        <p:spPr bwMode="auto">
          <a:xfrm>
            <a:off x="2522138" y="5787785"/>
            <a:ext cx="0" cy="2667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95" name="Freeform 28"/>
          <p:cNvSpPr>
            <a:spLocks/>
          </p:cNvSpPr>
          <p:nvPr/>
        </p:nvSpPr>
        <p:spPr bwMode="auto">
          <a:xfrm>
            <a:off x="2522138" y="5408372"/>
            <a:ext cx="160338" cy="455613"/>
          </a:xfrm>
          <a:custGeom>
            <a:avLst/>
            <a:gdLst/>
            <a:ahLst/>
            <a:cxnLst>
              <a:cxn ang="0">
                <a:pos x="0" y="641"/>
              </a:cxn>
              <a:cxn ang="0">
                <a:pos x="188" y="369"/>
              </a:cxn>
              <a:cxn ang="0">
                <a:pos x="188" y="0"/>
              </a:cxn>
            </a:cxnLst>
            <a:rect l="0" t="0" r="r" b="b"/>
            <a:pathLst>
              <a:path w="188" h="641">
                <a:moveTo>
                  <a:pt x="0" y="641"/>
                </a:moveTo>
                <a:lnTo>
                  <a:pt x="188" y="369"/>
                </a:lnTo>
                <a:lnTo>
                  <a:pt x="188" y="0"/>
                </a:lnTo>
              </a:path>
            </a:pathLst>
          </a:custGeom>
          <a:noFill/>
          <a:ln w="952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96" name="Line 29"/>
          <p:cNvSpPr>
            <a:spLocks noChangeShapeType="1"/>
          </p:cNvSpPr>
          <p:nvPr/>
        </p:nvSpPr>
        <p:spPr bwMode="auto">
          <a:xfrm>
            <a:off x="2522138" y="5975110"/>
            <a:ext cx="87313" cy="7302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125" name="Freeform 30"/>
          <p:cNvSpPr>
            <a:spLocks/>
          </p:cNvSpPr>
          <p:nvPr/>
        </p:nvSpPr>
        <p:spPr bwMode="auto">
          <a:xfrm>
            <a:off x="2561826" y="6008447"/>
            <a:ext cx="153987" cy="125413"/>
          </a:xfrm>
          <a:custGeom>
            <a:avLst/>
            <a:gdLst/>
            <a:ahLst/>
            <a:cxnLst>
              <a:cxn ang="0">
                <a:pos x="91" y="0"/>
              </a:cxn>
              <a:cxn ang="0">
                <a:pos x="180" y="214"/>
              </a:cxn>
              <a:cxn ang="0">
                <a:pos x="0" y="107"/>
              </a:cxn>
              <a:cxn ang="0">
                <a:pos x="91" y="0"/>
              </a:cxn>
            </a:cxnLst>
            <a:rect l="0" t="0" r="r" b="b"/>
            <a:pathLst>
              <a:path w="180" h="214">
                <a:moveTo>
                  <a:pt x="91" y="0"/>
                </a:moveTo>
                <a:lnTo>
                  <a:pt x="180" y="214"/>
                </a:lnTo>
                <a:lnTo>
                  <a:pt x="0" y="107"/>
                </a:lnTo>
                <a:lnTo>
                  <a:pt x="91" y="0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126" name="Line 31"/>
          <p:cNvSpPr>
            <a:spLocks noChangeShapeType="1"/>
          </p:cNvSpPr>
          <p:nvPr/>
        </p:nvSpPr>
        <p:spPr bwMode="auto">
          <a:xfrm>
            <a:off x="2715813" y="6133860"/>
            <a:ext cx="0" cy="2520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97" name="Line 33"/>
          <p:cNvSpPr>
            <a:spLocks noChangeShapeType="1"/>
          </p:cNvSpPr>
          <p:nvPr/>
        </p:nvSpPr>
        <p:spPr bwMode="auto">
          <a:xfrm>
            <a:off x="211458" y="5492510"/>
            <a:ext cx="28800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128" name="Line 34"/>
          <p:cNvSpPr>
            <a:spLocks noChangeShapeType="1"/>
          </p:cNvSpPr>
          <p:nvPr/>
        </p:nvSpPr>
        <p:spPr bwMode="auto">
          <a:xfrm>
            <a:off x="343225" y="5548072"/>
            <a:ext cx="0" cy="80327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98" name="Line 35"/>
          <p:cNvSpPr>
            <a:spLocks noChangeShapeType="1"/>
          </p:cNvSpPr>
          <p:nvPr/>
        </p:nvSpPr>
        <p:spPr bwMode="auto">
          <a:xfrm>
            <a:off x="278138" y="5548072"/>
            <a:ext cx="153987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99" name="Line 36"/>
          <p:cNvSpPr>
            <a:spLocks noChangeShapeType="1"/>
          </p:cNvSpPr>
          <p:nvPr/>
        </p:nvSpPr>
        <p:spPr bwMode="auto">
          <a:xfrm>
            <a:off x="343225" y="4719397"/>
            <a:ext cx="1588" cy="769938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123" name="Line 38"/>
          <p:cNvSpPr>
            <a:spLocks noChangeShapeType="1"/>
          </p:cNvSpPr>
          <p:nvPr/>
        </p:nvSpPr>
        <p:spPr bwMode="auto">
          <a:xfrm>
            <a:off x="3941363" y="5200410"/>
            <a:ext cx="257175" cy="1587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124" name="Line 39"/>
          <p:cNvSpPr>
            <a:spLocks noChangeShapeType="1"/>
          </p:cNvSpPr>
          <p:nvPr/>
        </p:nvSpPr>
        <p:spPr bwMode="auto">
          <a:xfrm flipV="1">
            <a:off x="4198538" y="5121035"/>
            <a:ext cx="0" cy="15875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127" name="Line 40"/>
          <p:cNvSpPr>
            <a:spLocks noChangeShapeType="1"/>
          </p:cNvSpPr>
          <p:nvPr/>
        </p:nvSpPr>
        <p:spPr bwMode="auto">
          <a:xfrm>
            <a:off x="4263626" y="5067060"/>
            <a:ext cx="0" cy="2667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134" name="Freeform 41"/>
          <p:cNvSpPr>
            <a:spLocks/>
          </p:cNvSpPr>
          <p:nvPr/>
        </p:nvSpPr>
        <p:spPr bwMode="auto">
          <a:xfrm>
            <a:off x="4263626" y="4771785"/>
            <a:ext cx="160337" cy="374650"/>
          </a:xfrm>
          <a:custGeom>
            <a:avLst/>
            <a:gdLst/>
            <a:ahLst/>
            <a:cxnLst>
              <a:cxn ang="0">
                <a:pos x="0" y="641"/>
              </a:cxn>
              <a:cxn ang="0">
                <a:pos x="188" y="369"/>
              </a:cxn>
              <a:cxn ang="0">
                <a:pos x="188" y="0"/>
              </a:cxn>
            </a:cxnLst>
            <a:rect l="0" t="0" r="r" b="b"/>
            <a:pathLst>
              <a:path w="188" h="641">
                <a:moveTo>
                  <a:pt x="0" y="641"/>
                </a:moveTo>
                <a:lnTo>
                  <a:pt x="188" y="369"/>
                </a:lnTo>
                <a:lnTo>
                  <a:pt x="188" y="0"/>
                </a:lnTo>
              </a:path>
            </a:pathLst>
          </a:custGeom>
          <a:noFill/>
          <a:ln w="952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129" name="Line 42"/>
          <p:cNvSpPr>
            <a:spLocks noChangeShapeType="1"/>
          </p:cNvSpPr>
          <p:nvPr/>
        </p:nvSpPr>
        <p:spPr bwMode="auto">
          <a:xfrm>
            <a:off x="4263626" y="5255972"/>
            <a:ext cx="87312" cy="7302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136" name="Freeform 43"/>
          <p:cNvSpPr>
            <a:spLocks/>
          </p:cNvSpPr>
          <p:nvPr/>
        </p:nvSpPr>
        <p:spPr bwMode="auto">
          <a:xfrm>
            <a:off x="4303313" y="5289310"/>
            <a:ext cx="153988" cy="125412"/>
          </a:xfrm>
          <a:custGeom>
            <a:avLst/>
            <a:gdLst/>
            <a:ahLst/>
            <a:cxnLst>
              <a:cxn ang="0">
                <a:pos x="91" y="0"/>
              </a:cxn>
              <a:cxn ang="0">
                <a:pos x="180" y="214"/>
              </a:cxn>
              <a:cxn ang="0">
                <a:pos x="0" y="107"/>
              </a:cxn>
              <a:cxn ang="0">
                <a:pos x="91" y="0"/>
              </a:cxn>
            </a:cxnLst>
            <a:rect l="0" t="0" r="r" b="b"/>
            <a:pathLst>
              <a:path w="180" h="214">
                <a:moveTo>
                  <a:pt x="91" y="0"/>
                </a:moveTo>
                <a:lnTo>
                  <a:pt x="180" y="214"/>
                </a:lnTo>
                <a:lnTo>
                  <a:pt x="0" y="107"/>
                </a:lnTo>
                <a:lnTo>
                  <a:pt x="91" y="0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130" name="Line 44"/>
          <p:cNvSpPr>
            <a:spLocks noChangeShapeType="1"/>
          </p:cNvSpPr>
          <p:nvPr/>
        </p:nvSpPr>
        <p:spPr bwMode="auto">
          <a:xfrm flipV="1">
            <a:off x="4423963" y="4719397"/>
            <a:ext cx="0" cy="52388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138" name="Line 45"/>
          <p:cNvSpPr>
            <a:spLocks noChangeShapeType="1"/>
          </p:cNvSpPr>
          <p:nvPr/>
        </p:nvSpPr>
        <p:spPr bwMode="auto">
          <a:xfrm>
            <a:off x="4457301" y="5629035"/>
            <a:ext cx="0" cy="52387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131" name="Line 46"/>
          <p:cNvSpPr>
            <a:spLocks noChangeShapeType="1"/>
          </p:cNvSpPr>
          <p:nvPr/>
        </p:nvSpPr>
        <p:spPr bwMode="auto">
          <a:xfrm>
            <a:off x="3974701" y="5922722"/>
            <a:ext cx="255587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140" name="Line 47"/>
          <p:cNvSpPr>
            <a:spLocks noChangeShapeType="1"/>
          </p:cNvSpPr>
          <p:nvPr/>
        </p:nvSpPr>
        <p:spPr bwMode="auto">
          <a:xfrm flipV="1">
            <a:off x="4230288" y="5843347"/>
            <a:ext cx="1588" cy="15875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132" name="Line 48"/>
          <p:cNvSpPr>
            <a:spLocks noChangeShapeType="1"/>
          </p:cNvSpPr>
          <p:nvPr/>
        </p:nvSpPr>
        <p:spPr bwMode="auto">
          <a:xfrm>
            <a:off x="4295376" y="5789372"/>
            <a:ext cx="1587" cy="2667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142" name="Freeform 49"/>
          <p:cNvSpPr>
            <a:spLocks/>
          </p:cNvSpPr>
          <p:nvPr/>
        </p:nvSpPr>
        <p:spPr bwMode="auto">
          <a:xfrm>
            <a:off x="4295376" y="5409960"/>
            <a:ext cx="161925" cy="458787"/>
          </a:xfrm>
          <a:custGeom>
            <a:avLst/>
            <a:gdLst/>
            <a:ahLst/>
            <a:cxnLst>
              <a:cxn ang="0">
                <a:pos x="0" y="641"/>
              </a:cxn>
              <a:cxn ang="0">
                <a:pos x="188" y="369"/>
              </a:cxn>
              <a:cxn ang="0">
                <a:pos x="188" y="0"/>
              </a:cxn>
            </a:cxnLst>
            <a:rect l="0" t="0" r="r" b="b"/>
            <a:pathLst>
              <a:path w="188" h="641">
                <a:moveTo>
                  <a:pt x="0" y="641"/>
                </a:moveTo>
                <a:lnTo>
                  <a:pt x="188" y="369"/>
                </a:lnTo>
                <a:lnTo>
                  <a:pt x="188" y="0"/>
                </a:lnTo>
              </a:path>
            </a:pathLst>
          </a:custGeom>
          <a:noFill/>
          <a:ln w="952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133" name="Line 50"/>
          <p:cNvSpPr>
            <a:spLocks noChangeShapeType="1"/>
          </p:cNvSpPr>
          <p:nvPr/>
        </p:nvSpPr>
        <p:spPr bwMode="auto">
          <a:xfrm>
            <a:off x="4295376" y="5976697"/>
            <a:ext cx="87312" cy="7302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144" name="Freeform 51"/>
          <p:cNvSpPr>
            <a:spLocks/>
          </p:cNvSpPr>
          <p:nvPr/>
        </p:nvSpPr>
        <p:spPr bwMode="auto">
          <a:xfrm>
            <a:off x="4335063" y="6010035"/>
            <a:ext cx="153988" cy="125412"/>
          </a:xfrm>
          <a:custGeom>
            <a:avLst/>
            <a:gdLst/>
            <a:ahLst/>
            <a:cxnLst>
              <a:cxn ang="0">
                <a:pos x="91" y="0"/>
              </a:cxn>
              <a:cxn ang="0">
                <a:pos x="180" y="214"/>
              </a:cxn>
              <a:cxn ang="0">
                <a:pos x="0" y="107"/>
              </a:cxn>
              <a:cxn ang="0">
                <a:pos x="91" y="0"/>
              </a:cxn>
            </a:cxnLst>
            <a:rect l="0" t="0" r="r" b="b"/>
            <a:pathLst>
              <a:path w="180" h="214">
                <a:moveTo>
                  <a:pt x="91" y="0"/>
                </a:moveTo>
                <a:lnTo>
                  <a:pt x="180" y="214"/>
                </a:lnTo>
                <a:lnTo>
                  <a:pt x="0" y="107"/>
                </a:lnTo>
                <a:lnTo>
                  <a:pt x="91" y="0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145" name="Line 52"/>
          <p:cNvSpPr>
            <a:spLocks noChangeShapeType="1"/>
          </p:cNvSpPr>
          <p:nvPr/>
        </p:nvSpPr>
        <p:spPr bwMode="auto">
          <a:xfrm>
            <a:off x="4493813" y="6123542"/>
            <a:ext cx="1587" cy="2520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cxnSp>
        <p:nvCxnSpPr>
          <p:cNvPr id="146" name="AutoShape 53"/>
          <p:cNvCxnSpPr>
            <a:cxnSpLocks noChangeShapeType="1"/>
          </p:cNvCxnSpPr>
          <p:nvPr/>
        </p:nvCxnSpPr>
        <p:spPr bwMode="auto">
          <a:xfrm>
            <a:off x="3569888" y="5548072"/>
            <a:ext cx="1223963" cy="0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cxnSp>
      <p:cxnSp>
        <p:nvCxnSpPr>
          <p:cNvPr id="147" name="AutoShape 54"/>
          <p:cNvCxnSpPr>
            <a:cxnSpLocks noChangeShapeType="1"/>
          </p:cNvCxnSpPr>
          <p:nvPr/>
        </p:nvCxnSpPr>
        <p:spPr bwMode="auto">
          <a:xfrm>
            <a:off x="2684063" y="5459172"/>
            <a:ext cx="2109788" cy="0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cxnSp>
      <p:cxnSp>
        <p:nvCxnSpPr>
          <p:cNvPr id="148" name="AutoShape 55"/>
          <p:cNvCxnSpPr>
            <a:cxnSpLocks noChangeShapeType="1"/>
          </p:cNvCxnSpPr>
          <p:nvPr/>
        </p:nvCxnSpPr>
        <p:spPr bwMode="auto">
          <a:xfrm>
            <a:off x="4457301" y="5638560"/>
            <a:ext cx="336550" cy="0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cxnSp>
      <p:sp>
        <p:nvSpPr>
          <p:cNvPr id="149" name="Arc 59"/>
          <p:cNvSpPr>
            <a:spLocks/>
          </p:cNvSpPr>
          <p:nvPr/>
        </p:nvSpPr>
        <p:spPr bwMode="auto">
          <a:xfrm flipV="1">
            <a:off x="5106588" y="5408372"/>
            <a:ext cx="92075" cy="57150"/>
          </a:xfrm>
          <a:custGeom>
            <a:avLst/>
            <a:gdLst>
              <a:gd name="G0" fmla="+- 21569 0 0"/>
              <a:gd name="G1" fmla="+- 1952 0 0"/>
              <a:gd name="G2" fmla="+- 21600 0 0"/>
              <a:gd name="T0" fmla="*/ 43081 w 43169"/>
              <a:gd name="T1" fmla="*/ 0 h 23552"/>
              <a:gd name="T2" fmla="*/ 0 w 43169"/>
              <a:gd name="T3" fmla="*/ 3110 h 23552"/>
              <a:gd name="T4" fmla="*/ 21569 w 43169"/>
              <a:gd name="T5" fmla="*/ 1952 h 235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43169" h="23552" fill="none" extrusionOk="0">
                <a:moveTo>
                  <a:pt x="43080" y="0"/>
                </a:moveTo>
                <a:cubicBezTo>
                  <a:pt x="43139" y="649"/>
                  <a:pt x="43169" y="1300"/>
                  <a:pt x="43169" y="1952"/>
                </a:cubicBezTo>
                <a:cubicBezTo>
                  <a:pt x="43169" y="13881"/>
                  <a:pt x="33498" y="23552"/>
                  <a:pt x="21569" y="23552"/>
                </a:cubicBezTo>
                <a:cubicBezTo>
                  <a:pt x="10089" y="23552"/>
                  <a:pt x="615" y="14572"/>
                  <a:pt x="0" y="3109"/>
                </a:cubicBezTo>
              </a:path>
              <a:path w="43169" h="23552" stroke="0" extrusionOk="0">
                <a:moveTo>
                  <a:pt x="43080" y="0"/>
                </a:moveTo>
                <a:cubicBezTo>
                  <a:pt x="43139" y="649"/>
                  <a:pt x="43169" y="1300"/>
                  <a:pt x="43169" y="1952"/>
                </a:cubicBezTo>
                <a:cubicBezTo>
                  <a:pt x="43169" y="13881"/>
                  <a:pt x="33498" y="23552"/>
                  <a:pt x="21569" y="23552"/>
                </a:cubicBezTo>
                <a:cubicBezTo>
                  <a:pt x="10089" y="23552"/>
                  <a:pt x="615" y="14572"/>
                  <a:pt x="0" y="3109"/>
                </a:cubicBezTo>
                <a:lnTo>
                  <a:pt x="21569" y="1952"/>
                </a:lnTo>
                <a:close/>
              </a:path>
            </a:pathLst>
          </a:cu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150" name="Arc 61"/>
          <p:cNvSpPr>
            <a:spLocks/>
          </p:cNvSpPr>
          <p:nvPr/>
        </p:nvSpPr>
        <p:spPr bwMode="auto">
          <a:xfrm flipV="1">
            <a:off x="5193901" y="5408372"/>
            <a:ext cx="92075" cy="57150"/>
          </a:xfrm>
          <a:custGeom>
            <a:avLst/>
            <a:gdLst>
              <a:gd name="G0" fmla="+- 21569 0 0"/>
              <a:gd name="G1" fmla="+- 1952 0 0"/>
              <a:gd name="G2" fmla="+- 21600 0 0"/>
              <a:gd name="T0" fmla="*/ 43081 w 43169"/>
              <a:gd name="T1" fmla="*/ 0 h 23552"/>
              <a:gd name="T2" fmla="*/ 0 w 43169"/>
              <a:gd name="T3" fmla="*/ 3110 h 23552"/>
              <a:gd name="T4" fmla="*/ 21569 w 43169"/>
              <a:gd name="T5" fmla="*/ 1952 h 235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43169" h="23552" fill="none" extrusionOk="0">
                <a:moveTo>
                  <a:pt x="43080" y="0"/>
                </a:moveTo>
                <a:cubicBezTo>
                  <a:pt x="43139" y="649"/>
                  <a:pt x="43169" y="1300"/>
                  <a:pt x="43169" y="1952"/>
                </a:cubicBezTo>
                <a:cubicBezTo>
                  <a:pt x="43169" y="13881"/>
                  <a:pt x="33498" y="23552"/>
                  <a:pt x="21569" y="23552"/>
                </a:cubicBezTo>
                <a:cubicBezTo>
                  <a:pt x="10089" y="23552"/>
                  <a:pt x="615" y="14572"/>
                  <a:pt x="0" y="3109"/>
                </a:cubicBezTo>
              </a:path>
              <a:path w="43169" h="23552" stroke="0" extrusionOk="0">
                <a:moveTo>
                  <a:pt x="43080" y="0"/>
                </a:moveTo>
                <a:cubicBezTo>
                  <a:pt x="43139" y="649"/>
                  <a:pt x="43169" y="1300"/>
                  <a:pt x="43169" y="1952"/>
                </a:cubicBezTo>
                <a:cubicBezTo>
                  <a:pt x="43169" y="13881"/>
                  <a:pt x="33498" y="23552"/>
                  <a:pt x="21569" y="23552"/>
                </a:cubicBezTo>
                <a:cubicBezTo>
                  <a:pt x="10089" y="23552"/>
                  <a:pt x="615" y="14572"/>
                  <a:pt x="0" y="3109"/>
                </a:cubicBezTo>
                <a:lnTo>
                  <a:pt x="21569" y="1952"/>
                </a:lnTo>
                <a:close/>
              </a:path>
            </a:pathLst>
          </a:cu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151" name="Arc 62"/>
          <p:cNvSpPr>
            <a:spLocks/>
          </p:cNvSpPr>
          <p:nvPr/>
        </p:nvSpPr>
        <p:spPr bwMode="auto">
          <a:xfrm flipV="1">
            <a:off x="5287563" y="5405197"/>
            <a:ext cx="92075" cy="58738"/>
          </a:xfrm>
          <a:custGeom>
            <a:avLst/>
            <a:gdLst>
              <a:gd name="G0" fmla="+- 21569 0 0"/>
              <a:gd name="G1" fmla="+- 1952 0 0"/>
              <a:gd name="G2" fmla="+- 21600 0 0"/>
              <a:gd name="T0" fmla="*/ 43081 w 43169"/>
              <a:gd name="T1" fmla="*/ 0 h 23552"/>
              <a:gd name="T2" fmla="*/ 0 w 43169"/>
              <a:gd name="T3" fmla="*/ 3110 h 23552"/>
              <a:gd name="T4" fmla="*/ 21569 w 43169"/>
              <a:gd name="T5" fmla="*/ 1952 h 235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43169" h="23552" fill="none" extrusionOk="0">
                <a:moveTo>
                  <a:pt x="43080" y="0"/>
                </a:moveTo>
                <a:cubicBezTo>
                  <a:pt x="43139" y="649"/>
                  <a:pt x="43169" y="1300"/>
                  <a:pt x="43169" y="1952"/>
                </a:cubicBezTo>
                <a:cubicBezTo>
                  <a:pt x="43169" y="13881"/>
                  <a:pt x="33498" y="23552"/>
                  <a:pt x="21569" y="23552"/>
                </a:cubicBezTo>
                <a:cubicBezTo>
                  <a:pt x="10089" y="23552"/>
                  <a:pt x="615" y="14572"/>
                  <a:pt x="0" y="3109"/>
                </a:cubicBezTo>
              </a:path>
              <a:path w="43169" h="23552" stroke="0" extrusionOk="0">
                <a:moveTo>
                  <a:pt x="43080" y="0"/>
                </a:moveTo>
                <a:cubicBezTo>
                  <a:pt x="43139" y="649"/>
                  <a:pt x="43169" y="1300"/>
                  <a:pt x="43169" y="1952"/>
                </a:cubicBezTo>
                <a:cubicBezTo>
                  <a:pt x="43169" y="13881"/>
                  <a:pt x="33498" y="23552"/>
                  <a:pt x="21569" y="23552"/>
                </a:cubicBezTo>
                <a:cubicBezTo>
                  <a:pt x="10089" y="23552"/>
                  <a:pt x="615" y="14572"/>
                  <a:pt x="0" y="3109"/>
                </a:cubicBezTo>
                <a:lnTo>
                  <a:pt x="21569" y="1952"/>
                </a:lnTo>
                <a:close/>
              </a:path>
            </a:pathLst>
          </a:cu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152" name="Arc 63"/>
          <p:cNvSpPr>
            <a:spLocks/>
          </p:cNvSpPr>
          <p:nvPr/>
        </p:nvSpPr>
        <p:spPr bwMode="auto">
          <a:xfrm flipV="1">
            <a:off x="5116113" y="5489335"/>
            <a:ext cx="92075" cy="57150"/>
          </a:xfrm>
          <a:custGeom>
            <a:avLst/>
            <a:gdLst>
              <a:gd name="G0" fmla="+- 21569 0 0"/>
              <a:gd name="G1" fmla="+- 1952 0 0"/>
              <a:gd name="G2" fmla="+- 21600 0 0"/>
              <a:gd name="T0" fmla="*/ 43081 w 43169"/>
              <a:gd name="T1" fmla="*/ 0 h 23552"/>
              <a:gd name="T2" fmla="*/ 0 w 43169"/>
              <a:gd name="T3" fmla="*/ 3110 h 23552"/>
              <a:gd name="T4" fmla="*/ 21569 w 43169"/>
              <a:gd name="T5" fmla="*/ 1952 h 235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43169" h="23552" fill="none" extrusionOk="0">
                <a:moveTo>
                  <a:pt x="43080" y="0"/>
                </a:moveTo>
                <a:cubicBezTo>
                  <a:pt x="43139" y="649"/>
                  <a:pt x="43169" y="1300"/>
                  <a:pt x="43169" y="1952"/>
                </a:cubicBezTo>
                <a:cubicBezTo>
                  <a:pt x="43169" y="13881"/>
                  <a:pt x="33498" y="23552"/>
                  <a:pt x="21569" y="23552"/>
                </a:cubicBezTo>
                <a:cubicBezTo>
                  <a:pt x="10089" y="23552"/>
                  <a:pt x="615" y="14572"/>
                  <a:pt x="0" y="3109"/>
                </a:cubicBezTo>
              </a:path>
              <a:path w="43169" h="23552" stroke="0" extrusionOk="0">
                <a:moveTo>
                  <a:pt x="43080" y="0"/>
                </a:moveTo>
                <a:cubicBezTo>
                  <a:pt x="43139" y="649"/>
                  <a:pt x="43169" y="1300"/>
                  <a:pt x="43169" y="1952"/>
                </a:cubicBezTo>
                <a:cubicBezTo>
                  <a:pt x="43169" y="13881"/>
                  <a:pt x="33498" y="23552"/>
                  <a:pt x="21569" y="23552"/>
                </a:cubicBezTo>
                <a:cubicBezTo>
                  <a:pt x="10089" y="23552"/>
                  <a:pt x="615" y="14572"/>
                  <a:pt x="0" y="3109"/>
                </a:cubicBezTo>
                <a:lnTo>
                  <a:pt x="21569" y="1952"/>
                </a:lnTo>
                <a:close/>
              </a:path>
            </a:pathLst>
          </a:cu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153" name="Arc 65"/>
          <p:cNvSpPr>
            <a:spLocks/>
          </p:cNvSpPr>
          <p:nvPr/>
        </p:nvSpPr>
        <p:spPr bwMode="auto">
          <a:xfrm flipV="1">
            <a:off x="5203426" y="5489335"/>
            <a:ext cx="92075" cy="58737"/>
          </a:xfrm>
          <a:custGeom>
            <a:avLst/>
            <a:gdLst>
              <a:gd name="G0" fmla="+- 21569 0 0"/>
              <a:gd name="G1" fmla="+- 1952 0 0"/>
              <a:gd name="G2" fmla="+- 21600 0 0"/>
              <a:gd name="T0" fmla="*/ 43081 w 43169"/>
              <a:gd name="T1" fmla="*/ 0 h 23552"/>
              <a:gd name="T2" fmla="*/ 0 w 43169"/>
              <a:gd name="T3" fmla="*/ 3110 h 23552"/>
              <a:gd name="T4" fmla="*/ 21569 w 43169"/>
              <a:gd name="T5" fmla="*/ 1952 h 235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43169" h="23552" fill="none" extrusionOk="0">
                <a:moveTo>
                  <a:pt x="43080" y="0"/>
                </a:moveTo>
                <a:cubicBezTo>
                  <a:pt x="43139" y="649"/>
                  <a:pt x="43169" y="1300"/>
                  <a:pt x="43169" y="1952"/>
                </a:cubicBezTo>
                <a:cubicBezTo>
                  <a:pt x="43169" y="13881"/>
                  <a:pt x="33498" y="23552"/>
                  <a:pt x="21569" y="23552"/>
                </a:cubicBezTo>
                <a:cubicBezTo>
                  <a:pt x="10089" y="23552"/>
                  <a:pt x="615" y="14572"/>
                  <a:pt x="0" y="3109"/>
                </a:cubicBezTo>
              </a:path>
              <a:path w="43169" h="23552" stroke="0" extrusionOk="0">
                <a:moveTo>
                  <a:pt x="43080" y="0"/>
                </a:moveTo>
                <a:cubicBezTo>
                  <a:pt x="43139" y="649"/>
                  <a:pt x="43169" y="1300"/>
                  <a:pt x="43169" y="1952"/>
                </a:cubicBezTo>
                <a:cubicBezTo>
                  <a:pt x="43169" y="13881"/>
                  <a:pt x="33498" y="23552"/>
                  <a:pt x="21569" y="23552"/>
                </a:cubicBezTo>
                <a:cubicBezTo>
                  <a:pt x="10089" y="23552"/>
                  <a:pt x="615" y="14572"/>
                  <a:pt x="0" y="3109"/>
                </a:cubicBezTo>
                <a:lnTo>
                  <a:pt x="21569" y="1952"/>
                </a:lnTo>
                <a:close/>
              </a:path>
            </a:pathLst>
          </a:cu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135" name="Arc 66"/>
          <p:cNvSpPr>
            <a:spLocks/>
          </p:cNvSpPr>
          <p:nvPr/>
        </p:nvSpPr>
        <p:spPr bwMode="auto">
          <a:xfrm flipV="1">
            <a:off x="5297088" y="5487747"/>
            <a:ext cx="92075" cy="57150"/>
          </a:xfrm>
          <a:custGeom>
            <a:avLst/>
            <a:gdLst>
              <a:gd name="G0" fmla="+- 21569 0 0"/>
              <a:gd name="G1" fmla="+- 1952 0 0"/>
              <a:gd name="G2" fmla="+- 21600 0 0"/>
              <a:gd name="T0" fmla="*/ 43081 w 43169"/>
              <a:gd name="T1" fmla="*/ 0 h 23552"/>
              <a:gd name="T2" fmla="*/ 0 w 43169"/>
              <a:gd name="T3" fmla="*/ 3110 h 23552"/>
              <a:gd name="T4" fmla="*/ 21569 w 43169"/>
              <a:gd name="T5" fmla="*/ 1952 h 235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43169" h="23552" fill="none" extrusionOk="0">
                <a:moveTo>
                  <a:pt x="43080" y="0"/>
                </a:moveTo>
                <a:cubicBezTo>
                  <a:pt x="43139" y="649"/>
                  <a:pt x="43169" y="1300"/>
                  <a:pt x="43169" y="1952"/>
                </a:cubicBezTo>
                <a:cubicBezTo>
                  <a:pt x="43169" y="13881"/>
                  <a:pt x="33498" y="23552"/>
                  <a:pt x="21569" y="23552"/>
                </a:cubicBezTo>
                <a:cubicBezTo>
                  <a:pt x="10089" y="23552"/>
                  <a:pt x="615" y="14572"/>
                  <a:pt x="0" y="3109"/>
                </a:cubicBezTo>
              </a:path>
              <a:path w="43169" h="23552" stroke="0" extrusionOk="0">
                <a:moveTo>
                  <a:pt x="43080" y="0"/>
                </a:moveTo>
                <a:cubicBezTo>
                  <a:pt x="43139" y="649"/>
                  <a:pt x="43169" y="1300"/>
                  <a:pt x="43169" y="1952"/>
                </a:cubicBezTo>
                <a:cubicBezTo>
                  <a:pt x="43169" y="13881"/>
                  <a:pt x="33498" y="23552"/>
                  <a:pt x="21569" y="23552"/>
                </a:cubicBezTo>
                <a:cubicBezTo>
                  <a:pt x="10089" y="23552"/>
                  <a:pt x="615" y="14572"/>
                  <a:pt x="0" y="3109"/>
                </a:cubicBezTo>
                <a:lnTo>
                  <a:pt x="21569" y="1952"/>
                </a:lnTo>
                <a:close/>
              </a:path>
            </a:pathLst>
          </a:cu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155" name="Arc 67"/>
          <p:cNvSpPr>
            <a:spLocks/>
          </p:cNvSpPr>
          <p:nvPr/>
        </p:nvSpPr>
        <p:spPr bwMode="auto">
          <a:xfrm flipV="1">
            <a:off x="5116113" y="5571885"/>
            <a:ext cx="92075" cy="57150"/>
          </a:xfrm>
          <a:custGeom>
            <a:avLst/>
            <a:gdLst>
              <a:gd name="G0" fmla="+- 21569 0 0"/>
              <a:gd name="G1" fmla="+- 1952 0 0"/>
              <a:gd name="G2" fmla="+- 21600 0 0"/>
              <a:gd name="T0" fmla="*/ 43081 w 43169"/>
              <a:gd name="T1" fmla="*/ 0 h 23552"/>
              <a:gd name="T2" fmla="*/ 0 w 43169"/>
              <a:gd name="T3" fmla="*/ 3110 h 23552"/>
              <a:gd name="T4" fmla="*/ 21569 w 43169"/>
              <a:gd name="T5" fmla="*/ 1952 h 235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43169" h="23552" fill="none" extrusionOk="0">
                <a:moveTo>
                  <a:pt x="43080" y="0"/>
                </a:moveTo>
                <a:cubicBezTo>
                  <a:pt x="43139" y="649"/>
                  <a:pt x="43169" y="1300"/>
                  <a:pt x="43169" y="1952"/>
                </a:cubicBezTo>
                <a:cubicBezTo>
                  <a:pt x="43169" y="13881"/>
                  <a:pt x="33498" y="23552"/>
                  <a:pt x="21569" y="23552"/>
                </a:cubicBezTo>
                <a:cubicBezTo>
                  <a:pt x="10089" y="23552"/>
                  <a:pt x="615" y="14572"/>
                  <a:pt x="0" y="3109"/>
                </a:cubicBezTo>
              </a:path>
              <a:path w="43169" h="23552" stroke="0" extrusionOk="0">
                <a:moveTo>
                  <a:pt x="43080" y="0"/>
                </a:moveTo>
                <a:cubicBezTo>
                  <a:pt x="43139" y="649"/>
                  <a:pt x="43169" y="1300"/>
                  <a:pt x="43169" y="1952"/>
                </a:cubicBezTo>
                <a:cubicBezTo>
                  <a:pt x="43169" y="13881"/>
                  <a:pt x="33498" y="23552"/>
                  <a:pt x="21569" y="23552"/>
                </a:cubicBezTo>
                <a:cubicBezTo>
                  <a:pt x="10089" y="23552"/>
                  <a:pt x="615" y="14572"/>
                  <a:pt x="0" y="3109"/>
                </a:cubicBezTo>
                <a:lnTo>
                  <a:pt x="21569" y="1952"/>
                </a:lnTo>
                <a:close/>
              </a:path>
            </a:pathLst>
          </a:cu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cxnSp>
        <p:nvCxnSpPr>
          <p:cNvPr id="156" name="AutoShape 68"/>
          <p:cNvCxnSpPr>
            <a:cxnSpLocks noChangeShapeType="1"/>
          </p:cNvCxnSpPr>
          <p:nvPr/>
        </p:nvCxnSpPr>
        <p:spPr bwMode="auto">
          <a:xfrm flipH="1">
            <a:off x="4987605" y="5620604"/>
            <a:ext cx="126000" cy="0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cxnSp>
      <p:sp>
        <p:nvSpPr>
          <p:cNvPr id="157" name="Arc 69"/>
          <p:cNvSpPr>
            <a:spLocks/>
          </p:cNvSpPr>
          <p:nvPr/>
        </p:nvSpPr>
        <p:spPr bwMode="auto">
          <a:xfrm flipV="1">
            <a:off x="5203426" y="5571885"/>
            <a:ext cx="92075" cy="58737"/>
          </a:xfrm>
          <a:custGeom>
            <a:avLst/>
            <a:gdLst>
              <a:gd name="G0" fmla="+- 21569 0 0"/>
              <a:gd name="G1" fmla="+- 1952 0 0"/>
              <a:gd name="G2" fmla="+- 21600 0 0"/>
              <a:gd name="T0" fmla="*/ 43081 w 43169"/>
              <a:gd name="T1" fmla="*/ 0 h 23552"/>
              <a:gd name="T2" fmla="*/ 0 w 43169"/>
              <a:gd name="T3" fmla="*/ 3110 h 23552"/>
              <a:gd name="T4" fmla="*/ 21569 w 43169"/>
              <a:gd name="T5" fmla="*/ 1952 h 235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43169" h="23552" fill="none" extrusionOk="0">
                <a:moveTo>
                  <a:pt x="43080" y="0"/>
                </a:moveTo>
                <a:cubicBezTo>
                  <a:pt x="43139" y="649"/>
                  <a:pt x="43169" y="1300"/>
                  <a:pt x="43169" y="1952"/>
                </a:cubicBezTo>
                <a:cubicBezTo>
                  <a:pt x="43169" y="13881"/>
                  <a:pt x="33498" y="23552"/>
                  <a:pt x="21569" y="23552"/>
                </a:cubicBezTo>
                <a:cubicBezTo>
                  <a:pt x="10089" y="23552"/>
                  <a:pt x="615" y="14572"/>
                  <a:pt x="0" y="3109"/>
                </a:cubicBezTo>
              </a:path>
              <a:path w="43169" h="23552" stroke="0" extrusionOk="0">
                <a:moveTo>
                  <a:pt x="43080" y="0"/>
                </a:moveTo>
                <a:cubicBezTo>
                  <a:pt x="43139" y="649"/>
                  <a:pt x="43169" y="1300"/>
                  <a:pt x="43169" y="1952"/>
                </a:cubicBezTo>
                <a:cubicBezTo>
                  <a:pt x="43169" y="13881"/>
                  <a:pt x="33498" y="23552"/>
                  <a:pt x="21569" y="23552"/>
                </a:cubicBezTo>
                <a:cubicBezTo>
                  <a:pt x="10089" y="23552"/>
                  <a:pt x="615" y="14572"/>
                  <a:pt x="0" y="3109"/>
                </a:cubicBezTo>
                <a:lnTo>
                  <a:pt x="21569" y="1952"/>
                </a:lnTo>
                <a:close/>
              </a:path>
            </a:pathLst>
          </a:cu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158" name="Arc 70"/>
          <p:cNvSpPr>
            <a:spLocks/>
          </p:cNvSpPr>
          <p:nvPr/>
        </p:nvSpPr>
        <p:spPr bwMode="auto">
          <a:xfrm flipV="1">
            <a:off x="5297088" y="5570297"/>
            <a:ext cx="92075" cy="57150"/>
          </a:xfrm>
          <a:custGeom>
            <a:avLst/>
            <a:gdLst>
              <a:gd name="G0" fmla="+- 21569 0 0"/>
              <a:gd name="G1" fmla="+- 1952 0 0"/>
              <a:gd name="G2" fmla="+- 21600 0 0"/>
              <a:gd name="T0" fmla="*/ 43081 w 43169"/>
              <a:gd name="T1" fmla="*/ 0 h 23552"/>
              <a:gd name="T2" fmla="*/ 0 w 43169"/>
              <a:gd name="T3" fmla="*/ 3110 h 23552"/>
              <a:gd name="T4" fmla="*/ 21569 w 43169"/>
              <a:gd name="T5" fmla="*/ 1952 h 235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43169" h="23552" fill="none" extrusionOk="0">
                <a:moveTo>
                  <a:pt x="43080" y="0"/>
                </a:moveTo>
                <a:cubicBezTo>
                  <a:pt x="43139" y="649"/>
                  <a:pt x="43169" y="1300"/>
                  <a:pt x="43169" y="1952"/>
                </a:cubicBezTo>
                <a:cubicBezTo>
                  <a:pt x="43169" y="13881"/>
                  <a:pt x="33498" y="23552"/>
                  <a:pt x="21569" y="23552"/>
                </a:cubicBezTo>
                <a:cubicBezTo>
                  <a:pt x="10089" y="23552"/>
                  <a:pt x="615" y="14572"/>
                  <a:pt x="0" y="3109"/>
                </a:cubicBezTo>
              </a:path>
              <a:path w="43169" h="23552" stroke="0" extrusionOk="0">
                <a:moveTo>
                  <a:pt x="43080" y="0"/>
                </a:moveTo>
                <a:cubicBezTo>
                  <a:pt x="43139" y="649"/>
                  <a:pt x="43169" y="1300"/>
                  <a:pt x="43169" y="1952"/>
                </a:cubicBezTo>
                <a:cubicBezTo>
                  <a:pt x="43169" y="13881"/>
                  <a:pt x="33498" y="23552"/>
                  <a:pt x="21569" y="23552"/>
                </a:cubicBezTo>
                <a:cubicBezTo>
                  <a:pt x="10089" y="23552"/>
                  <a:pt x="615" y="14572"/>
                  <a:pt x="0" y="3109"/>
                </a:cubicBezTo>
                <a:lnTo>
                  <a:pt x="21569" y="1952"/>
                </a:lnTo>
                <a:close/>
              </a:path>
            </a:pathLst>
          </a:cu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cxnSp>
        <p:nvCxnSpPr>
          <p:cNvPr id="159" name="AutoShape 71"/>
          <p:cNvCxnSpPr>
            <a:cxnSpLocks noChangeShapeType="1"/>
          </p:cNvCxnSpPr>
          <p:nvPr/>
        </p:nvCxnSpPr>
        <p:spPr bwMode="auto">
          <a:xfrm flipH="1">
            <a:off x="5384401" y="5465522"/>
            <a:ext cx="468312" cy="0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cxnSp>
      <p:cxnSp>
        <p:nvCxnSpPr>
          <p:cNvPr id="160" name="AutoShape 72"/>
          <p:cNvCxnSpPr>
            <a:cxnSpLocks noChangeShapeType="1"/>
          </p:cNvCxnSpPr>
          <p:nvPr/>
        </p:nvCxnSpPr>
        <p:spPr bwMode="auto">
          <a:xfrm flipH="1" flipV="1">
            <a:off x="5393926" y="5546485"/>
            <a:ext cx="304800" cy="1587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cxnSp>
      <p:cxnSp>
        <p:nvCxnSpPr>
          <p:cNvPr id="161" name="AutoShape 73"/>
          <p:cNvCxnSpPr>
            <a:cxnSpLocks noChangeShapeType="1"/>
          </p:cNvCxnSpPr>
          <p:nvPr/>
        </p:nvCxnSpPr>
        <p:spPr bwMode="auto">
          <a:xfrm flipH="1" flipV="1">
            <a:off x="5393926" y="5629035"/>
            <a:ext cx="150812" cy="1587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cxnSp>
      <p:sp>
        <p:nvSpPr>
          <p:cNvPr id="162" name="Line 75"/>
          <p:cNvSpPr>
            <a:spLocks noChangeShapeType="1"/>
          </p:cNvSpPr>
          <p:nvPr/>
        </p:nvSpPr>
        <p:spPr bwMode="auto">
          <a:xfrm>
            <a:off x="5544738" y="5468697"/>
            <a:ext cx="0" cy="3420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cxnSp>
        <p:nvCxnSpPr>
          <p:cNvPr id="163" name="AutoShape 77"/>
          <p:cNvCxnSpPr>
            <a:cxnSpLocks noChangeShapeType="1"/>
          </p:cNvCxnSpPr>
          <p:nvPr/>
        </p:nvCxnSpPr>
        <p:spPr bwMode="auto">
          <a:xfrm flipH="1" flipV="1">
            <a:off x="5852712" y="5465522"/>
            <a:ext cx="2124000" cy="7959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cxnSp>
      <p:cxnSp>
        <p:nvCxnSpPr>
          <p:cNvPr id="164" name="AutoShape 78"/>
          <p:cNvCxnSpPr>
            <a:cxnSpLocks noChangeShapeType="1"/>
          </p:cNvCxnSpPr>
          <p:nvPr/>
        </p:nvCxnSpPr>
        <p:spPr bwMode="auto">
          <a:xfrm flipH="1" flipV="1">
            <a:off x="5693962" y="5548072"/>
            <a:ext cx="2268000" cy="4897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cxnSp>
      <p:cxnSp>
        <p:nvCxnSpPr>
          <p:cNvPr id="165" name="AutoShape 79"/>
          <p:cNvCxnSpPr>
            <a:cxnSpLocks noChangeShapeType="1"/>
          </p:cNvCxnSpPr>
          <p:nvPr/>
        </p:nvCxnSpPr>
        <p:spPr bwMode="auto">
          <a:xfrm flipH="1">
            <a:off x="5539974" y="5627447"/>
            <a:ext cx="2412000" cy="0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cxnSp>
      <p:sp>
        <p:nvSpPr>
          <p:cNvPr id="166" name="AutoShape 80"/>
          <p:cNvSpPr>
            <a:spLocks noChangeArrowheads="1"/>
          </p:cNvSpPr>
          <p:nvPr/>
        </p:nvSpPr>
        <p:spPr bwMode="auto">
          <a:xfrm>
            <a:off x="2650726" y="5419485"/>
            <a:ext cx="66675" cy="68262"/>
          </a:xfrm>
          <a:prstGeom prst="flowChartConnector">
            <a:avLst/>
          </a:prstGeom>
          <a:solidFill>
            <a:srgbClr val="000000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167" name="AutoShape 81"/>
          <p:cNvSpPr>
            <a:spLocks noChangeArrowheads="1"/>
          </p:cNvSpPr>
          <p:nvPr/>
        </p:nvSpPr>
        <p:spPr bwMode="auto">
          <a:xfrm>
            <a:off x="3536551" y="5516322"/>
            <a:ext cx="66675" cy="66675"/>
          </a:xfrm>
          <a:prstGeom prst="flowChartConnector">
            <a:avLst/>
          </a:prstGeom>
          <a:solidFill>
            <a:srgbClr val="000000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168" name="AutoShape 82"/>
          <p:cNvSpPr>
            <a:spLocks noChangeArrowheads="1"/>
          </p:cNvSpPr>
          <p:nvPr/>
        </p:nvSpPr>
        <p:spPr bwMode="auto">
          <a:xfrm>
            <a:off x="4423963" y="5611572"/>
            <a:ext cx="66675" cy="66675"/>
          </a:xfrm>
          <a:prstGeom prst="flowChartConnector">
            <a:avLst/>
          </a:prstGeom>
          <a:solidFill>
            <a:srgbClr val="000000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169" name="AutoShape 83"/>
          <p:cNvSpPr>
            <a:spLocks noChangeArrowheads="1"/>
          </p:cNvSpPr>
          <p:nvPr/>
        </p:nvSpPr>
        <p:spPr bwMode="auto">
          <a:xfrm>
            <a:off x="5509813" y="5430597"/>
            <a:ext cx="66675" cy="68263"/>
          </a:xfrm>
          <a:prstGeom prst="flowChartConnector">
            <a:avLst/>
          </a:prstGeom>
          <a:solidFill>
            <a:srgbClr val="000000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cxnSp>
        <p:nvCxnSpPr>
          <p:cNvPr id="170" name="AutoShape 84"/>
          <p:cNvCxnSpPr>
            <a:cxnSpLocks noChangeShapeType="1"/>
          </p:cNvCxnSpPr>
          <p:nvPr/>
        </p:nvCxnSpPr>
        <p:spPr bwMode="auto">
          <a:xfrm>
            <a:off x="2777726" y="5681422"/>
            <a:ext cx="4762" cy="450850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cxnSp>
      <p:sp>
        <p:nvSpPr>
          <p:cNvPr id="171" name="Line 85"/>
          <p:cNvSpPr>
            <a:spLocks noChangeShapeType="1"/>
          </p:cNvSpPr>
          <p:nvPr/>
        </p:nvSpPr>
        <p:spPr bwMode="auto">
          <a:xfrm flipV="1">
            <a:off x="2682476" y="5678247"/>
            <a:ext cx="95250" cy="1588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172" name="Line 86"/>
          <p:cNvSpPr>
            <a:spLocks noChangeShapeType="1"/>
          </p:cNvSpPr>
          <p:nvPr/>
        </p:nvSpPr>
        <p:spPr bwMode="auto">
          <a:xfrm flipV="1">
            <a:off x="2715813" y="6132272"/>
            <a:ext cx="68263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173" name="AutoShape 87"/>
          <p:cNvSpPr>
            <a:spLocks noChangeArrowheads="1"/>
          </p:cNvSpPr>
          <p:nvPr/>
        </p:nvSpPr>
        <p:spPr bwMode="auto">
          <a:xfrm>
            <a:off x="2704701" y="5840172"/>
            <a:ext cx="150812" cy="131763"/>
          </a:xfrm>
          <a:prstGeom prst="triangle">
            <a:avLst>
              <a:gd name="adj" fmla="val 50000"/>
            </a:avLst>
          </a:prstGeom>
          <a:solidFill>
            <a:schemeClr val="tx1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174" name="AutoShape 88"/>
          <p:cNvSpPr>
            <a:spLocks noChangeAspect="1" noChangeArrowheads="1"/>
          </p:cNvSpPr>
          <p:nvPr/>
        </p:nvSpPr>
        <p:spPr bwMode="auto">
          <a:xfrm rot="10800000">
            <a:off x="1927401" y="5638039"/>
            <a:ext cx="107950" cy="93663"/>
          </a:xfrm>
          <a:prstGeom prst="triangle">
            <a:avLst>
              <a:gd name="adj" fmla="val 50000"/>
            </a:avLst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cxnSp>
        <p:nvCxnSpPr>
          <p:cNvPr id="175" name="AutoShape 89"/>
          <p:cNvCxnSpPr>
            <a:cxnSpLocks noChangeShapeType="1"/>
          </p:cNvCxnSpPr>
          <p:nvPr/>
        </p:nvCxnSpPr>
        <p:spPr bwMode="auto">
          <a:xfrm>
            <a:off x="3671488" y="5676660"/>
            <a:ext cx="6350" cy="449262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cxnSp>
      <p:sp>
        <p:nvSpPr>
          <p:cNvPr id="176" name="Line 90"/>
          <p:cNvSpPr>
            <a:spLocks noChangeShapeType="1"/>
          </p:cNvSpPr>
          <p:nvPr/>
        </p:nvSpPr>
        <p:spPr bwMode="auto">
          <a:xfrm flipV="1">
            <a:off x="3576238" y="5673485"/>
            <a:ext cx="95250" cy="1587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137" name="Line 91"/>
          <p:cNvSpPr>
            <a:spLocks noChangeShapeType="1"/>
          </p:cNvSpPr>
          <p:nvPr/>
        </p:nvSpPr>
        <p:spPr bwMode="auto">
          <a:xfrm flipV="1">
            <a:off x="3609576" y="6125922"/>
            <a:ext cx="68262" cy="1588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178" name="AutoShape 92"/>
          <p:cNvSpPr>
            <a:spLocks noChangeArrowheads="1"/>
          </p:cNvSpPr>
          <p:nvPr/>
        </p:nvSpPr>
        <p:spPr bwMode="auto">
          <a:xfrm>
            <a:off x="3598463" y="5835410"/>
            <a:ext cx="150813" cy="131762"/>
          </a:xfrm>
          <a:prstGeom prst="triangle">
            <a:avLst>
              <a:gd name="adj" fmla="val 50000"/>
            </a:avLst>
          </a:prstGeom>
          <a:solidFill>
            <a:schemeClr val="tx1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cxnSp>
        <p:nvCxnSpPr>
          <p:cNvPr id="139" name="AutoShape 93"/>
          <p:cNvCxnSpPr>
            <a:cxnSpLocks noChangeShapeType="1"/>
          </p:cNvCxnSpPr>
          <p:nvPr/>
        </p:nvCxnSpPr>
        <p:spPr bwMode="auto">
          <a:xfrm>
            <a:off x="4560488" y="5676660"/>
            <a:ext cx="6350" cy="449262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cxnSp>
      <p:sp>
        <p:nvSpPr>
          <p:cNvPr id="180" name="Line 94"/>
          <p:cNvSpPr>
            <a:spLocks noChangeShapeType="1"/>
          </p:cNvSpPr>
          <p:nvPr/>
        </p:nvSpPr>
        <p:spPr bwMode="auto">
          <a:xfrm flipV="1">
            <a:off x="4465238" y="5673485"/>
            <a:ext cx="95250" cy="1587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181" name="Line 95"/>
          <p:cNvSpPr>
            <a:spLocks noChangeShapeType="1"/>
          </p:cNvSpPr>
          <p:nvPr/>
        </p:nvSpPr>
        <p:spPr bwMode="auto">
          <a:xfrm flipV="1">
            <a:off x="4498576" y="6125922"/>
            <a:ext cx="68262" cy="1588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182" name="AutoShape 96"/>
          <p:cNvSpPr>
            <a:spLocks noChangeArrowheads="1"/>
          </p:cNvSpPr>
          <p:nvPr/>
        </p:nvSpPr>
        <p:spPr bwMode="auto">
          <a:xfrm>
            <a:off x="4487463" y="5835410"/>
            <a:ext cx="150813" cy="131762"/>
          </a:xfrm>
          <a:prstGeom prst="triangle">
            <a:avLst>
              <a:gd name="adj" fmla="val 50000"/>
            </a:avLst>
          </a:prstGeom>
          <a:solidFill>
            <a:schemeClr val="tx1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cxnSp>
        <p:nvCxnSpPr>
          <p:cNvPr id="183" name="AutoShape 97"/>
          <p:cNvCxnSpPr>
            <a:cxnSpLocks noChangeShapeType="1"/>
          </p:cNvCxnSpPr>
          <p:nvPr/>
        </p:nvCxnSpPr>
        <p:spPr bwMode="auto">
          <a:xfrm>
            <a:off x="2752326" y="4965460"/>
            <a:ext cx="4762" cy="449262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cxnSp>
      <p:sp>
        <p:nvSpPr>
          <p:cNvPr id="184" name="Line 98"/>
          <p:cNvSpPr>
            <a:spLocks noChangeShapeType="1"/>
          </p:cNvSpPr>
          <p:nvPr/>
        </p:nvSpPr>
        <p:spPr bwMode="auto">
          <a:xfrm flipV="1">
            <a:off x="2657076" y="4962285"/>
            <a:ext cx="95250" cy="1587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185" name="Line 99"/>
          <p:cNvSpPr>
            <a:spLocks noChangeShapeType="1"/>
          </p:cNvSpPr>
          <p:nvPr/>
        </p:nvSpPr>
        <p:spPr bwMode="auto">
          <a:xfrm flipV="1">
            <a:off x="2690413" y="5414722"/>
            <a:ext cx="68263" cy="1588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186" name="AutoShape 100"/>
          <p:cNvSpPr>
            <a:spLocks noChangeArrowheads="1"/>
          </p:cNvSpPr>
          <p:nvPr/>
        </p:nvSpPr>
        <p:spPr bwMode="auto">
          <a:xfrm>
            <a:off x="2679301" y="5124210"/>
            <a:ext cx="150812" cy="131762"/>
          </a:xfrm>
          <a:prstGeom prst="triangle">
            <a:avLst>
              <a:gd name="adj" fmla="val 50000"/>
            </a:avLst>
          </a:prstGeom>
          <a:solidFill>
            <a:schemeClr val="tx1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cxnSp>
        <p:nvCxnSpPr>
          <p:cNvPr id="187" name="AutoShape 101"/>
          <p:cNvCxnSpPr>
            <a:cxnSpLocks noChangeShapeType="1"/>
          </p:cNvCxnSpPr>
          <p:nvPr/>
        </p:nvCxnSpPr>
        <p:spPr bwMode="auto">
          <a:xfrm>
            <a:off x="3636563" y="4965460"/>
            <a:ext cx="4763" cy="449262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cxnSp>
      <p:sp>
        <p:nvSpPr>
          <p:cNvPr id="188" name="Line 102"/>
          <p:cNvSpPr>
            <a:spLocks noChangeShapeType="1"/>
          </p:cNvSpPr>
          <p:nvPr/>
        </p:nvSpPr>
        <p:spPr bwMode="auto">
          <a:xfrm flipV="1">
            <a:off x="3541313" y="4962285"/>
            <a:ext cx="95250" cy="1587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189" name="Line 103"/>
          <p:cNvSpPr>
            <a:spLocks noChangeShapeType="1"/>
          </p:cNvSpPr>
          <p:nvPr/>
        </p:nvSpPr>
        <p:spPr bwMode="auto">
          <a:xfrm flipV="1">
            <a:off x="3573063" y="5414722"/>
            <a:ext cx="69850" cy="1588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190" name="AutoShape 104"/>
          <p:cNvSpPr>
            <a:spLocks noChangeArrowheads="1"/>
          </p:cNvSpPr>
          <p:nvPr/>
        </p:nvSpPr>
        <p:spPr bwMode="auto">
          <a:xfrm>
            <a:off x="3563538" y="5124210"/>
            <a:ext cx="150813" cy="131762"/>
          </a:xfrm>
          <a:prstGeom prst="triangle">
            <a:avLst>
              <a:gd name="adj" fmla="val 50000"/>
            </a:avLst>
          </a:prstGeom>
          <a:solidFill>
            <a:schemeClr val="tx1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cxnSp>
        <p:nvCxnSpPr>
          <p:cNvPr id="141" name="AutoShape 105"/>
          <p:cNvCxnSpPr>
            <a:cxnSpLocks noChangeShapeType="1"/>
          </p:cNvCxnSpPr>
          <p:nvPr/>
        </p:nvCxnSpPr>
        <p:spPr bwMode="auto">
          <a:xfrm>
            <a:off x="4525563" y="4965460"/>
            <a:ext cx="4763" cy="449262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cxnSp>
      <p:sp>
        <p:nvSpPr>
          <p:cNvPr id="143" name="Line 106"/>
          <p:cNvSpPr>
            <a:spLocks noChangeShapeType="1"/>
          </p:cNvSpPr>
          <p:nvPr/>
        </p:nvSpPr>
        <p:spPr bwMode="auto">
          <a:xfrm flipV="1">
            <a:off x="4430313" y="4962285"/>
            <a:ext cx="95250" cy="1587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193" name="Line 107"/>
          <p:cNvSpPr>
            <a:spLocks noChangeShapeType="1"/>
          </p:cNvSpPr>
          <p:nvPr/>
        </p:nvSpPr>
        <p:spPr bwMode="auto">
          <a:xfrm flipV="1">
            <a:off x="4462063" y="5414722"/>
            <a:ext cx="69850" cy="1588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194" name="AutoShape 108"/>
          <p:cNvSpPr>
            <a:spLocks noChangeArrowheads="1"/>
          </p:cNvSpPr>
          <p:nvPr/>
        </p:nvSpPr>
        <p:spPr bwMode="auto">
          <a:xfrm>
            <a:off x="4452538" y="5124210"/>
            <a:ext cx="150813" cy="131762"/>
          </a:xfrm>
          <a:prstGeom prst="triangle">
            <a:avLst>
              <a:gd name="adj" fmla="val 50000"/>
            </a:avLst>
          </a:prstGeom>
          <a:solidFill>
            <a:schemeClr val="tx1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195" name="Line 110"/>
          <p:cNvSpPr>
            <a:spLocks noChangeShapeType="1"/>
          </p:cNvSpPr>
          <p:nvPr/>
        </p:nvSpPr>
        <p:spPr bwMode="auto">
          <a:xfrm>
            <a:off x="5474888" y="6276735"/>
            <a:ext cx="134938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196" name="Line 111"/>
          <p:cNvSpPr>
            <a:spLocks noChangeShapeType="1"/>
          </p:cNvSpPr>
          <p:nvPr/>
        </p:nvSpPr>
        <p:spPr bwMode="auto">
          <a:xfrm>
            <a:off x="5471713" y="6230697"/>
            <a:ext cx="136525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197" name="Line 113"/>
          <p:cNvSpPr>
            <a:spLocks noChangeShapeType="1"/>
          </p:cNvSpPr>
          <p:nvPr/>
        </p:nvSpPr>
        <p:spPr bwMode="auto">
          <a:xfrm flipV="1">
            <a:off x="5540050" y="6370818"/>
            <a:ext cx="751706" cy="1586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198" name="Line 116"/>
          <p:cNvSpPr>
            <a:spLocks noChangeShapeType="1"/>
          </p:cNvSpPr>
          <p:nvPr/>
        </p:nvSpPr>
        <p:spPr bwMode="auto">
          <a:xfrm>
            <a:off x="5537764" y="6279185"/>
            <a:ext cx="0" cy="90487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199" name="Line 117"/>
          <p:cNvSpPr>
            <a:spLocks noChangeShapeType="1"/>
          </p:cNvSpPr>
          <p:nvPr/>
        </p:nvSpPr>
        <p:spPr bwMode="auto">
          <a:xfrm>
            <a:off x="5909863" y="5533784"/>
            <a:ext cx="0" cy="2880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200" name="AutoShape 118"/>
          <p:cNvSpPr>
            <a:spLocks noChangeArrowheads="1"/>
          </p:cNvSpPr>
          <p:nvPr/>
        </p:nvSpPr>
        <p:spPr bwMode="auto">
          <a:xfrm>
            <a:off x="5878113" y="5519497"/>
            <a:ext cx="66675" cy="68263"/>
          </a:xfrm>
          <a:prstGeom prst="flowChartConnector">
            <a:avLst/>
          </a:prstGeom>
          <a:solidFill>
            <a:srgbClr val="000000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201" name="Line 119"/>
          <p:cNvSpPr>
            <a:spLocks noChangeShapeType="1"/>
          </p:cNvSpPr>
          <p:nvPr/>
        </p:nvSpPr>
        <p:spPr bwMode="auto">
          <a:xfrm flipH="1">
            <a:off x="6286101" y="5646497"/>
            <a:ext cx="3175" cy="1620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202" name="AutoShape 120"/>
          <p:cNvSpPr>
            <a:spLocks noChangeArrowheads="1"/>
          </p:cNvSpPr>
          <p:nvPr/>
        </p:nvSpPr>
        <p:spPr bwMode="auto">
          <a:xfrm>
            <a:off x="6255938" y="5592522"/>
            <a:ext cx="66675" cy="68263"/>
          </a:xfrm>
          <a:prstGeom prst="flowChartConnector">
            <a:avLst/>
          </a:prstGeom>
          <a:solidFill>
            <a:srgbClr val="000000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203" name="Line 121"/>
          <p:cNvSpPr>
            <a:spLocks noChangeShapeType="1"/>
          </p:cNvSpPr>
          <p:nvPr/>
        </p:nvSpPr>
        <p:spPr bwMode="auto">
          <a:xfrm>
            <a:off x="5539976" y="6040197"/>
            <a:ext cx="0" cy="1905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154" name="Line 38"/>
          <p:cNvSpPr>
            <a:spLocks noChangeShapeType="1"/>
          </p:cNvSpPr>
          <p:nvPr/>
        </p:nvSpPr>
        <p:spPr bwMode="auto">
          <a:xfrm>
            <a:off x="453581" y="5201154"/>
            <a:ext cx="257175" cy="1587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205" name="Line 39"/>
          <p:cNvSpPr>
            <a:spLocks noChangeShapeType="1"/>
          </p:cNvSpPr>
          <p:nvPr/>
        </p:nvSpPr>
        <p:spPr bwMode="auto">
          <a:xfrm flipV="1">
            <a:off x="710756" y="5121779"/>
            <a:ext cx="0" cy="15875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206" name="Line 40"/>
          <p:cNvSpPr>
            <a:spLocks noChangeShapeType="1"/>
          </p:cNvSpPr>
          <p:nvPr/>
        </p:nvSpPr>
        <p:spPr bwMode="auto">
          <a:xfrm>
            <a:off x="775844" y="5067804"/>
            <a:ext cx="0" cy="2667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207" name="Freeform 41"/>
          <p:cNvSpPr>
            <a:spLocks/>
          </p:cNvSpPr>
          <p:nvPr/>
        </p:nvSpPr>
        <p:spPr bwMode="auto">
          <a:xfrm>
            <a:off x="775844" y="4772529"/>
            <a:ext cx="160337" cy="374650"/>
          </a:xfrm>
          <a:custGeom>
            <a:avLst/>
            <a:gdLst/>
            <a:ahLst/>
            <a:cxnLst>
              <a:cxn ang="0">
                <a:pos x="0" y="641"/>
              </a:cxn>
              <a:cxn ang="0">
                <a:pos x="188" y="369"/>
              </a:cxn>
              <a:cxn ang="0">
                <a:pos x="188" y="0"/>
              </a:cxn>
            </a:cxnLst>
            <a:rect l="0" t="0" r="r" b="b"/>
            <a:pathLst>
              <a:path w="188" h="641">
                <a:moveTo>
                  <a:pt x="0" y="641"/>
                </a:moveTo>
                <a:lnTo>
                  <a:pt x="188" y="369"/>
                </a:lnTo>
                <a:lnTo>
                  <a:pt x="188" y="0"/>
                </a:lnTo>
              </a:path>
            </a:pathLst>
          </a:custGeom>
          <a:noFill/>
          <a:ln w="952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208" name="Line 42"/>
          <p:cNvSpPr>
            <a:spLocks noChangeShapeType="1"/>
          </p:cNvSpPr>
          <p:nvPr/>
        </p:nvSpPr>
        <p:spPr bwMode="auto">
          <a:xfrm>
            <a:off x="775844" y="5256716"/>
            <a:ext cx="87312" cy="7302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209" name="Freeform 43"/>
          <p:cNvSpPr>
            <a:spLocks/>
          </p:cNvSpPr>
          <p:nvPr/>
        </p:nvSpPr>
        <p:spPr bwMode="auto">
          <a:xfrm>
            <a:off x="815531" y="5290054"/>
            <a:ext cx="153988" cy="125412"/>
          </a:xfrm>
          <a:custGeom>
            <a:avLst/>
            <a:gdLst/>
            <a:ahLst/>
            <a:cxnLst>
              <a:cxn ang="0">
                <a:pos x="91" y="0"/>
              </a:cxn>
              <a:cxn ang="0">
                <a:pos x="180" y="214"/>
              </a:cxn>
              <a:cxn ang="0">
                <a:pos x="0" y="107"/>
              </a:cxn>
              <a:cxn ang="0">
                <a:pos x="91" y="0"/>
              </a:cxn>
            </a:cxnLst>
            <a:rect l="0" t="0" r="r" b="b"/>
            <a:pathLst>
              <a:path w="180" h="214">
                <a:moveTo>
                  <a:pt x="91" y="0"/>
                </a:moveTo>
                <a:lnTo>
                  <a:pt x="180" y="214"/>
                </a:lnTo>
                <a:lnTo>
                  <a:pt x="0" y="107"/>
                </a:lnTo>
                <a:lnTo>
                  <a:pt x="91" y="0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210" name="Line 44"/>
          <p:cNvSpPr>
            <a:spLocks noChangeShapeType="1"/>
          </p:cNvSpPr>
          <p:nvPr/>
        </p:nvSpPr>
        <p:spPr bwMode="auto">
          <a:xfrm flipV="1">
            <a:off x="936181" y="4720141"/>
            <a:ext cx="0" cy="52388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211" name="Line 45"/>
          <p:cNvSpPr>
            <a:spLocks noChangeShapeType="1"/>
          </p:cNvSpPr>
          <p:nvPr/>
        </p:nvSpPr>
        <p:spPr bwMode="auto">
          <a:xfrm>
            <a:off x="969519" y="5629779"/>
            <a:ext cx="0" cy="52387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212" name="Line 46"/>
          <p:cNvSpPr>
            <a:spLocks noChangeShapeType="1"/>
          </p:cNvSpPr>
          <p:nvPr/>
        </p:nvSpPr>
        <p:spPr bwMode="auto">
          <a:xfrm>
            <a:off x="486919" y="5923466"/>
            <a:ext cx="255587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213" name="Line 47"/>
          <p:cNvSpPr>
            <a:spLocks noChangeShapeType="1"/>
          </p:cNvSpPr>
          <p:nvPr/>
        </p:nvSpPr>
        <p:spPr bwMode="auto">
          <a:xfrm flipV="1">
            <a:off x="742506" y="5844091"/>
            <a:ext cx="1588" cy="15875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214" name="Line 48"/>
          <p:cNvSpPr>
            <a:spLocks noChangeShapeType="1"/>
          </p:cNvSpPr>
          <p:nvPr/>
        </p:nvSpPr>
        <p:spPr bwMode="auto">
          <a:xfrm>
            <a:off x="807594" y="5790116"/>
            <a:ext cx="1587" cy="2667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215" name="Freeform 49"/>
          <p:cNvSpPr>
            <a:spLocks/>
          </p:cNvSpPr>
          <p:nvPr/>
        </p:nvSpPr>
        <p:spPr bwMode="auto">
          <a:xfrm>
            <a:off x="807594" y="5410704"/>
            <a:ext cx="161925" cy="458787"/>
          </a:xfrm>
          <a:custGeom>
            <a:avLst/>
            <a:gdLst/>
            <a:ahLst/>
            <a:cxnLst>
              <a:cxn ang="0">
                <a:pos x="0" y="641"/>
              </a:cxn>
              <a:cxn ang="0">
                <a:pos x="188" y="369"/>
              </a:cxn>
              <a:cxn ang="0">
                <a:pos x="188" y="0"/>
              </a:cxn>
            </a:cxnLst>
            <a:rect l="0" t="0" r="r" b="b"/>
            <a:pathLst>
              <a:path w="188" h="641">
                <a:moveTo>
                  <a:pt x="0" y="641"/>
                </a:moveTo>
                <a:lnTo>
                  <a:pt x="188" y="369"/>
                </a:lnTo>
                <a:lnTo>
                  <a:pt x="188" y="0"/>
                </a:lnTo>
              </a:path>
            </a:pathLst>
          </a:custGeom>
          <a:noFill/>
          <a:ln w="952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216" name="Line 50"/>
          <p:cNvSpPr>
            <a:spLocks noChangeShapeType="1"/>
          </p:cNvSpPr>
          <p:nvPr/>
        </p:nvSpPr>
        <p:spPr bwMode="auto">
          <a:xfrm>
            <a:off x="807594" y="5977441"/>
            <a:ext cx="87312" cy="7302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217" name="Freeform 51"/>
          <p:cNvSpPr>
            <a:spLocks/>
          </p:cNvSpPr>
          <p:nvPr/>
        </p:nvSpPr>
        <p:spPr bwMode="auto">
          <a:xfrm>
            <a:off x="847281" y="6010779"/>
            <a:ext cx="153988" cy="125412"/>
          </a:xfrm>
          <a:custGeom>
            <a:avLst/>
            <a:gdLst/>
            <a:ahLst/>
            <a:cxnLst>
              <a:cxn ang="0">
                <a:pos x="91" y="0"/>
              </a:cxn>
              <a:cxn ang="0">
                <a:pos x="180" y="214"/>
              </a:cxn>
              <a:cxn ang="0">
                <a:pos x="0" y="107"/>
              </a:cxn>
              <a:cxn ang="0">
                <a:pos x="91" y="0"/>
              </a:cxn>
            </a:cxnLst>
            <a:rect l="0" t="0" r="r" b="b"/>
            <a:pathLst>
              <a:path w="180" h="214">
                <a:moveTo>
                  <a:pt x="91" y="0"/>
                </a:moveTo>
                <a:lnTo>
                  <a:pt x="180" y="214"/>
                </a:lnTo>
                <a:lnTo>
                  <a:pt x="0" y="107"/>
                </a:lnTo>
                <a:lnTo>
                  <a:pt x="91" y="0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218" name="Line 52"/>
          <p:cNvSpPr>
            <a:spLocks noChangeShapeType="1"/>
          </p:cNvSpPr>
          <p:nvPr/>
        </p:nvSpPr>
        <p:spPr bwMode="auto">
          <a:xfrm>
            <a:off x="1001269" y="6136191"/>
            <a:ext cx="1587" cy="2159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219" name="AutoShape 82"/>
          <p:cNvSpPr>
            <a:spLocks noChangeArrowheads="1"/>
          </p:cNvSpPr>
          <p:nvPr/>
        </p:nvSpPr>
        <p:spPr bwMode="auto">
          <a:xfrm>
            <a:off x="936181" y="5506723"/>
            <a:ext cx="66675" cy="66675"/>
          </a:xfrm>
          <a:prstGeom prst="flowChartConnector">
            <a:avLst/>
          </a:prstGeom>
          <a:solidFill>
            <a:srgbClr val="000000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cxnSp>
        <p:nvCxnSpPr>
          <p:cNvPr id="220" name="AutoShape 93"/>
          <p:cNvCxnSpPr>
            <a:cxnSpLocks noChangeShapeType="1"/>
          </p:cNvCxnSpPr>
          <p:nvPr/>
        </p:nvCxnSpPr>
        <p:spPr bwMode="auto">
          <a:xfrm>
            <a:off x="1072706" y="5677404"/>
            <a:ext cx="6350" cy="449262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cxnSp>
      <p:sp>
        <p:nvSpPr>
          <p:cNvPr id="221" name="Line 94"/>
          <p:cNvSpPr>
            <a:spLocks noChangeShapeType="1"/>
          </p:cNvSpPr>
          <p:nvPr/>
        </p:nvSpPr>
        <p:spPr bwMode="auto">
          <a:xfrm flipV="1">
            <a:off x="977456" y="5674229"/>
            <a:ext cx="95250" cy="1587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222" name="Line 95"/>
          <p:cNvSpPr>
            <a:spLocks noChangeShapeType="1"/>
          </p:cNvSpPr>
          <p:nvPr/>
        </p:nvSpPr>
        <p:spPr bwMode="auto">
          <a:xfrm flipV="1">
            <a:off x="1010794" y="6126666"/>
            <a:ext cx="68262" cy="1588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223" name="AutoShape 96"/>
          <p:cNvSpPr>
            <a:spLocks noChangeArrowheads="1"/>
          </p:cNvSpPr>
          <p:nvPr/>
        </p:nvSpPr>
        <p:spPr bwMode="auto">
          <a:xfrm>
            <a:off x="999681" y="5836154"/>
            <a:ext cx="150813" cy="131762"/>
          </a:xfrm>
          <a:prstGeom prst="triangle">
            <a:avLst>
              <a:gd name="adj" fmla="val 50000"/>
            </a:avLst>
          </a:prstGeom>
          <a:solidFill>
            <a:schemeClr val="tx1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cxnSp>
        <p:nvCxnSpPr>
          <p:cNvPr id="224" name="AutoShape 105"/>
          <p:cNvCxnSpPr>
            <a:cxnSpLocks noChangeShapeType="1"/>
          </p:cNvCxnSpPr>
          <p:nvPr/>
        </p:nvCxnSpPr>
        <p:spPr bwMode="auto">
          <a:xfrm>
            <a:off x="1037781" y="4966204"/>
            <a:ext cx="4763" cy="449262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cxnSp>
      <p:sp>
        <p:nvSpPr>
          <p:cNvPr id="225" name="Line 106"/>
          <p:cNvSpPr>
            <a:spLocks noChangeShapeType="1"/>
          </p:cNvSpPr>
          <p:nvPr/>
        </p:nvSpPr>
        <p:spPr bwMode="auto">
          <a:xfrm flipV="1">
            <a:off x="942531" y="4963029"/>
            <a:ext cx="95250" cy="1587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226" name="Line 107"/>
          <p:cNvSpPr>
            <a:spLocks noChangeShapeType="1"/>
          </p:cNvSpPr>
          <p:nvPr/>
        </p:nvSpPr>
        <p:spPr bwMode="auto">
          <a:xfrm flipV="1">
            <a:off x="974281" y="5415466"/>
            <a:ext cx="69850" cy="1588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227" name="AutoShape 108"/>
          <p:cNvSpPr>
            <a:spLocks noChangeArrowheads="1"/>
          </p:cNvSpPr>
          <p:nvPr/>
        </p:nvSpPr>
        <p:spPr bwMode="auto">
          <a:xfrm>
            <a:off x="964756" y="5124954"/>
            <a:ext cx="150813" cy="131762"/>
          </a:xfrm>
          <a:prstGeom prst="triangle">
            <a:avLst>
              <a:gd name="adj" fmla="val 50000"/>
            </a:avLst>
          </a:prstGeom>
          <a:solidFill>
            <a:schemeClr val="tx1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228" name="Arc 67"/>
          <p:cNvSpPr>
            <a:spLocks/>
          </p:cNvSpPr>
          <p:nvPr/>
        </p:nvSpPr>
        <p:spPr bwMode="auto">
          <a:xfrm flipV="1">
            <a:off x="1378191" y="5481326"/>
            <a:ext cx="92075" cy="57150"/>
          </a:xfrm>
          <a:custGeom>
            <a:avLst/>
            <a:gdLst>
              <a:gd name="G0" fmla="+- 21569 0 0"/>
              <a:gd name="G1" fmla="+- 1952 0 0"/>
              <a:gd name="G2" fmla="+- 21600 0 0"/>
              <a:gd name="T0" fmla="*/ 43081 w 43169"/>
              <a:gd name="T1" fmla="*/ 0 h 23552"/>
              <a:gd name="T2" fmla="*/ 0 w 43169"/>
              <a:gd name="T3" fmla="*/ 3110 h 23552"/>
              <a:gd name="T4" fmla="*/ 21569 w 43169"/>
              <a:gd name="T5" fmla="*/ 1952 h 235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43169" h="23552" fill="none" extrusionOk="0">
                <a:moveTo>
                  <a:pt x="43080" y="0"/>
                </a:moveTo>
                <a:cubicBezTo>
                  <a:pt x="43139" y="649"/>
                  <a:pt x="43169" y="1300"/>
                  <a:pt x="43169" y="1952"/>
                </a:cubicBezTo>
                <a:cubicBezTo>
                  <a:pt x="43169" y="13881"/>
                  <a:pt x="33498" y="23552"/>
                  <a:pt x="21569" y="23552"/>
                </a:cubicBezTo>
                <a:cubicBezTo>
                  <a:pt x="10089" y="23552"/>
                  <a:pt x="615" y="14572"/>
                  <a:pt x="0" y="3109"/>
                </a:cubicBezTo>
              </a:path>
              <a:path w="43169" h="23552" stroke="0" extrusionOk="0">
                <a:moveTo>
                  <a:pt x="43080" y="0"/>
                </a:moveTo>
                <a:cubicBezTo>
                  <a:pt x="43139" y="649"/>
                  <a:pt x="43169" y="1300"/>
                  <a:pt x="43169" y="1952"/>
                </a:cubicBezTo>
                <a:cubicBezTo>
                  <a:pt x="43169" y="13881"/>
                  <a:pt x="33498" y="23552"/>
                  <a:pt x="21569" y="23552"/>
                </a:cubicBezTo>
                <a:cubicBezTo>
                  <a:pt x="10089" y="23552"/>
                  <a:pt x="615" y="14572"/>
                  <a:pt x="0" y="3109"/>
                </a:cubicBezTo>
                <a:lnTo>
                  <a:pt x="21569" y="1952"/>
                </a:lnTo>
                <a:close/>
              </a:path>
            </a:pathLst>
          </a:cu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cxnSp>
        <p:nvCxnSpPr>
          <p:cNvPr id="229" name="AutoShape 68"/>
          <p:cNvCxnSpPr>
            <a:cxnSpLocks noChangeShapeType="1"/>
          </p:cNvCxnSpPr>
          <p:nvPr/>
        </p:nvCxnSpPr>
        <p:spPr bwMode="auto">
          <a:xfrm flipH="1">
            <a:off x="1300248" y="5533712"/>
            <a:ext cx="71437" cy="0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cxnSp>
      <p:sp>
        <p:nvSpPr>
          <p:cNvPr id="230" name="Arc 69"/>
          <p:cNvSpPr>
            <a:spLocks/>
          </p:cNvSpPr>
          <p:nvPr/>
        </p:nvSpPr>
        <p:spPr bwMode="auto">
          <a:xfrm flipV="1">
            <a:off x="1465504" y="5481326"/>
            <a:ext cx="92075" cy="58737"/>
          </a:xfrm>
          <a:custGeom>
            <a:avLst/>
            <a:gdLst>
              <a:gd name="G0" fmla="+- 21569 0 0"/>
              <a:gd name="G1" fmla="+- 1952 0 0"/>
              <a:gd name="G2" fmla="+- 21600 0 0"/>
              <a:gd name="T0" fmla="*/ 43081 w 43169"/>
              <a:gd name="T1" fmla="*/ 0 h 23552"/>
              <a:gd name="T2" fmla="*/ 0 w 43169"/>
              <a:gd name="T3" fmla="*/ 3110 h 23552"/>
              <a:gd name="T4" fmla="*/ 21569 w 43169"/>
              <a:gd name="T5" fmla="*/ 1952 h 235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43169" h="23552" fill="none" extrusionOk="0">
                <a:moveTo>
                  <a:pt x="43080" y="0"/>
                </a:moveTo>
                <a:cubicBezTo>
                  <a:pt x="43139" y="649"/>
                  <a:pt x="43169" y="1300"/>
                  <a:pt x="43169" y="1952"/>
                </a:cubicBezTo>
                <a:cubicBezTo>
                  <a:pt x="43169" y="13881"/>
                  <a:pt x="33498" y="23552"/>
                  <a:pt x="21569" y="23552"/>
                </a:cubicBezTo>
                <a:cubicBezTo>
                  <a:pt x="10089" y="23552"/>
                  <a:pt x="615" y="14572"/>
                  <a:pt x="0" y="3109"/>
                </a:cubicBezTo>
              </a:path>
              <a:path w="43169" h="23552" stroke="0" extrusionOk="0">
                <a:moveTo>
                  <a:pt x="43080" y="0"/>
                </a:moveTo>
                <a:cubicBezTo>
                  <a:pt x="43139" y="649"/>
                  <a:pt x="43169" y="1300"/>
                  <a:pt x="43169" y="1952"/>
                </a:cubicBezTo>
                <a:cubicBezTo>
                  <a:pt x="43169" y="13881"/>
                  <a:pt x="33498" y="23552"/>
                  <a:pt x="21569" y="23552"/>
                </a:cubicBezTo>
                <a:cubicBezTo>
                  <a:pt x="10089" y="23552"/>
                  <a:pt x="615" y="14572"/>
                  <a:pt x="0" y="3109"/>
                </a:cubicBezTo>
                <a:lnTo>
                  <a:pt x="21569" y="1952"/>
                </a:lnTo>
                <a:close/>
              </a:path>
            </a:pathLst>
          </a:cu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231" name="Arc 70"/>
          <p:cNvSpPr>
            <a:spLocks/>
          </p:cNvSpPr>
          <p:nvPr/>
        </p:nvSpPr>
        <p:spPr bwMode="auto">
          <a:xfrm flipV="1">
            <a:off x="1559166" y="5479738"/>
            <a:ext cx="92075" cy="57150"/>
          </a:xfrm>
          <a:custGeom>
            <a:avLst/>
            <a:gdLst>
              <a:gd name="G0" fmla="+- 21569 0 0"/>
              <a:gd name="G1" fmla="+- 1952 0 0"/>
              <a:gd name="G2" fmla="+- 21600 0 0"/>
              <a:gd name="T0" fmla="*/ 43081 w 43169"/>
              <a:gd name="T1" fmla="*/ 0 h 23552"/>
              <a:gd name="T2" fmla="*/ 0 w 43169"/>
              <a:gd name="T3" fmla="*/ 3110 h 23552"/>
              <a:gd name="T4" fmla="*/ 21569 w 43169"/>
              <a:gd name="T5" fmla="*/ 1952 h 235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43169" h="23552" fill="none" extrusionOk="0">
                <a:moveTo>
                  <a:pt x="43080" y="0"/>
                </a:moveTo>
                <a:cubicBezTo>
                  <a:pt x="43139" y="649"/>
                  <a:pt x="43169" y="1300"/>
                  <a:pt x="43169" y="1952"/>
                </a:cubicBezTo>
                <a:cubicBezTo>
                  <a:pt x="43169" y="13881"/>
                  <a:pt x="33498" y="23552"/>
                  <a:pt x="21569" y="23552"/>
                </a:cubicBezTo>
                <a:cubicBezTo>
                  <a:pt x="10089" y="23552"/>
                  <a:pt x="615" y="14572"/>
                  <a:pt x="0" y="3109"/>
                </a:cubicBezTo>
              </a:path>
              <a:path w="43169" h="23552" stroke="0" extrusionOk="0">
                <a:moveTo>
                  <a:pt x="43080" y="0"/>
                </a:moveTo>
                <a:cubicBezTo>
                  <a:pt x="43139" y="649"/>
                  <a:pt x="43169" y="1300"/>
                  <a:pt x="43169" y="1952"/>
                </a:cubicBezTo>
                <a:cubicBezTo>
                  <a:pt x="43169" y="13881"/>
                  <a:pt x="33498" y="23552"/>
                  <a:pt x="21569" y="23552"/>
                </a:cubicBezTo>
                <a:cubicBezTo>
                  <a:pt x="10089" y="23552"/>
                  <a:pt x="615" y="14572"/>
                  <a:pt x="0" y="3109"/>
                </a:cubicBezTo>
                <a:lnTo>
                  <a:pt x="21569" y="1952"/>
                </a:lnTo>
                <a:close/>
              </a:path>
            </a:pathLst>
          </a:cu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cxnSp>
        <p:nvCxnSpPr>
          <p:cNvPr id="232" name="AutoShape 68"/>
          <p:cNvCxnSpPr>
            <a:cxnSpLocks noChangeShapeType="1"/>
          </p:cNvCxnSpPr>
          <p:nvPr/>
        </p:nvCxnSpPr>
        <p:spPr bwMode="auto">
          <a:xfrm flipH="1" flipV="1">
            <a:off x="991298" y="5540627"/>
            <a:ext cx="119316" cy="1579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cxnSp>
      <p:cxnSp>
        <p:nvCxnSpPr>
          <p:cNvPr id="233" name="AutoShape 68"/>
          <p:cNvCxnSpPr>
            <a:cxnSpLocks noChangeShapeType="1"/>
          </p:cNvCxnSpPr>
          <p:nvPr/>
        </p:nvCxnSpPr>
        <p:spPr bwMode="auto">
          <a:xfrm flipH="1">
            <a:off x="1656169" y="5535864"/>
            <a:ext cx="71437" cy="0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cxnSp>
      <p:sp>
        <p:nvSpPr>
          <p:cNvPr id="234" name="Line 110"/>
          <p:cNvSpPr>
            <a:spLocks noChangeShapeType="1"/>
          </p:cNvSpPr>
          <p:nvPr/>
        </p:nvSpPr>
        <p:spPr bwMode="auto">
          <a:xfrm>
            <a:off x="1645719" y="5926071"/>
            <a:ext cx="134938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235" name="Line 111"/>
          <p:cNvSpPr>
            <a:spLocks noChangeShapeType="1"/>
          </p:cNvSpPr>
          <p:nvPr/>
        </p:nvSpPr>
        <p:spPr bwMode="auto">
          <a:xfrm>
            <a:off x="1648894" y="5873683"/>
            <a:ext cx="136525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236" name="Line 31"/>
          <p:cNvSpPr>
            <a:spLocks noChangeShapeType="1"/>
          </p:cNvSpPr>
          <p:nvPr/>
        </p:nvSpPr>
        <p:spPr bwMode="auto">
          <a:xfrm>
            <a:off x="1717727" y="5538473"/>
            <a:ext cx="0" cy="3240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237" name="Line 31"/>
          <p:cNvSpPr>
            <a:spLocks noChangeShapeType="1"/>
          </p:cNvSpPr>
          <p:nvPr/>
        </p:nvSpPr>
        <p:spPr bwMode="auto">
          <a:xfrm>
            <a:off x="1711377" y="5938869"/>
            <a:ext cx="0" cy="4320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238" name="Line 31"/>
          <p:cNvSpPr>
            <a:spLocks noChangeShapeType="1"/>
          </p:cNvSpPr>
          <p:nvPr/>
        </p:nvSpPr>
        <p:spPr bwMode="auto">
          <a:xfrm>
            <a:off x="1717727" y="5205991"/>
            <a:ext cx="0" cy="3240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239" name="Line 110"/>
          <p:cNvSpPr>
            <a:spLocks noChangeShapeType="1"/>
          </p:cNvSpPr>
          <p:nvPr/>
        </p:nvSpPr>
        <p:spPr bwMode="auto">
          <a:xfrm>
            <a:off x="1652069" y="5203833"/>
            <a:ext cx="134938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240" name="Line 111"/>
          <p:cNvSpPr>
            <a:spLocks noChangeShapeType="1"/>
          </p:cNvSpPr>
          <p:nvPr/>
        </p:nvSpPr>
        <p:spPr bwMode="auto">
          <a:xfrm>
            <a:off x="1655244" y="5151445"/>
            <a:ext cx="136525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241" name="Line 31"/>
          <p:cNvSpPr>
            <a:spLocks noChangeShapeType="1"/>
          </p:cNvSpPr>
          <p:nvPr/>
        </p:nvSpPr>
        <p:spPr bwMode="auto">
          <a:xfrm>
            <a:off x="1717727" y="4712601"/>
            <a:ext cx="0" cy="4320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242" name="AutoShape 80"/>
          <p:cNvSpPr>
            <a:spLocks noChangeArrowheads="1"/>
          </p:cNvSpPr>
          <p:nvPr/>
        </p:nvSpPr>
        <p:spPr bwMode="auto">
          <a:xfrm>
            <a:off x="1692327" y="5506723"/>
            <a:ext cx="66675" cy="68262"/>
          </a:xfrm>
          <a:prstGeom prst="flowChartConnector">
            <a:avLst/>
          </a:prstGeom>
          <a:solidFill>
            <a:srgbClr val="000000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243" name="Line 25"/>
          <p:cNvSpPr>
            <a:spLocks noChangeShapeType="1"/>
          </p:cNvSpPr>
          <p:nvPr/>
        </p:nvSpPr>
        <p:spPr bwMode="auto">
          <a:xfrm>
            <a:off x="1730427" y="5538473"/>
            <a:ext cx="257175" cy="1587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244" name="Line 76"/>
          <p:cNvSpPr>
            <a:spLocks noChangeShapeType="1"/>
          </p:cNvSpPr>
          <p:nvPr/>
        </p:nvSpPr>
        <p:spPr bwMode="auto">
          <a:xfrm>
            <a:off x="1986709" y="5546981"/>
            <a:ext cx="0" cy="90488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245" name="Line 37"/>
          <p:cNvSpPr>
            <a:spLocks noChangeShapeType="1"/>
          </p:cNvSpPr>
          <p:nvPr/>
        </p:nvSpPr>
        <p:spPr bwMode="auto">
          <a:xfrm>
            <a:off x="336969" y="6360599"/>
            <a:ext cx="417600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246" name="Line 31"/>
          <p:cNvSpPr>
            <a:spLocks noChangeShapeType="1"/>
          </p:cNvSpPr>
          <p:nvPr/>
        </p:nvSpPr>
        <p:spPr bwMode="auto">
          <a:xfrm>
            <a:off x="3607845" y="6121454"/>
            <a:ext cx="0" cy="2520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247" name="Line 110"/>
          <p:cNvSpPr>
            <a:spLocks noChangeShapeType="1"/>
          </p:cNvSpPr>
          <p:nvPr/>
        </p:nvSpPr>
        <p:spPr bwMode="auto">
          <a:xfrm>
            <a:off x="5843188" y="6277355"/>
            <a:ext cx="134938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248" name="Line 111"/>
          <p:cNvSpPr>
            <a:spLocks noChangeShapeType="1"/>
          </p:cNvSpPr>
          <p:nvPr/>
        </p:nvSpPr>
        <p:spPr bwMode="auto">
          <a:xfrm>
            <a:off x="5840013" y="6231317"/>
            <a:ext cx="136525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249" name="Line 116"/>
          <p:cNvSpPr>
            <a:spLocks noChangeShapeType="1"/>
          </p:cNvSpPr>
          <p:nvPr/>
        </p:nvSpPr>
        <p:spPr bwMode="auto">
          <a:xfrm>
            <a:off x="5906064" y="6279804"/>
            <a:ext cx="0" cy="2160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250" name="Line 121"/>
          <p:cNvSpPr>
            <a:spLocks noChangeShapeType="1"/>
          </p:cNvSpPr>
          <p:nvPr/>
        </p:nvSpPr>
        <p:spPr bwMode="auto">
          <a:xfrm>
            <a:off x="5908276" y="6040817"/>
            <a:ext cx="0" cy="1905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251" name="Line 110"/>
          <p:cNvSpPr>
            <a:spLocks noChangeShapeType="1"/>
          </p:cNvSpPr>
          <p:nvPr/>
        </p:nvSpPr>
        <p:spPr bwMode="auto">
          <a:xfrm>
            <a:off x="6217838" y="6280530"/>
            <a:ext cx="134938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252" name="Line 111"/>
          <p:cNvSpPr>
            <a:spLocks noChangeShapeType="1"/>
          </p:cNvSpPr>
          <p:nvPr/>
        </p:nvSpPr>
        <p:spPr bwMode="auto">
          <a:xfrm>
            <a:off x="6214663" y="6234492"/>
            <a:ext cx="136525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253" name="Line 116"/>
          <p:cNvSpPr>
            <a:spLocks noChangeShapeType="1"/>
          </p:cNvSpPr>
          <p:nvPr/>
        </p:nvSpPr>
        <p:spPr bwMode="auto">
          <a:xfrm>
            <a:off x="6280714" y="6282980"/>
            <a:ext cx="0" cy="90487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254" name="Line 121"/>
          <p:cNvSpPr>
            <a:spLocks noChangeShapeType="1"/>
          </p:cNvSpPr>
          <p:nvPr/>
        </p:nvSpPr>
        <p:spPr bwMode="auto">
          <a:xfrm>
            <a:off x="6282926" y="6043992"/>
            <a:ext cx="0" cy="1905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255" name="AutoShape 88"/>
          <p:cNvSpPr>
            <a:spLocks noChangeAspect="1" noChangeArrowheads="1"/>
          </p:cNvSpPr>
          <p:nvPr/>
        </p:nvSpPr>
        <p:spPr bwMode="auto">
          <a:xfrm rot="10800000">
            <a:off x="5852712" y="6492428"/>
            <a:ext cx="107950" cy="93663"/>
          </a:xfrm>
          <a:prstGeom prst="triangle">
            <a:avLst>
              <a:gd name="adj" fmla="val 50000"/>
            </a:avLst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256" name="16 CuadroTexto"/>
          <p:cNvSpPr txBox="1">
            <a:spLocks noChangeArrowheads="1"/>
          </p:cNvSpPr>
          <p:nvPr/>
        </p:nvSpPr>
        <p:spPr bwMode="auto">
          <a:xfrm>
            <a:off x="2056628" y="5650739"/>
            <a:ext cx="418704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es-ES" sz="1400" i="1" dirty="0">
                <a:latin typeface="Times New Roman" pitchFamily="18" charset="0"/>
                <a:cs typeface="Times New Roman" pitchFamily="18" charset="0"/>
              </a:rPr>
              <a:t>S</a:t>
            </a:r>
            <a:r>
              <a:rPr lang="es-ES" sz="900" i="1" dirty="0">
                <a:latin typeface="Times New Roman" pitchFamily="18" charset="0"/>
                <a:cs typeface="Times New Roman" pitchFamily="18" charset="0"/>
              </a:rPr>
              <a:t>2,a</a:t>
            </a:r>
          </a:p>
        </p:txBody>
      </p:sp>
      <p:sp>
        <p:nvSpPr>
          <p:cNvPr id="257" name="197 CuadroTexto"/>
          <p:cNvSpPr txBox="1">
            <a:spLocks noChangeArrowheads="1"/>
          </p:cNvSpPr>
          <p:nvPr/>
        </p:nvSpPr>
        <p:spPr bwMode="auto">
          <a:xfrm>
            <a:off x="1954784" y="5517848"/>
            <a:ext cx="304892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es-ES" sz="1400" i="1" dirty="0">
                <a:latin typeface="Times New Roman" pitchFamily="18" charset="0"/>
                <a:cs typeface="Times New Roman" pitchFamily="18" charset="0"/>
              </a:rPr>
              <a:t>N</a:t>
            </a:r>
            <a:endParaRPr lang="es-ES" sz="700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8" name="198 CuadroTexto"/>
          <p:cNvSpPr txBox="1">
            <a:spLocks noChangeArrowheads="1"/>
          </p:cNvSpPr>
          <p:nvPr/>
        </p:nvSpPr>
        <p:spPr bwMode="auto">
          <a:xfrm>
            <a:off x="5743400" y="6505599"/>
            <a:ext cx="304892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es-ES" sz="1400" i="1" dirty="0">
                <a:latin typeface="Times New Roman" pitchFamily="18" charset="0"/>
                <a:cs typeface="Times New Roman" pitchFamily="18" charset="0"/>
              </a:rPr>
              <a:t>N</a:t>
            </a:r>
            <a:endParaRPr lang="es-ES" sz="700" i="1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259" name="200 Conector recto de flecha"/>
          <p:cNvCxnSpPr/>
          <p:nvPr/>
        </p:nvCxnSpPr>
        <p:spPr>
          <a:xfrm flipH="1">
            <a:off x="7543637" y="6730884"/>
            <a:ext cx="64542" cy="78332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0" name="16 CuadroTexto"/>
          <p:cNvSpPr txBox="1">
            <a:spLocks noChangeArrowheads="1"/>
          </p:cNvSpPr>
          <p:nvPr/>
        </p:nvSpPr>
        <p:spPr bwMode="auto">
          <a:xfrm>
            <a:off x="2043284" y="4933695"/>
            <a:ext cx="418704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es-ES" sz="1400" i="1" dirty="0" smtClean="0">
                <a:latin typeface="Times New Roman" pitchFamily="18" charset="0"/>
                <a:cs typeface="Times New Roman" pitchFamily="18" charset="0"/>
              </a:rPr>
              <a:t>S</a:t>
            </a:r>
            <a:r>
              <a:rPr lang="es-ES" sz="900" i="1" dirty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s-ES" sz="900" i="1" dirty="0" smtClean="0">
                <a:latin typeface="Times New Roman" pitchFamily="18" charset="0"/>
                <a:cs typeface="Times New Roman" pitchFamily="18" charset="0"/>
              </a:rPr>
              <a:t>,a</a:t>
            </a:r>
            <a:endParaRPr lang="es-ES" sz="900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1" name="16 CuadroTexto"/>
          <p:cNvSpPr txBox="1">
            <a:spLocks noChangeArrowheads="1"/>
          </p:cNvSpPr>
          <p:nvPr/>
        </p:nvSpPr>
        <p:spPr bwMode="auto">
          <a:xfrm>
            <a:off x="2962252" y="5647703"/>
            <a:ext cx="418704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es-ES" sz="1400" i="1" dirty="0" smtClean="0">
                <a:latin typeface="Times New Roman" pitchFamily="18" charset="0"/>
                <a:cs typeface="Times New Roman" pitchFamily="18" charset="0"/>
              </a:rPr>
              <a:t>S</a:t>
            </a:r>
            <a:r>
              <a:rPr lang="es-ES" sz="900" i="1" dirty="0" smtClean="0">
                <a:latin typeface="Times New Roman" pitchFamily="18" charset="0"/>
                <a:cs typeface="Times New Roman" pitchFamily="18" charset="0"/>
              </a:rPr>
              <a:t>2,b</a:t>
            </a:r>
            <a:endParaRPr lang="es-ES" sz="900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2" name="16 CuadroTexto"/>
          <p:cNvSpPr txBox="1">
            <a:spLocks noChangeArrowheads="1"/>
          </p:cNvSpPr>
          <p:nvPr/>
        </p:nvSpPr>
        <p:spPr bwMode="auto">
          <a:xfrm>
            <a:off x="2948908" y="4930659"/>
            <a:ext cx="418704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es-ES" sz="1400" i="1" dirty="0" smtClean="0">
                <a:latin typeface="Times New Roman" pitchFamily="18" charset="0"/>
                <a:cs typeface="Times New Roman" pitchFamily="18" charset="0"/>
              </a:rPr>
              <a:t>S</a:t>
            </a:r>
            <a:r>
              <a:rPr lang="es-ES" sz="900" i="1" dirty="0" smtClean="0">
                <a:latin typeface="Times New Roman" pitchFamily="18" charset="0"/>
                <a:cs typeface="Times New Roman" pitchFamily="18" charset="0"/>
              </a:rPr>
              <a:t>1,b</a:t>
            </a:r>
            <a:endParaRPr lang="es-ES" sz="900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3" name="16 CuadroTexto"/>
          <p:cNvSpPr txBox="1">
            <a:spLocks noChangeArrowheads="1"/>
          </p:cNvSpPr>
          <p:nvPr/>
        </p:nvSpPr>
        <p:spPr bwMode="auto">
          <a:xfrm>
            <a:off x="3853792" y="5647703"/>
            <a:ext cx="412292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es-ES" sz="1400" i="1" dirty="0" smtClean="0">
                <a:latin typeface="Times New Roman" pitchFamily="18" charset="0"/>
                <a:cs typeface="Times New Roman" pitchFamily="18" charset="0"/>
              </a:rPr>
              <a:t>S</a:t>
            </a:r>
            <a:r>
              <a:rPr lang="es-ES" sz="900" i="1" dirty="0" smtClean="0">
                <a:latin typeface="Times New Roman" pitchFamily="18" charset="0"/>
                <a:cs typeface="Times New Roman" pitchFamily="18" charset="0"/>
              </a:rPr>
              <a:t>2,c</a:t>
            </a:r>
            <a:endParaRPr lang="es-ES" sz="900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4" name="16 CuadroTexto"/>
          <p:cNvSpPr txBox="1">
            <a:spLocks noChangeArrowheads="1"/>
          </p:cNvSpPr>
          <p:nvPr/>
        </p:nvSpPr>
        <p:spPr bwMode="auto">
          <a:xfrm>
            <a:off x="3840448" y="4930659"/>
            <a:ext cx="412292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es-ES" sz="1400" i="1" dirty="0" smtClean="0">
                <a:latin typeface="Times New Roman" pitchFamily="18" charset="0"/>
                <a:cs typeface="Times New Roman" pitchFamily="18" charset="0"/>
              </a:rPr>
              <a:t>S</a:t>
            </a:r>
            <a:r>
              <a:rPr lang="es-ES" sz="900" i="1" dirty="0" smtClean="0">
                <a:latin typeface="Times New Roman" pitchFamily="18" charset="0"/>
                <a:cs typeface="Times New Roman" pitchFamily="18" charset="0"/>
              </a:rPr>
              <a:t>1,c</a:t>
            </a:r>
            <a:endParaRPr lang="es-ES" sz="900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5" name="16 CuadroTexto"/>
          <p:cNvSpPr txBox="1">
            <a:spLocks noChangeArrowheads="1"/>
          </p:cNvSpPr>
          <p:nvPr/>
        </p:nvSpPr>
        <p:spPr bwMode="auto">
          <a:xfrm>
            <a:off x="356569" y="5647703"/>
            <a:ext cx="418704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es-ES" sz="1400" i="1" dirty="0" smtClean="0">
                <a:latin typeface="Times New Roman" pitchFamily="18" charset="0"/>
                <a:cs typeface="Times New Roman" pitchFamily="18" charset="0"/>
              </a:rPr>
              <a:t>S</a:t>
            </a:r>
            <a:r>
              <a:rPr lang="es-ES" sz="900" i="1" dirty="0" smtClean="0">
                <a:latin typeface="Times New Roman" pitchFamily="18" charset="0"/>
                <a:cs typeface="Times New Roman" pitchFamily="18" charset="0"/>
              </a:rPr>
              <a:t>2,n</a:t>
            </a:r>
            <a:endParaRPr lang="es-ES" sz="900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6" name="16 CuadroTexto"/>
          <p:cNvSpPr txBox="1">
            <a:spLocks noChangeArrowheads="1"/>
          </p:cNvSpPr>
          <p:nvPr/>
        </p:nvSpPr>
        <p:spPr bwMode="auto">
          <a:xfrm>
            <a:off x="343225" y="4930659"/>
            <a:ext cx="418704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es-ES" sz="1400" i="1" dirty="0" smtClean="0">
                <a:latin typeface="Times New Roman" pitchFamily="18" charset="0"/>
                <a:cs typeface="Times New Roman" pitchFamily="18" charset="0"/>
              </a:rPr>
              <a:t>S</a:t>
            </a:r>
            <a:r>
              <a:rPr lang="es-ES" sz="900" i="1" dirty="0" smtClean="0">
                <a:latin typeface="Times New Roman" pitchFamily="18" charset="0"/>
                <a:cs typeface="Times New Roman" pitchFamily="18" charset="0"/>
              </a:rPr>
              <a:t>1,n</a:t>
            </a:r>
            <a:endParaRPr lang="es-ES" sz="900" i="1" dirty="0">
              <a:latin typeface="Times New Roman" pitchFamily="18" charset="0"/>
              <a:cs typeface="Times New Roman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67" name="15 CuadroTexto"/>
              <p:cNvSpPr txBox="1">
                <a:spLocks noChangeArrowheads="1"/>
              </p:cNvSpPr>
              <p:nvPr/>
            </p:nvSpPr>
            <p:spPr bwMode="auto">
              <a:xfrm>
                <a:off x="7597760" y="6311803"/>
                <a:ext cx="584071" cy="30777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eaLnBrk="1" hangingPunct="1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s-ES" sz="1400" i="1" smtClean="0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sSubPr>
                        <m:e>
                          <m:r>
                            <a:rPr lang="es-ES" sz="1400" b="0" i="1" smtClean="0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s-ES" sz="1400" b="0" i="1" smtClean="0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𝑃𝐶𝐶</m:t>
                          </m:r>
                        </m:sub>
                      </m:sSub>
                    </m:oMath>
                  </m:oMathPara>
                </a14:m>
                <a:endParaRPr lang="es-ES" sz="900" i="1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267" name="15 CuadroTexto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7597760" y="6311803"/>
                <a:ext cx="584071" cy="307777"/>
              </a:xfrm>
              <a:prstGeom prst="rect">
                <a:avLst/>
              </a:prstGeom>
              <a:blipFill rotWithShape="0">
                <a:blip r:embed="rId25"/>
                <a:stretch>
                  <a:fillRect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68" name="Conector recto 267"/>
          <p:cNvCxnSpPr/>
          <p:nvPr/>
        </p:nvCxnSpPr>
        <p:spPr>
          <a:xfrm>
            <a:off x="5510000" y="5852958"/>
            <a:ext cx="48141" cy="57151"/>
          </a:xfrm>
          <a:prstGeom prst="line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</p:cxnSp>
      <p:cxnSp>
        <p:nvCxnSpPr>
          <p:cNvPr id="269" name="Conector recto 268"/>
          <p:cNvCxnSpPr/>
          <p:nvPr/>
        </p:nvCxnSpPr>
        <p:spPr>
          <a:xfrm flipV="1">
            <a:off x="5515701" y="5900610"/>
            <a:ext cx="41162" cy="57151"/>
          </a:xfrm>
          <a:prstGeom prst="line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</p:cxnSp>
      <p:cxnSp>
        <p:nvCxnSpPr>
          <p:cNvPr id="270" name="Conector recto 269"/>
          <p:cNvCxnSpPr/>
          <p:nvPr/>
        </p:nvCxnSpPr>
        <p:spPr>
          <a:xfrm>
            <a:off x="5510402" y="5953156"/>
            <a:ext cx="51761" cy="64642"/>
          </a:xfrm>
          <a:prstGeom prst="line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</p:cxnSp>
      <p:cxnSp>
        <p:nvCxnSpPr>
          <p:cNvPr id="271" name="Conector recto 270"/>
          <p:cNvCxnSpPr/>
          <p:nvPr/>
        </p:nvCxnSpPr>
        <p:spPr>
          <a:xfrm flipV="1">
            <a:off x="5544328" y="6016128"/>
            <a:ext cx="17090" cy="26516"/>
          </a:xfrm>
          <a:prstGeom prst="line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</p:cxnSp>
      <p:cxnSp>
        <p:nvCxnSpPr>
          <p:cNvPr id="272" name="Conector recto 271"/>
          <p:cNvCxnSpPr>
            <a:endCxn id="162" idx="1"/>
          </p:cNvCxnSpPr>
          <p:nvPr/>
        </p:nvCxnSpPr>
        <p:spPr>
          <a:xfrm flipV="1">
            <a:off x="5515161" y="5810697"/>
            <a:ext cx="29578" cy="37321"/>
          </a:xfrm>
          <a:prstGeom prst="line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</p:cxnSp>
      <p:cxnSp>
        <p:nvCxnSpPr>
          <p:cNvPr id="273" name="Conector recto 272"/>
          <p:cNvCxnSpPr/>
          <p:nvPr/>
        </p:nvCxnSpPr>
        <p:spPr>
          <a:xfrm>
            <a:off x="4813095" y="5427422"/>
            <a:ext cx="48141" cy="57151"/>
          </a:xfrm>
          <a:prstGeom prst="line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</p:cxnSp>
      <p:cxnSp>
        <p:nvCxnSpPr>
          <p:cNvPr id="274" name="Conector recto 273"/>
          <p:cNvCxnSpPr/>
          <p:nvPr/>
        </p:nvCxnSpPr>
        <p:spPr>
          <a:xfrm flipV="1">
            <a:off x="4861236" y="5427422"/>
            <a:ext cx="41162" cy="57151"/>
          </a:xfrm>
          <a:prstGeom prst="line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</p:cxnSp>
      <p:cxnSp>
        <p:nvCxnSpPr>
          <p:cNvPr id="275" name="Conector recto 274"/>
          <p:cNvCxnSpPr/>
          <p:nvPr/>
        </p:nvCxnSpPr>
        <p:spPr>
          <a:xfrm>
            <a:off x="4902398" y="5427422"/>
            <a:ext cx="51761" cy="64642"/>
          </a:xfrm>
          <a:prstGeom prst="line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</p:cxnSp>
      <p:cxnSp>
        <p:nvCxnSpPr>
          <p:cNvPr id="276" name="Conector recto 275"/>
          <p:cNvCxnSpPr/>
          <p:nvPr/>
        </p:nvCxnSpPr>
        <p:spPr>
          <a:xfrm flipV="1">
            <a:off x="4788968" y="5425364"/>
            <a:ext cx="20638" cy="34379"/>
          </a:xfrm>
          <a:prstGeom prst="line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</p:cxnSp>
      <p:cxnSp>
        <p:nvCxnSpPr>
          <p:cNvPr id="277" name="Conector recto 276"/>
          <p:cNvCxnSpPr/>
          <p:nvPr/>
        </p:nvCxnSpPr>
        <p:spPr>
          <a:xfrm>
            <a:off x="4816139" y="5521071"/>
            <a:ext cx="48141" cy="57151"/>
          </a:xfrm>
          <a:prstGeom prst="line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</p:cxnSp>
      <p:cxnSp>
        <p:nvCxnSpPr>
          <p:cNvPr id="278" name="Conector recto 277"/>
          <p:cNvCxnSpPr/>
          <p:nvPr/>
        </p:nvCxnSpPr>
        <p:spPr>
          <a:xfrm flipV="1">
            <a:off x="4864280" y="5521071"/>
            <a:ext cx="41162" cy="57151"/>
          </a:xfrm>
          <a:prstGeom prst="line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</p:cxnSp>
      <p:cxnSp>
        <p:nvCxnSpPr>
          <p:cNvPr id="279" name="Conector recto 278"/>
          <p:cNvCxnSpPr/>
          <p:nvPr/>
        </p:nvCxnSpPr>
        <p:spPr>
          <a:xfrm>
            <a:off x="4905442" y="5521071"/>
            <a:ext cx="51761" cy="64642"/>
          </a:xfrm>
          <a:prstGeom prst="line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</p:cxnSp>
      <p:cxnSp>
        <p:nvCxnSpPr>
          <p:cNvPr id="280" name="Conector recto 279"/>
          <p:cNvCxnSpPr/>
          <p:nvPr/>
        </p:nvCxnSpPr>
        <p:spPr>
          <a:xfrm flipV="1">
            <a:off x="4792012" y="5519013"/>
            <a:ext cx="20638" cy="34379"/>
          </a:xfrm>
          <a:prstGeom prst="line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</p:cxnSp>
      <p:cxnSp>
        <p:nvCxnSpPr>
          <p:cNvPr id="281" name="Conector recto 280"/>
          <p:cNvCxnSpPr/>
          <p:nvPr/>
        </p:nvCxnSpPr>
        <p:spPr>
          <a:xfrm>
            <a:off x="4820261" y="5608370"/>
            <a:ext cx="48141" cy="57151"/>
          </a:xfrm>
          <a:prstGeom prst="line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</p:cxnSp>
      <p:cxnSp>
        <p:nvCxnSpPr>
          <p:cNvPr id="282" name="Conector recto 281"/>
          <p:cNvCxnSpPr/>
          <p:nvPr/>
        </p:nvCxnSpPr>
        <p:spPr>
          <a:xfrm flipV="1">
            <a:off x="4868402" y="5608370"/>
            <a:ext cx="41162" cy="57151"/>
          </a:xfrm>
          <a:prstGeom prst="line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</p:cxnSp>
      <p:cxnSp>
        <p:nvCxnSpPr>
          <p:cNvPr id="283" name="Conector recto 282"/>
          <p:cNvCxnSpPr/>
          <p:nvPr/>
        </p:nvCxnSpPr>
        <p:spPr>
          <a:xfrm>
            <a:off x="4909564" y="5608370"/>
            <a:ext cx="51761" cy="64642"/>
          </a:xfrm>
          <a:prstGeom prst="line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</p:cxnSp>
      <p:cxnSp>
        <p:nvCxnSpPr>
          <p:cNvPr id="284" name="Conector recto 283"/>
          <p:cNvCxnSpPr/>
          <p:nvPr/>
        </p:nvCxnSpPr>
        <p:spPr>
          <a:xfrm flipV="1">
            <a:off x="4796134" y="5606312"/>
            <a:ext cx="20638" cy="34379"/>
          </a:xfrm>
          <a:prstGeom prst="line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</p:cxnSp>
      <p:cxnSp>
        <p:nvCxnSpPr>
          <p:cNvPr id="285" name="Conector recto 284"/>
          <p:cNvCxnSpPr>
            <a:cxnSpLocks noChangeAspect="1"/>
          </p:cNvCxnSpPr>
          <p:nvPr/>
        </p:nvCxnSpPr>
        <p:spPr>
          <a:xfrm flipV="1">
            <a:off x="4954635" y="5618363"/>
            <a:ext cx="36000" cy="55856"/>
          </a:xfrm>
          <a:prstGeom prst="line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</p:cxnSp>
      <p:cxnSp>
        <p:nvCxnSpPr>
          <p:cNvPr id="286" name="AutoShape 68"/>
          <p:cNvCxnSpPr>
            <a:cxnSpLocks noChangeShapeType="1"/>
          </p:cNvCxnSpPr>
          <p:nvPr/>
        </p:nvCxnSpPr>
        <p:spPr bwMode="auto">
          <a:xfrm flipH="1">
            <a:off x="4980516" y="5448343"/>
            <a:ext cx="126000" cy="0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cxnSp>
      <p:cxnSp>
        <p:nvCxnSpPr>
          <p:cNvPr id="287" name="Conector recto 286"/>
          <p:cNvCxnSpPr>
            <a:cxnSpLocks noChangeAspect="1"/>
          </p:cNvCxnSpPr>
          <p:nvPr/>
        </p:nvCxnSpPr>
        <p:spPr>
          <a:xfrm flipV="1">
            <a:off x="4955682" y="5446102"/>
            <a:ext cx="27864" cy="43233"/>
          </a:xfrm>
          <a:prstGeom prst="line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</p:cxnSp>
      <p:cxnSp>
        <p:nvCxnSpPr>
          <p:cNvPr id="288" name="AutoShape 68"/>
          <p:cNvCxnSpPr>
            <a:cxnSpLocks noChangeShapeType="1"/>
          </p:cNvCxnSpPr>
          <p:nvPr/>
        </p:nvCxnSpPr>
        <p:spPr bwMode="auto">
          <a:xfrm flipH="1">
            <a:off x="4988354" y="5542206"/>
            <a:ext cx="126000" cy="0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cxnSp>
      <p:cxnSp>
        <p:nvCxnSpPr>
          <p:cNvPr id="289" name="Conector recto 288"/>
          <p:cNvCxnSpPr>
            <a:cxnSpLocks noChangeAspect="1"/>
          </p:cNvCxnSpPr>
          <p:nvPr/>
        </p:nvCxnSpPr>
        <p:spPr>
          <a:xfrm flipV="1">
            <a:off x="4961834" y="5535306"/>
            <a:ext cx="36000" cy="55856"/>
          </a:xfrm>
          <a:prstGeom prst="line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</p:cxnSp>
      <p:cxnSp>
        <p:nvCxnSpPr>
          <p:cNvPr id="290" name="Conector recto 289"/>
          <p:cNvCxnSpPr/>
          <p:nvPr/>
        </p:nvCxnSpPr>
        <p:spPr>
          <a:xfrm>
            <a:off x="5876511" y="5854480"/>
            <a:ext cx="48141" cy="57151"/>
          </a:xfrm>
          <a:prstGeom prst="line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</p:cxnSp>
      <p:cxnSp>
        <p:nvCxnSpPr>
          <p:cNvPr id="291" name="Conector recto 290"/>
          <p:cNvCxnSpPr/>
          <p:nvPr/>
        </p:nvCxnSpPr>
        <p:spPr>
          <a:xfrm flipV="1">
            <a:off x="5882212" y="5902132"/>
            <a:ext cx="41162" cy="57151"/>
          </a:xfrm>
          <a:prstGeom prst="line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</p:cxnSp>
      <p:cxnSp>
        <p:nvCxnSpPr>
          <p:cNvPr id="292" name="Conector recto 291"/>
          <p:cNvCxnSpPr/>
          <p:nvPr/>
        </p:nvCxnSpPr>
        <p:spPr>
          <a:xfrm>
            <a:off x="5876913" y="5954678"/>
            <a:ext cx="51761" cy="64642"/>
          </a:xfrm>
          <a:prstGeom prst="line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</p:cxnSp>
      <p:cxnSp>
        <p:nvCxnSpPr>
          <p:cNvPr id="293" name="Conector recto 292"/>
          <p:cNvCxnSpPr/>
          <p:nvPr/>
        </p:nvCxnSpPr>
        <p:spPr>
          <a:xfrm flipV="1">
            <a:off x="5910839" y="6017650"/>
            <a:ext cx="17090" cy="26516"/>
          </a:xfrm>
          <a:prstGeom prst="line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</p:cxnSp>
      <p:cxnSp>
        <p:nvCxnSpPr>
          <p:cNvPr id="294" name="Conector recto 293"/>
          <p:cNvCxnSpPr/>
          <p:nvPr/>
        </p:nvCxnSpPr>
        <p:spPr>
          <a:xfrm flipV="1">
            <a:off x="5881672" y="5812219"/>
            <a:ext cx="29578" cy="37321"/>
          </a:xfrm>
          <a:prstGeom prst="line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</p:cxnSp>
      <p:cxnSp>
        <p:nvCxnSpPr>
          <p:cNvPr id="295" name="Conector recto 294"/>
          <p:cNvCxnSpPr/>
          <p:nvPr/>
        </p:nvCxnSpPr>
        <p:spPr>
          <a:xfrm>
            <a:off x="6250602" y="5854483"/>
            <a:ext cx="48141" cy="57151"/>
          </a:xfrm>
          <a:prstGeom prst="line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</p:cxnSp>
      <p:cxnSp>
        <p:nvCxnSpPr>
          <p:cNvPr id="296" name="Conector recto 295"/>
          <p:cNvCxnSpPr/>
          <p:nvPr/>
        </p:nvCxnSpPr>
        <p:spPr>
          <a:xfrm flipV="1">
            <a:off x="6256303" y="5902135"/>
            <a:ext cx="41162" cy="57151"/>
          </a:xfrm>
          <a:prstGeom prst="line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</p:cxnSp>
      <p:cxnSp>
        <p:nvCxnSpPr>
          <p:cNvPr id="297" name="Conector recto 296"/>
          <p:cNvCxnSpPr/>
          <p:nvPr/>
        </p:nvCxnSpPr>
        <p:spPr>
          <a:xfrm>
            <a:off x="6251004" y="5954681"/>
            <a:ext cx="51761" cy="64642"/>
          </a:xfrm>
          <a:prstGeom prst="line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</p:cxnSp>
      <p:cxnSp>
        <p:nvCxnSpPr>
          <p:cNvPr id="298" name="Conector recto 297"/>
          <p:cNvCxnSpPr/>
          <p:nvPr/>
        </p:nvCxnSpPr>
        <p:spPr>
          <a:xfrm flipV="1">
            <a:off x="6284930" y="6017653"/>
            <a:ext cx="17090" cy="26516"/>
          </a:xfrm>
          <a:prstGeom prst="line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</p:cxnSp>
      <p:cxnSp>
        <p:nvCxnSpPr>
          <p:cNvPr id="299" name="Conector recto 298"/>
          <p:cNvCxnSpPr/>
          <p:nvPr/>
        </p:nvCxnSpPr>
        <p:spPr>
          <a:xfrm flipV="1">
            <a:off x="6255763" y="5812222"/>
            <a:ext cx="29578" cy="37321"/>
          </a:xfrm>
          <a:prstGeom prst="line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</p:cxnSp>
      <p:sp>
        <p:nvSpPr>
          <p:cNvPr id="300" name="Line 75"/>
          <p:cNvSpPr>
            <a:spLocks noChangeShapeType="1"/>
          </p:cNvSpPr>
          <p:nvPr/>
        </p:nvSpPr>
        <p:spPr bwMode="auto">
          <a:xfrm>
            <a:off x="6671540" y="5451346"/>
            <a:ext cx="0" cy="91832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301" name="AutoShape 83"/>
          <p:cNvSpPr>
            <a:spLocks noChangeArrowheads="1"/>
          </p:cNvSpPr>
          <p:nvPr/>
        </p:nvSpPr>
        <p:spPr bwMode="auto">
          <a:xfrm>
            <a:off x="6641303" y="5439421"/>
            <a:ext cx="66675" cy="68263"/>
          </a:xfrm>
          <a:prstGeom prst="flowChartConnector">
            <a:avLst/>
          </a:prstGeom>
          <a:solidFill>
            <a:srgbClr val="000000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302" name="Line 113"/>
          <p:cNvSpPr>
            <a:spLocks noChangeShapeType="1"/>
          </p:cNvSpPr>
          <p:nvPr/>
        </p:nvSpPr>
        <p:spPr bwMode="auto">
          <a:xfrm flipV="1">
            <a:off x="6671540" y="6379642"/>
            <a:ext cx="751706" cy="1586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303" name="AutoShape 118"/>
          <p:cNvSpPr>
            <a:spLocks noChangeArrowheads="1"/>
          </p:cNvSpPr>
          <p:nvPr/>
        </p:nvSpPr>
        <p:spPr bwMode="auto">
          <a:xfrm>
            <a:off x="7009603" y="5528321"/>
            <a:ext cx="66675" cy="68263"/>
          </a:xfrm>
          <a:prstGeom prst="flowChartConnector">
            <a:avLst/>
          </a:prstGeom>
          <a:solidFill>
            <a:srgbClr val="000000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304" name="Line 119"/>
          <p:cNvSpPr>
            <a:spLocks noChangeShapeType="1"/>
          </p:cNvSpPr>
          <p:nvPr/>
        </p:nvSpPr>
        <p:spPr bwMode="auto">
          <a:xfrm flipH="1">
            <a:off x="7417591" y="5655321"/>
            <a:ext cx="0" cy="7200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305" name="AutoShape 120"/>
          <p:cNvSpPr>
            <a:spLocks noChangeArrowheads="1"/>
          </p:cNvSpPr>
          <p:nvPr/>
        </p:nvSpPr>
        <p:spPr bwMode="auto">
          <a:xfrm>
            <a:off x="7387428" y="5601346"/>
            <a:ext cx="66675" cy="68263"/>
          </a:xfrm>
          <a:prstGeom prst="flowChartConnector">
            <a:avLst/>
          </a:prstGeom>
          <a:solidFill>
            <a:srgbClr val="000000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306" name="AutoShape 88"/>
          <p:cNvSpPr>
            <a:spLocks noChangeAspect="1" noChangeArrowheads="1"/>
          </p:cNvSpPr>
          <p:nvPr/>
        </p:nvSpPr>
        <p:spPr bwMode="auto">
          <a:xfrm rot="10800000">
            <a:off x="6975958" y="6475711"/>
            <a:ext cx="107950" cy="93663"/>
          </a:xfrm>
          <a:prstGeom prst="triangle">
            <a:avLst>
              <a:gd name="adj" fmla="val 50000"/>
            </a:avLst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307" name="Line 75"/>
          <p:cNvSpPr>
            <a:spLocks noChangeShapeType="1"/>
          </p:cNvSpPr>
          <p:nvPr/>
        </p:nvSpPr>
        <p:spPr bwMode="auto">
          <a:xfrm>
            <a:off x="6673392" y="5471128"/>
            <a:ext cx="0" cy="91832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308" name="Rectangle 74"/>
          <p:cNvSpPr>
            <a:spLocks noChangeArrowheads="1"/>
          </p:cNvSpPr>
          <p:nvPr/>
        </p:nvSpPr>
        <p:spPr bwMode="auto">
          <a:xfrm rot="5400000">
            <a:off x="6549718" y="6018023"/>
            <a:ext cx="241300" cy="46038"/>
          </a:xfrm>
          <a:prstGeom prst="rect">
            <a:avLst/>
          </a:prstGeom>
          <a:solidFill>
            <a:schemeClr val="tx1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309" name="Line 75"/>
          <p:cNvSpPr>
            <a:spLocks noChangeShapeType="1"/>
          </p:cNvSpPr>
          <p:nvPr/>
        </p:nvSpPr>
        <p:spPr bwMode="auto">
          <a:xfrm>
            <a:off x="7032223" y="5554673"/>
            <a:ext cx="0" cy="91832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310" name="Rectangle 74"/>
          <p:cNvSpPr>
            <a:spLocks noChangeArrowheads="1"/>
          </p:cNvSpPr>
          <p:nvPr/>
        </p:nvSpPr>
        <p:spPr bwMode="auto">
          <a:xfrm rot="5400000">
            <a:off x="6908549" y="6016856"/>
            <a:ext cx="241300" cy="46038"/>
          </a:xfrm>
          <a:prstGeom prst="rect">
            <a:avLst/>
          </a:prstGeom>
          <a:solidFill>
            <a:schemeClr val="tx1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311" name="Rectangle 74"/>
          <p:cNvSpPr>
            <a:spLocks noChangeArrowheads="1"/>
          </p:cNvSpPr>
          <p:nvPr/>
        </p:nvSpPr>
        <p:spPr bwMode="auto">
          <a:xfrm rot="5400000">
            <a:off x="7299313" y="6011125"/>
            <a:ext cx="241300" cy="46038"/>
          </a:xfrm>
          <a:prstGeom prst="rect">
            <a:avLst/>
          </a:prstGeom>
          <a:solidFill>
            <a:schemeClr val="tx1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312" name="198 CuadroTexto"/>
          <p:cNvSpPr txBox="1">
            <a:spLocks noChangeArrowheads="1"/>
          </p:cNvSpPr>
          <p:nvPr/>
        </p:nvSpPr>
        <p:spPr bwMode="auto">
          <a:xfrm>
            <a:off x="6861594" y="6501439"/>
            <a:ext cx="304892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es-ES" sz="1400" i="1" dirty="0">
                <a:latin typeface="Times New Roman" pitchFamily="18" charset="0"/>
                <a:cs typeface="Times New Roman" pitchFamily="18" charset="0"/>
              </a:rPr>
              <a:t>N</a:t>
            </a:r>
            <a:endParaRPr lang="es-ES" sz="700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13" name="Rectángulo 312"/>
          <p:cNvSpPr/>
          <p:nvPr/>
        </p:nvSpPr>
        <p:spPr>
          <a:xfrm>
            <a:off x="7560100" y="5418426"/>
            <a:ext cx="181733" cy="23689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14" name="Conector recto 313"/>
          <p:cNvCxnSpPr/>
          <p:nvPr/>
        </p:nvCxnSpPr>
        <p:spPr>
          <a:xfrm flipV="1">
            <a:off x="7561833" y="5497166"/>
            <a:ext cx="180000" cy="540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cxnSp>
      <p:cxnSp>
        <p:nvCxnSpPr>
          <p:cNvPr id="315" name="Conector recto 314"/>
          <p:cNvCxnSpPr/>
          <p:nvPr/>
        </p:nvCxnSpPr>
        <p:spPr>
          <a:xfrm flipV="1">
            <a:off x="7557466" y="5573447"/>
            <a:ext cx="180000" cy="540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cxnSp>
      <p:cxnSp>
        <p:nvCxnSpPr>
          <p:cNvPr id="316" name="Conector recto 315"/>
          <p:cNvCxnSpPr/>
          <p:nvPr/>
        </p:nvCxnSpPr>
        <p:spPr>
          <a:xfrm flipV="1">
            <a:off x="7557466" y="5414722"/>
            <a:ext cx="180000" cy="540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cxnSp>
      <p:sp>
        <p:nvSpPr>
          <p:cNvPr id="317" name="Line 37"/>
          <p:cNvSpPr>
            <a:spLocks noChangeShapeType="1"/>
          </p:cNvSpPr>
          <p:nvPr/>
        </p:nvSpPr>
        <p:spPr bwMode="auto">
          <a:xfrm>
            <a:off x="349563" y="4726318"/>
            <a:ext cx="406800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318" name="Arc 59"/>
          <p:cNvSpPr>
            <a:spLocks/>
          </p:cNvSpPr>
          <p:nvPr/>
        </p:nvSpPr>
        <p:spPr bwMode="auto">
          <a:xfrm flipV="1">
            <a:off x="8285884" y="5425139"/>
            <a:ext cx="92075" cy="57150"/>
          </a:xfrm>
          <a:custGeom>
            <a:avLst/>
            <a:gdLst>
              <a:gd name="G0" fmla="+- 21569 0 0"/>
              <a:gd name="G1" fmla="+- 1952 0 0"/>
              <a:gd name="G2" fmla="+- 21600 0 0"/>
              <a:gd name="T0" fmla="*/ 43081 w 43169"/>
              <a:gd name="T1" fmla="*/ 0 h 23552"/>
              <a:gd name="T2" fmla="*/ 0 w 43169"/>
              <a:gd name="T3" fmla="*/ 3110 h 23552"/>
              <a:gd name="T4" fmla="*/ 21569 w 43169"/>
              <a:gd name="T5" fmla="*/ 1952 h 235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43169" h="23552" fill="none" extrusionOk="0">
                <a:moveTo>
                  <a:pt x="43080" y="0"/>
                </a:moveTo>
                <a:cubicBezTo>
                  <a:pt x="43139" y="649"/>
                  <a:pt x="43169" y="1300"/>
                  <a:pt x="43169" y="1952"/>
                </a:cubicBezTo>
                <a:cubicBezTo>
                  <a:pt x="43169" y="13881"/>
                  <a:pt x="33498" y="23552"/>
                  <a:pt x="21569" y="23552"/>
                </a:cubicBezTo>
                <a:cubicBezTo>
                  <a:pt x="10089" y="23552"/>
                  <a:pt x="615" y="14572"/>
                  <a:pt x="0" y="3109"/>
                </a:cubicBezTo>
              </a:path>
              <a:path w="43169" h="23552" stroke="0" extrusionOk="0">
                <a:moveTo>
                  <a:pt x="43080" y="0"/>
                </a:moveTo>
                <a:cubicBezTo>
                  <a:pt x="43139" y="649"/>
                  <a:pt x="43169" y="1300"/>
                  <a:pt x="43169" y="1952"/>
                </a:cubicBezTo>
                <a:cubicBezTo>
                  <a:pt x="43169" y="13881"/>
                  <a:pt x="33498" y="23552"/>
                  <a:pt x="21569" y="23552"/>
                </a:cubicBezTo>
                <a:cubicBezTo>
                  <a:pt x="10089" y="23552"/>
                  <a:pt x="615" y="14572"/>
                  <a:pt x="0" y="3109"/>
                </a:cubicBezTo>
                <a:lnTo>
                  <a:pt x="21569" y="1952"/>
                </a:lnTo>
                <a:close/>
              </a:path>
            </a:pathLst>
          </a:cu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319" name="Arc 61"/>
          <p:cNvSpPr>
            <a:spLocks/>
          </p:cNvSpPr>
          <p:nvPr/>
        </p:nvSpPr>
        <p:spPr bwMode="auto">
          <a:xfrm flipV="1">
            <a:off x="8373197" y="5425139"/>
            <a:ext cx="92075" cy="57150"/>
          </a:xfrm>
          <a:custGeom>
            <a:avLst/>
            <a:gdLst>
              <a:gd name="G0" fmla="+- 21569 0 0"/>
              <a:gd name="G1" fmla="+- 1952 0 0"/>
              <a:gd name="G2" fmla="+- 21600 0 0"/>
              <a:gd name="T0" fmla="*/ 43081 w 43169"/>
              <a:gd name="T1" fmla="*/ 0 h 23552"/>
              <a:gd name="T2" fmla="*/ 0 w 43169"/>
              <a:gd name="T3" fmla="*/ 3110 h 23552"/>
              <a:gd name="T4" fmla="*/ 21569 w 43169"/>
              <a:gd name="T5" fmla="*/ 1952 h 235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43169" h="23552" fill="none" extrusionOk="0">
                <a:moveTo>
                  <a:pt x="43080" y="0"/>
                </a:moveTo>
                <a:cubicBezTo>
                  <a:pt x="43139" y="649"/>
                  <a:pt x="43169" y="1300"/>
                  <a:pt x="43169" y="1952"/>
                </a:cubicBezTo>
                <a:cubicBezTo>
                  <a:pt x="43169" y="13881"/>
                  <a:pt x="33498" y="23552"/>
                  <a:pt x="21569" y="23552"/>
                </a:cubicBezTo>
                <a:cubicBezTo>
                  <a:pt x="10089" y="23552"/>
                  <a:pt x="615" y="14572"/>
                  <a:pt x="0" y="3109"/>
                </a:cubicBezTo>
              </a:path>
              <a:path w="43169" h="23552" stroke="0" extrusionOk="0">
                <a:moveTo>
                  <a:pt x="43080" y="0"/>
                </a:moveTo>
                <a:cubicBezTo>
                  <a:pt x="43139" y="649"/>
                  <a:pt x="43169" y="1300"/>
                  <a:pt x="43169" y="1952"/>
                </a:cubicBezTo>
                <a:cubicBezTo>
                  <a:pt x="43169" y="13881"/>
                  <a:pt x="33498" y="23552"/>
                  <a:pt x="21569" y="23552"/>
                </a:cubicBezTo>
                <a:cubicBezTo>
                  <a:pt x="10089" y="23552"/>
                  <a:pt x="615" y="14572"/>
                  <a:pt x="0" y="3109"/>
                </a:cubicBezTo>
                <a:lnTo>
                  <a:pt x="21569" y="1952"/>
                </a:lnTo>
                <a:close/>
              </a:path>
            </a:pathLst>
          </a:cu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320" name="Arc 62"/>
          <p:cNvSpPr>
            <a:spLocks/>
          </p:cNvSpPr>
          <p:nvPr/>
        </p:nvSpPr>
        <p:spPr bwMode="auto">
          <a:xfrm flipV="1">
            <a:off x="8466859" y="5421964"/>
            <a:ext cx="92075" cy="58738"/>
          </a:xfrm>
          <a:custGeom>
            <a:avLst/>
            <a:gdLst>
              <a:gd name="G0" fmla="+- 21569 0 0"/>
              <a:gd name="G1" fmla="+- 1952 0 0"/>
              <a:gd name="G2" fmla="+- 21600 0 0"/>
              <a:gd name="T0" fmla="*/ 43081 w 43169"/>
              <a:gd name="T1" fmla="*/ 0 h 23552"/>
              <a:gd name="T2" fmla="*/ 0 w 43169"/>
              <a:gd name="T3" fmla="*/ 3110 h 23552"/>
              <a:gd name="T4" fmla="*/ 21569 w 43169"/>
              <a:gd name="T5" fmla="*/ 1952 h 235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43169" h="23552" fill="none" extrusionOk="0">
                <a:moveTo>
                  <a:pt x="43080" y="0"/>
                </a:moveTo>
                <a:cubicBezTo>
                  <a:pt x="43139" y="649"/>
                  <a:pt x="43169" y="1300"/>
                  <a:pt x="43169" y="1952"/>
                </a:cubicBezTo>
                <a:cubicBezTo>
                  <a:pt x="43169" y="13881"/>
                  <a:pt x="33498" y="23552"/>
                  <a:pt x="21569" y="23552"/>
                </a:cubicBezTo>
                <a:cubicBezTo>
                  <a:pt x="10089" y="23552"/>
                  <a:pt x="615" y="14572"/>
                  <a:pt x="0" y="3109"/>
                </a:cubicBezTo>
              </a:path>
              <a:path w="43169" h="23552" stroke="0" extrusionOk="0">
                <a:moveTo>
                  <a:pt x="43080" y="0"/>
                </a:moveTo>
                <a:cubicBezTo>
                  <a:pt x="43139" y="649"/>
                  <a:pt x="43169" y="1300"/>
                  <a:pt x="43169" y="1952"/>
                </a:cubicBezTo>
                <a:cubicBezTo>
                  <a:pt x="43169" y="13881"/>
                  <a:pt x="33498" y="23552"/>
                  <a:pt x="21569" y="23552"/>
                </a:cubicBezTo>
                <a:cubicBezTo>
                  <a:pt x="10089" y="23552"/>
                  <a:pt x="615" y="14572"/>
                  <a:pt x="0" y="3109"/>
                </a:cubicBezTo>
                <a:lnTo>
                  <a:pt x="21569" y="1952"/>
                </a:lnTo>
                <a:close/>
              </a:path>
            </a:pathLst>
          </a:cu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321" name="Arc 63"/>
          <p:cNvSpPr>
            <a:spLocks/>
          </p:cNvSpPr>
          <p:nvPr/>
        </p:nvSpPr>
        <p:spPr bwMode="auto">
          <a:xfrm flipV="1">
            <a:off x="8295409" y="5506102"/>
            <a:ext cx="92075" cy="57150"/>
          </a:xfrm>
          <a:custGeom>
            <a:avLst/>
            <a:gdLst>
              <a:gd name="G0" fmla="+- 21569 0 0"/>
              <a:gd name="G1" fmla="+- 1952 0 0"/>
              <a:gd name="G2" fmla="+- 21600 0 0"/>
              <a:gd name="T0" fmla="*/ 43081 w 43169"/>
              <a:gd name="T1" fmla="*/ 0 h 23552"/>
              <a:gd name="T2" fmla="*/ 0 w 43169"/>
              <a:gd name="T3" fmla="*/ 3110 h 23552"/>
              <a:gd name="T4" fmla="*/ 21569 w 43169"/>
              <a:gd name="T5" fmla="*/ 1952 h 235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43169" h="23552" fill="none" extrusionOk="0">
                <a:moveTo>
                  <a:pt x="43080" y="0"/>
                </a:moveTo>
                <a:cubicBezTo>
                  <a:pt x="43139" y="649"/>
                  <a:pt x="43169" y="1300"/>
                  <a:pt x="43169" y="1952"/>
                </a:cubicBezTo>
                <a:cubicBezTo>
                  <a:pt x="43169" y="13881"/>
                  <a:pt x="33498" y="23552"/>
                  <a:pt x="21569" y="23552"/>
                </a:cubicBezTo>
                <a:cubicBezTo>
                  <a:pt x="10089" y="23552"/>
                  <a:pt x="615" y="14572"/>
                  <a:pt x="0" y="3109"/>
                </a:cubicBezTo>
              </a:path>
              <a:path w="43169" h="23552" stroke="0" extrusionOk="0">
                <a:moveTo>
                  <a:pt x="43080" y="0"/>
                </a:moveTo>
                <a:cubicBezTo>
                  <a:pt x="43139" y="649"/>
                  <a:pt x="43169" y="1300"/>
                  <a:pt x="43169" y="1952"/>
                </a:cubicBezTo>
                <a:cubicBezTo>
                  <a:pt x="43169" y="13881"/>
                  <a:pt x="33498" y="23552"/>
                  <a:pt x="21569" y="23552"/>
                </a:cubicBezTo>
                <a:cubicBezTo>
                  <a:pt x="10089" y="23552"/>
                  <a:pt x="615" y="14572"/>
                  <a:pt x="0" y="3109"/>
                </a:cubicBezTo>
                <a:lnTo>
                  <a:pt x="21569" y="1952"/>
                </a:lnTo>
                <a:close/>
              </a:path>
            </a:pathLst>
          </a:cu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322" name="Arc 65"/>
          <p:cNvSpPr>
            <a:spLocks/>
          </p:cNvSpPr>
          <p:nvPr/>
        </p:nvSpPr>
        <p:spPr bwMode="auto">
          <a:xfrm flipV="1">
            <a:off x="8382722" y="5506102"/>
            <a:ext cx="92075" cy="58737"/>
          </a:xfrm>
          <a:custGeom>
            <a:avLst/>
            <a:gdLst>
              <a:gd name="G0" fmla="+- 21569 0 0"/>
              <a:gd name="G1" fmla="+- 1952 0 0"/>
              <a:gd name="G2" fmla="+- 21600 0 0"/>
              <a:gd name="T0" fmla="*/ 43081 w 43169"/>
              <a:gd name="T1" fmla="*/ 0 h 23552"/>
              <a:gd name="T2" fmla="*/ 0 w 43169"/>
              <a:gd name="T3" fmla="*/ 3110 h 23552"/>
              <a:gd name="T4" fmla="*/ 21569 w 43169"/>
              <a:gd name="T5" fmla="*/ 1952 h 235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43169" h="23552" fill="none" extrusionOk="0">
                <a:moveTo>
                  <a:pt x="43080" y="0"/>
                </a:moveTo>
                <a:cubicBezTo>
                  <a:pt x="43139" y="649"/>
                  <a:pt x="43169" y="1300"/>
                  <a:pt x="43169" y="1952"/>
                </a:cubicBezTo>
                <a:cubicBezTo>
                  <a:pt x="43169" y="13881"/>
                  <a:pt x="33498" y="23552"/>
                  <a:pt x="21569" y="23552"/>
                </a:cubicBezTo>
                <a:cubicBezTo>
                  <a:pt x="10089" y="23552"/>
                  <a:pt x="615" y="14572"/>
                  <a:pt x="0" y="3109"/>
                </a:cubicBezTo>
              </a:path>
              <a:path w="43169" h="23552" stroke="0" extrusionOk="0">
                <a:moveTo>
                  <a:pt x="43080" y="0"/>
                </a:moveTo>
                <a:cubicBezTo>
                  <a:pt x="43139" y="649"/>
                  <a:pt x="43169" y="1300"/>
                  <a:pt x="43169" y="1952"/>
                </a:cubicBezTo>
                <a:cubicBezTo>
                  <a:pt x="43169" y="13881"/>
                  <a:pt x="33498" y="23552"/>
                  <a:pt x="21569" y="23552"/>
                </a:cubicBezTo>
                <a:cubicBezTo>
                  <a:pt x="10089" y="23552"/>
                  <a:pt x="615" y="14572"/>
                  <a:pt x="0" y="3109"/>
                </a:cubicBezTo>
                <a:lnTo>
                  <a:pt x="21569" y="1952"/>
                </a:lnTo>
                <a:close/>
              </a:path>
            </a:pathLst>
          </a:cu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323" name="Arc 66"/>
          <p:cNvSpPr>
            <a:spLocks/>
          </p:cNvSpPr>
          <p:nvPr/>
        </p:nvSpPr>
        <p:spPr bwMode="auto">
          <a:xfrm flipV="1">
            <a:off x="8476384" y="5504514"/>
            <a:ext cx="92075" cy="57150"/>
          </a:xfrm>
          <a:custGeom>
            <a:avLst/>
            <a:gdLst>
              <a:gd name="G0" fmla="+- 21569 0 0"/>
              <a:gd name="G1" fmla="+- 1952 0 0"/>
              <a:gd name="G2" fmla="+- 21600 0 0"/>
              <a:gd name="T0" fmla="*/ 43081 w 43169"/>
              <a:gd name="T1" fmla="*/ 0 h 23552"/>
              <a:gd name="T2" fmla="*/ 0 w 43169"/>
              <a:gd name="T3" fmla="*/ 3110 h 23552"/>
              <a:gd name="T4" fmla="*/ 21569 w 43169"/>
              <a:gd name="T5" fmla="*/ 1952 h 235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43169" h="23552" fill="none" extrusionOk="0">
                <a:moveTo>
                  <a:pt x="43080" y="0"/>
                </a:moveTo>
                <a:cubicBezTo>
                  <a:pt x="43139" y="649"/>
                  <a:pt x="43169" y="1300"/>
                  <a:pt x="43169" y="1952"/>
                </a:cubicBezTo>
                <a:cubicBezTo>
                  <a:pt x="43169" y="13881"/>
                  <a:pt x="33498" y="23552"/>
                  <a:pt x="21569" y="23552"/>
                </a:cubicBezTo>
                <a:cubicBezTo>
                  <a:pt x="10089" y="23552"/>
                  <a:pt x="615" y="14572"/>
                  <a:pt x="0" y="3109"/>
                </a:cubicBezTo>
              </a:path>
              <a:path w="43169" h="23552" stroke="0" extrusionOk="0">
                <a:moveTo>
                  <a:pt x="43080" y="0"/>
                </a:moveTo>
                <a:cubicBezTo>
                  <a:pt x="43139" y="649"/>
                  <a:pt x="43169" y="1300"/>
                  <a:pt x="43169" y="1952"/>
                </a:cubicBezTo>
                <a:cubicBezTo>
                  <a:pt x="43169" y="13881"/>
                  <a:pt x="33498" y="23552"/>
                  <a:pt x="21569" y="23552"/>
                </a:cubicBezTo>
                <a:cubicBezTo>
                  <a:pt x="10089" y="23552"/>
                  <a:pt x="615" y="14572"/>
                  <a:pt x="0" y="3109"/>
                </a:cubicBezTo>
                <a:lnTo>
                  <a:pt x="21569" y="1952"/>
                </a:lnTo>
                <a:close/>
              </a:path>
            </a:pathLst>
          </a:cu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324" name="Arc 67"/>
          <p:cNvSpPr>
            <a:spLocks/>
          </p:cNvSpPr>
          <p:nvPr/>
        </p:nvSpPr>
        <p:spPr bwMode="auto">
          <a:xfrm flipV="1">
            <a:off x="8292233" y="5590240"/>
            <a:ext cx="92075" cy="57150"/>
          </a:xfrm>
          <a:custGeom>
            <a:avLst/>
            <a:gdLst>
              <a:gd name="G0" fmla="+- 21569 0 0"/>
              <a:gd name="G1" fmla="+- 1952 0 0"/>
              <a:gd name="G2" fmla="+- 21600 0 0"/>
              <a:gd name="T0" fmla="*/ 43081 w 43169"/>
              <a:gd name="T1" fmla="*/ 0 h 23552"/>
              <a:gd name="T2" fmla="*/ 0 w 43169"/>
              <a:gd name="T3" fmla="*/ 3110 h 23552"/>
              <a:gd name="T4" fmla="*/ 21569 w 43169"/>
              <a:gd name="T5" fmla="*/ 1952 h 235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43169" h="23552" fill="none" extrusionOk="0">
                <a:moveTo>
                  <a:pt x="43080" y="0"/>
                </a:moveTo>
                <a:cubicBezTo>
                  <a:pt x="43139" y="649"/>
                  <a:pt x="43169" y="1300"/>
                  <a:pt x="43169" y="1952"/>
                </a:cubicBezTo>
                <a:cubicBezTo>
                  <a:pt x="43169" y="13881"/>
                  <a:pt x="33498" y="23552"/>
                  <a:pt x="21569" y="23552"/>
                </a:cubicBezTo>
                <a:cubicBezTo>
                  <a:pt x="10089" y="23552"/>
                  <a:pt x="615" y="14572"/>
                  <a:pt x="0" y="3109"/>
                </a:cubicBezTo>
              </a:path>
              <a:path w="43169" h="23552" stroke="0" extrusionOk="0">
                <a:moveTo>
                  <a:pt x="43080" y="0"/>
                </a:moveTo>
                <a:cubicBezTo>
                  <a:pt x="43139" y="649"/>
                  <a:pt x="43169" y="1300"/>
                  <a:pt x="43169" y="1952"/>
                </a:cubicBezTo>
                <a:cubicBezTo>
                  <a:pt x="43169" y="13881"/>
                  <a:pt x="33498" y="23552"/>
                  <a:pt x="21569" y="23552"/>
                </a:cubicBezTo>
                <a:cubicBezTo>
                  <a:pt x="10089" y="23552"/>
                  <a:pt x="615" y="14572"/>
                  <a:pt x="0" y="3109"/>
                </a:cubicBezTo>
                <a:lnTo>
                  <a:pt x="21569" y="1952"/>
                </a:lnTo>
                <a:close/>
              </a:path>
            </a:pathLst>
          </a:cu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cxnSp>
        <p:nvCxnSpPr>
          <p:cNvPr id="325" name="AutoShape 68"/>
          <p:cNvCxnSpPr>
            <a:cxnSpLocks noChangeShapeType="1"/>
          </p:cNvCxnSpPr>
          <p:nvPr/>
        </p:nvCxnSpPr>
        <p:spPr bwMode="auto">
          <a:xfrm flipH="1">
            <a:off x="8558934" y="5472864"/>
            <a:ext cx="118800" cy="0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cxnSp>
      <p:sp>
        <p:nvSpPr>
          <p:cNvPr id="326" name="Arc 69"/>
          <p:cNvSpPr>
            <a:spLocks/>
          </p:cNvSpPr>
          <p:nvPr/>
        </p:nvSpPr>
        <p:spPr bwMode="auto">
          <a:xfrm flipV="1">
            <a:off x="8379546" y="5590240"/>
            <a:ext cx="92075" cy="58737"/>
          </a:xfrm>
          <a:custGeom>
            <a:avLst/>
            <a:gdLst>
              <a:gd name="G0" fmla="+- 21569 0 0"/>
              <a:gd name="G1" fmla="+- 1952 0 0"/>
              <a:gd name="G2" fmla="+- 21600 0 0"/>
              <a:gd name="T0" fmla="*/ 43081 w 43169"/>
              <a:gd name="T1" fmla="*/ 0 h 23552"/>
              <a:gd name="T2" fmla="*/ 0 w 43169"/>
              <a:gd name="T3" fmla="*/ 3110 h 23552"/>
              <a:gd name="T4" fmla="*/ 21569 w 43169"/>
              <a:gd name="T5" fmla="*/ 1952 h 235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43169" h="23552" fill="none" extrusionOk="0">
                <a:moveTo>
                  <a:pt x="43080" y="0"/>
                </a:moveTo>
                <a:cubicBezTo>
                  <a:pt x="43139" y="649"/>
                  <a:pt x="43169" y="1300"/>
                  <a:pt x="43169" y="1952"/>
                </a:cubicBezTo>
                <a:cubicBezTo>
                  <a:pt x="43169" y="13881"/>
                  <a:pt x="33498" y="23552"/>
                  <a:pt x="21569" y="23552"/>
                </a:cubicBezTo>
                <a:cubicBezTo>
                  <a:pt x="10089" y="23552"/>
                  <a:pt x="615" y="14572"/>
                  <a:pt x="0" y="3109"/>
                </a:cubicBezTo>
              </a:path>
              <a:path w="43169" h="23552" stroke="0" extrusionOk="0">
                <a:moveTo>
                  <a:pt x="43080" y="0"/>
                </a:moveTo>
                <a:cubicBezTo>
                  <a:pt x="43139" y="649"/>
                  <a:pt x="43169" y="1300"/>
                  <a:pt x="43169" y="1952"/>
                </a:cubicBezTo>
                <a:cubicBezTo>
                  <a:pt x="43169" y="13881"/>
                  <a:pt x="33498" y="23552"/>
                  <a:pt x="21569" y="23552"/>
                </a:cubicBezTo>
                <a:cubicBezTo>
                  <a:pt x="10089" y="23552"/>
                  <a:pt x="615" y="14572"/>
                  <a:pt x="0" y="3109"/>
                </a:cubicBezTo>
                <a:lnTo>
                  <a:pt x="21569" y="1952"/>
                </a:lnTo>
                <a:close/>
              </a:path>
            </a:pathLst>
          </a:cu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327" name="Arc 70"/>
          <p:cNvSpPr>
            <a:spLocks/>
          </p:cNvSpPr>
          <p:nvPr/>
        </p:nvSpPr>
        <p:spPr bwMode="auto">
          <a:xfrm flipV="1">
            <a:off x="8473208" y="5588652"/>
            <a:ext cx="92075" cy="57150"/>
          </a:xfrm>
          <a:custGeom>
            <a:avLst/>
            <a:gdLst>
              <a:gd name="G0" fmla="+- 21569 0 0"/>
              <a:gd name="G1" fmla="+- 1952 0 0"/>
              <a:gd name="G2" fmla="+- 21600 0 0"/>
              <a:gd name="T0" fmla="*/ 43081 w 43169"/>
              <a:gd name="T1" fmla="*/ 0 h 23552"/>
              <a:gd name="T2" fmla="*/ 0 w 43169"/>
              <a:gd name="T3" fmla="*/ 3110 h 23552"/>
              <a:gd name="T4" fmla="*/ 21569 w 43169"/>
              <a:gd name="T5" fmla="*/ 1952 h 235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43169" h="23552" fill="none" extrusionOk="0">
                <a:moveTo>
                  <a:pt x="43080" y="0"/>
                </a:moveTo>
                <a:cubicBezTo>
                  <a:pt x="43139" y="649"/>
                  <a:pt x="43169" y="1300"/>
                  <a:pt x="43169" y="1952"/>
                </a:cubicBezTo>
                <a:cubicBezTo>
                  <a:pt x="43169" y="13881"/>
                  <a:pt x="33498" y="23552"/>
                  <a:pt x="21569" y="23552"/>
                </a:cubicBezTo>
                <a:cubicBezTo>
                  <a:pt x="10089" y="23552"/>
                  <a:pt x="615" y="14572"/>
                  <a:pt x="0" y="3109"/>
                </a:cubicBezTo>
              </a:path>
              <a:path w="43169" h="23552" stroke="0" extrusionOk="0">
                <a:moveTo>
                  <a:pt x="43080" y="0"/>
                </a:moveTo>
                <a:cubicBezTo>
                  <a:pt x="43139" y="649"/>
                  <a:pt x="43169" y="1300"/>
                  <a:pt x="43169" y="1952"/>
                </a:cubicBezTo>
                <a:cubicBezTo>
                  <a:pt x="43169" y="13881"/>
                  <a:pt x="33498" y="23552"/>
                  <a:pt x="21569" y="23552"/>
                </a:cubicBezTo>
                <a:cubicBezTo>
                  <a:pt x="10089" y="23552"/>
                  <a:pt x="615" y="14572"/>
                  <a:pt x="0" y="3109"/>
                </a:cubicBezTo>
                <a:lnTo>
                  <a:pt x="21569" y="1952"/>
                </a:lnTo>
                <a:close/>
              </a:path>
            </a:pathLst>
          </a:cu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cxnSp>
        <p:nvCxnSpPr>
          <p:cNvPr id="328" name="Conector recto 327"/>
          <p:cNvCxnSpPr/>
          <p:nvPr/>
        </p:nvCxnSpPr>
        <p:spPr>
          <a:xfrm>
            <a:off x="7992391" y="5444189"/>
            <a:ext cx="48141" cy="57151"/>
          </a:xfrm>
          <a:prstGeom prst="line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</p:cxnSp>
      <p:cxnSp>
        <p:nvCxnSpPr>
          <p:cNvPr id="329" name="Conector recto 328"/>
          <p:cNvCxnSpPr/>
          <p:nvPr/>
        </p:nvCxnSpPr>
        <p:spPr>
          <a:xfrm flipV="1">
            <a:off x="8040532" y="5444189"/>
            <a:ext cx="41162" cy="57151"/>
          </a:xfrm>
          <a:prstGeom prst="line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</p:cxnSp>
      <p:cxnSp>
        <p:nvCxnSpPr>
          <p:cNvPr id="330" name="Conector recto 329"/>
          <p:cNvCxnSpPr/>
          <p:nvPr/>
        </p:nvCxnSpPr>
        <p:spPr>
          <a:xfrm>
            <a:off x="8081694" y="5444189"/>
            <a:ext cx="51761" cy="64642"/>
          </a:xfrm>
          <a:prstGeom prst="line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</p:cxnSp>
      <p:cxnSp>
        <p:nvCxnSpPr>
          <p:cNvPr id="331" name="Conector recto 330"/>
          <p:cNvCxnSpPr/>
          <p:nvPr/>
        </p:nvCxnSpPr>
        <p:spPr>
          <a:xfrm flipV="1">
            <a:off x="7968264" y="5442131"/>
            <a:ext cx="20638" cy="34379"/>
          </a:xfrm>
          <a:prstGeom prst="line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</p:cxnSp>
      <p:cxnSp>
        <p:nvCxnSpPr>
          <p:cNvPr id="332" name="Conector recto 331"/>
          <p:cNvCxnSpPr/>
          <p:nvPr/>
        </p:nvCxnSpPr>
        <p:spPr>
          <a:xfrm>
            <a:off x="7992259" y="5526249"/>
            <a:ext cx="48141" cy="57151"/>
          </a:xfrm>
          <a:prstGeom prst="line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</p:cxnSp>
      <p:cxnSp>
        <p:nvCxnSpPr>
          <p:cNvPr id="333" name="Conector recto 332"/>
          <p:cNvCxnSpPr/>
          <p:nvPr/>
        </p:nvCxnSpPr>
        <p:spPr>
          <a:xfrm flipV="1">
            <a:off x="8040400" y="5526249"/>
            <a:ext cx="41162" cy="57151"/>
          </a:xfrm>
          <a:prstGeom prst="line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</p:cxnSp>
      <p:cxnSp>
        <p:nvCxnSpPr>
          <p:cNvPr id="334" name="Conector recto 333"/>
          <p:cNvCxnSpPr/>
          <p:nvPr/>
        </p:nvCxnSpPr>
        <p:spPr>
          <a:xfrm>
            <a:off x="8081562" y="5526249"/>
            <a:ext cx="51761" cy="64642"/>
          </a:xfrm>
          <a:prstGeom prst="line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</p:cxnSp>
      <p:cxnSp>
        <p:nvCxnSpPr>
          <p:cNvPr id="335" name="Conector recto 334"/>
          <p:cNvCxnSpPr/>
          <p:nvPr/>
        </p:nvCxnSpPr>
        <p:spPr>
          <a:xfrm flipV="1">
            <a:off x="7968132" y="5524191"/>
            <a:ext cx="20638" cy="34379"/>
          </a:xfrm>
          <a:prstGeom prst="line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</p:cxnSp>
      <p:cxnSp>
        <p:nvCxnSpPr>
          <p:cNvPr id="336" name="Conector recto 335"/>
          <p:cNvCxnSpPr/>
          <p:nvPr/>
        </p:nvCxnSpPr>
        <p:spPr>
          <a:xfrm>
            <a:off x="7980503" y="5607670"/>
            <a:ext cx="48141" cy="57151"/>
          </a:xfrm>
          <a:prstGeom prst="line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</p:cxnSp>
      <p:cxnSp>
        <p:nvCxnSpPr>
          <p:cNvPr id="337" name="Conector recto 336"/>
          <p:cNvCxnSpPr/>
          <p:nvPr/>
        </p:nvCxnSpPr>
        <p:spPr>
          <a:xfrm flipV="1">
            <a:off x="8028644" y="5607670"/>
            <a:ext cx="41162" cy="57151"/>
          </a:xfrm>
          <a:prstGeom prst="line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</p:cxnSp>
      <p:cxnSp>
        <p:nvCxnSpPr>
          <p:cNvPr id="338" name="Conector recto 337"/>
          <p:cNvCxnSpPr/>
          <p:nvPr/>
        </p:nvCxnSpPr>
        <p:spPr>
          <a:xfrm>
            <a:off x="8069806" y="5607670"/>
            <a:ext cx="51761" cy="64642"/>
          </a:xfrm>
          <a:prstGeom prst="line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</p:cxnSp>
      <p:cxnSp>
        <p:nvCxnSpPr>
          <p:cNvPr id="339" name="Conector recto 338"/>
          <p:cNvCxnSpPr/>
          <p:nvPr/>
        </p:nvCxnSpPr>
        <p:spPr>
          <a:xfrm flipV="1">
            <a:off x="7956376" y="5605612"/>
            <a:ext cx="20638" cy="34379"/>
          </a:xfrm>
          <a:prstGeom prst="line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</p:cxnSp>
      <p:cxnSp>
        <p:nvCxnSpPr>
          <p:cNvPr id="340" name="AutoShape 68"/>
          <p:cNvCxnSpPr>
            <a:cxnSpLocks noChangeShapeType="1"/>
          </p:cNvCxnSpPr>
          <p:nvPr/>
        </p:nvCxnSpPr>
        <p:spPr bwMode="auto">
          <a:xfrm flipH="1">
            <a:off x="8155156" y="5475197"/>
            <a:ext cx="126000" cy="0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cxnSp>
      <p:cxnSp>
        <p:nvCxnSpPr>
          <p:cNvPr id="341" name="Conector recto 340"/>
          <p:cNvCxnSpPr/>
          <p:nvPr/>
        </p:nvCxnSpPr>
        <p:spPr>
          <a:xfrm flipV="1">
            <a:off x="8132930" y="5472343"/>
            <a:ext cx="20638" cy="34379"/>
          </a:xfrm>
          <a:prstGeom prst="line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</p:cxnSp>
      <p:cxnSp>
        <p:nvCxnSpPr>
          <p:cNvPr id="342" name="AutoShape 68"/>
          <p:cNvCxnSpPr>
            <a:cxnSpLocks noChangeShapeType="1"/>
          </p:cNvCxnSpPr>
          <p:nvPr/>
        </p:nvCxnSpPr>
        <p:spPr bwMode="auto">
          <a:xfrm flipH="1">
            <a:off x="8155704" y="5555145"/>
            <a:ext cx="144000" cy="0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cxnSp>
      <p:cxnSp>
        <p:nvCxnSpPr>
          <p:cNvPr id="343" name="Conector recto 342"/>
          <p:cNvCxnSpPr/>
          <p:nvPr/>
        </p:nvCxnSpPr>
        <p:spPr>
          <a:xfrm flipV="1">
            <a:off x="8133478" y="5552291"/>
            <a:ext cx="20638" cy="34379"/>
          </a:xfrm>
          <a:prstGeom prst="line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</p:cxnSp>
      <p:cxnSp>
        <p:nvCxnSpPr>
          <p:cNvPr id="344" name="AutoShape 68"/>
          <p:cNvCxnSpPr>
            <a:cxnSpLocks noChangeShapeType="1"/>
          </p:cNvCxnSpPr>
          <p:nvPr/>
        </p:nvCxnSpPr>
        <p:spPr bwMode="auto">
          <a:xfrm flipH="1">
            <a:off x="8146662" y="5639300"/>
            <a:ext cx="144000" cy="0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cxnSp>
      <p:cxnSp>
        <p:nvCxnSpPr>
          <p:cNvPr id="345" name="Conector recto 344"/>
          <p:cNvCxnSpPr/>
          <p:nvPr/>
        </p:nvCxnSpPr>
        <p:spPr>
          <a:xfrm flipV="1">
            <a:off x="8124436" y="5636446"/>
            <a:ext cx="20638" cy="34379"/>
          </a:xfrm>
          <a:prstGeom prst="line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</p:cxnSp>
      <p:cxnSp>
        <p:nvCxnSpPr>
          <p:cNvPr id="346" name="AutoShape 68"/>
          <p:cNvCxnSpPr>
            <a:cxnSpLocks noChangeShapeType="1"/>
          </p:cNvCxnSpPr>
          <p:nvPr/>
        </p:nvCxnSpPr>
        <p:spPr bwMode="auto">
          <a:xfrm flipH="1" flipV="1">
            <a:off x="8561796" y="5555950"/>
            <a:ext cx="114660" cy="0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cxnSp>
      <p:cxnSp>
        <p:nvCxnSpPr>
          <p:cNvPr id="347" name="AutoShape 68"/>
          <p:cNvCxnSpPr>
            <a:cxnSpLocks noChangeShapeType="1"/>
          </p:cNvCxnSpPr>
          <p:nvPr/>
        </p:nvCxnSpPr>
        <p:spPr bwMode="auto">
          <a:xfrm flipH="1">
            <a:off x="8562346" y="5650738"/>
            <a:ext cx="118800" cy="0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cxnSp>
      <p:sp>
        <p:nvSpPr>
          <p:cNvPr id="348" name="Rectángulo 347"/>
          <p:cNvSpPr/>
          <p:nvPr/>
        </p:nvSpPr>
        <p:spPr>
          <a:xfrm>
            <a:off x="8677813" y="5410645"/>
            <a:ext cx="337923" cy="296739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schemeClr val="tx1"/>
              </a:solidFill>
            </a:endParaRPr>
          </a:p>
        </p:txBody>
      </p:sp>
      <p:sp>
        <p:nvSpPr>
          <p:cNvPr id="349" name="Elipse 348"/>
          <p:cNvSpPr/>
          <p:nvPr/>
        </p:nvSpPr>
        <p:spPr>
          <a:xfrm>
            <a:off x="8730822" y="5463252"/>
            <a:ext cx="216024" cy="207962"/>
          </a:xfrm>
          <a:prstGeom prst="ellipse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schemeClr val="tx1"/>
              </a:solidFill>
            </a:endParaRPr>
          </a:p>
        </p:txBody>
      </p:sp>
      <p:sp>
        <p:nvSpPr>
          <p:cNvPr id="350" name="Arc 59"/>
          <p:cNvSpPr>
            <a:spLocks/>
          </p:cNvSpPr>
          <p:nvPr/>
        </p:nvSpPr>
        <p:spPr bwMode="auto">
          <a:xfrm flipV="1">
            <a:off x="8748543" y="5510482"/>
            <a:ext cx="92075" cy="57150"/>
          </a:xfrm>
          <a:custGeom>
            <a:avLst/>
            <a:gdLst>
              <a:gd name="G0" fmla="+- 21569 0 0"/>
              <a:gd name="G1" fmla="+- 1952 0 0"/>
              <a:gd name="G2" fmla="+- 21600 0 0"/>
              <a:gd name="T0" fmla="*/ 43081 w 43169"/>
              <a:gd name="T1" fmla="*/ 0 h 23552"/>
              <a:gd name="T2" fmla="*/ 0 w 43169"/>
              <a:gd name="T3" fmla="*/ 3110 h 23552"/>
              <a:gd name="T4" fmla="*/ 21569 w 43169"/>
              <a:gd name="T5" fmla="*/ 1952 h 235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43169" h="23552" fill="none" extrusionOk="0">
                <a:moveTo>
                  <a:pt x="43080" y="0"/>
                </a:moveTo>
                <a:cubicBezTo>
                  <a:pt x="43139" y="649"/>
                  <a:pt x="43169" y="1300"/>
                  <a:pt x="43169" y="1952"/>
                </a:cubicBezTo>
                <a:cubicBezTo>
                  <a:pt x="43169" y="13881"/>
                  <a:pt x="33498" y="23552"/>
                  <a:pt x="21569" y="23552"/>
                </a:cubicBezTo>
                <a:cubicBezTo>
                  <a:pt x="10089" y="23552"/>
                  <a:pt x="615" y="14572"/>
                  <a:pt x="0" y="3109"/>
                </a:cubicBezTo>
              </a:path>
              <a:path w="43169" h="23552" stroke="0" extrusionOk="0">
                <a:moveTo>
                  <a:pt x="43080" y="0"/>
                </a:moveTo>
                <a:cubicBezTo>
                  <a:pt x="43139" y="649"/>
                  <a:pt x="43169" y="1300"/>
                  <a:pt x="43169" y="1952"/>
                </a:cubicBezTo>
                <a:cubicBezTo>
                  <a:pt x="43169" y="13881"/>
                  <a:pt x="33498" y="23552"/>
                  <a:pt x="21569" y="23552"/>
                </a:cubicBezTo>
                <a:cubicBezTo>
                  <a:pt x="10089" y="23552"/>
                  <a:pt x="615" y="14572"/>
                  <a:pt x="0" y="3109"/>
                </a:cubicBezTo>
                <a:lnTo>
                  <a:pt x="21569" y="1952"/>
                </a:lnTo>
                <a:close/>
              </a:path>
            </a:pathLst>
          </a:cu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351" name="Arc 59"/>
          <p:cNvSpPr>
            <a:spLocks/>
          </p:cNvSpPr>
          <p:nvPr/>
        </p:nvSpPr>
        <p:spPr bwMode="auto">
          <a:xfrm rot="10800000" flipV="1">
            <a:off x="8840618" y="5558207"/>
            <a:ext cx="92075" cy="57150"/>
          </a:xfrm>
          <a:custGeom>
            <a:avLst/>
            <a:gdLst>
              <a:gd name="G0" fmla="+- 21569 0 0"/>
              <a:gd name="G1" fmla="+- 1952 0 0"/>
              <a:gd name="G2" fmla="+- 21600 0 0"/>
              <a:gd name="T0" fmla="*/ 43081 w 43169"/>
              <a:gd name="T1" fmla="*/ 0 h 23552"/>
              <a:gd name="T2" fmla="*/ 0 w 43169"/>
              <a:gd name="T3" fmla="*/ 3110 h 23552"/>
              <a:gd name="T4" fmla="*/ 21569 w 43169"/>
              <a:gd name="T5" fmla="*/ 1952 h 235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43169" h="23552" fill="none" extrusionOk="0">
                <a:moveTo>
                  <a:pt x="43080" y="0"/>
                </a:moveTo>
                <a:cubicBezTo>
                  <a:pt x="43139" y="649"/>
                  <a:pt x="43169" y="1300"/>
                  <a:pt x="43169" y="1952"/>
                </a:cubicBezTo>
                <a:cubicBezTo>
                  <a:pt x="43169" y="13881"/>
                  <a:pt x="33498" y="23552"/>
                  <a:pt x="21569" y="23552"/>
                </a:cubicBezTo>
                <a:cubicBezTo>
                  <a:pt x="10089" y="23552"/>
                  <a:pt x="615" y="14572"/>
                  <a:pt x="0" y="3109"/>
                </a:cubicBezTo>
              </a:path>
              <a:path w="43169" h="23552" stroke="0" extrusionOk="0">
                <a:moveTo>
                  <a:pt x="43080" y="0"/>
                </a:moveTo>
                <a:cubicBezTo>
                  <a:pt x="43139" y="649"/>
                  <a:pt x="43169" y="1300"/>
                  <a:pt x="43169" y="1952"/>
                </a:cubicBezTo>
                <a:cubicBezTo>
                  <a:pt x="43169" y="13881"/>
                  <a:pt x="33498" y="23552"/>
                  <a:pt x="21569" y="23552"/>
                </a:cubicBezTo>
                <a:cubicBezTo>
                  <a:pt x="10089" y="23552"/>
                  <a:pt x="615" y="14572"/>
                  <a:pt x="0" y="3109"/>
                </a:cubicBezTo>
                <a:lnTo>
                  <a:pt x="21569" y="1952"/>
                </a:lnTo>
                <a:close/>
              </a:path>
            </a:pathLst>
          </a:cu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352" name="AutoShape 88"/>
          <p:cNvSpPr>
            <a:spLocks noChangeAspect="1" noChangeArrowheads="1"/>
          </p:cNvSpPr>
          <p:nvPr/>
        </p:nvSpPr>
        <p:spPr bwMode="auto">
          <a:xfrm rot="10800000">
            <a:off x="8995420" y="5817895"/>
            <a:ext cx="107950" cy="93663"/>
          </a:xfrm>
          <a:prstGeom prst="triangle">
            <a:avLst>
              <a:gd name="adj" fmla="val 50000"/>
            </a:avLst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353" name="198 CuadroTexto"/>
          <p:cNvSpPr txBox="1">
            <a:spLocks noChangeArrowheads="1"/>
          </p:cNvSpPr>
          <p:nvPr/>
        </p:nvSpPr>
        <p:spPr bwMode="auto">
          <a:xfrm>
            <a:off x="8875620" y="5847017"/>
            <a:ext cx="304892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es-ES" sz="1400" i="1" dirty="0">
                <a:latin typeface="Times New Roman" pitchFamily="18" charset="0"/>
                <a:cs typeface="Times New Roman" pitchFamily="18" charset="0"/>
              </a:rPr>
              <a:t>N</a:t>
            </a:r>
            <a:endParaRPr lang="es-ES" sz="700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54" name="Line 119"/>
          <p:cNvSpPr>
            <a:spLocks noChangeShapeType="1"/>
          </p:cNvSpPr>
          <p:nvPr/>
        </p:nvSpPr>
        <p:spPr bwMode="auto">
          <a:xfrm flipH="1">
            <a:off x="9047612" y="5559754"/>
            <a:ext cx="0" cy="2520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55" name="15 CuadroTexto"/>
              <p:cNvSpPr txBox="1">
                <a:spLocks noChangeArrowheads="1"/>
              </p:cNvSpPr>
              <p:nvPr/>
            </p:nvSpPr>
            <p:spPr bwMode="auto">
              <a:xfrm>
                <a:off x="8196434" y="5085730"/>
                <a:ext cx="553548" cy="29206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eaLnBrk="1" hangingPunct="1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s-ES" sz="1200" i="1" smtClean="0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sSubPr>
                        <m:e>
                          <m:r>
                            <a:rPr lang="es-ES" sz="1200" b="0" i="1" smtClean="0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𝐿</m:t>
                          </m:r>
                        </m:e>
                        <m:sub>
                          <m:r>
                            <a:rPr lang="es-ES" sz="1200" b="0" i="1" smtClean="0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𝑔𝑟𝑖𝑑</m:t>
                          </m:r>
                        </m:sub>
                      </m:sSub>
                    </m:oMath>
                  </m:oMathPara>
                </a14:m>
                <a:endParaRPr lang="es-ES" sz="800" i="1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355" name="15 CuadroTexto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8196434" y="5085730"/>
                <a:ext cx="553548" cy="292068"/>
              </a:xfrm>
              <a:prstGeom prst="rect">
                <a:avLst/>
              </a:prstGeom>
              <a:blipFill rotWithShape="0">
                <a:blip r:embed="rId26"/>
                <a:stretch>
                  <a:fillRect b="-4167"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56" name="15 CuadroTexto"/>
              <p:cNvSpPr txBox="1">
                <a:spLocks noChangeArrowheads="1"/>
              </p:cNvSpPr>
              <p:nvPr/>
            </p:nvSpPr>
            <p:spPr bwMode="auto">
              <a:xfrm>
                <a:off x="7821474" y="5074674"/>
                <a:ext cx="566950" cy="29206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eaLnBrk="1" hangingPunct="1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s-ES" sz="1200" i="1" smtClean="0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sSubPr>
                        <m:e>
                          <m:r>
                            <a:rPr lang="es-ES" sz="1200" b="0" i="1" smtClean="0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𝑅</m:t>
                          </m:r>
                        </m:e>
                        <m:sub>
                          <m:r>
                            <a:rPr lang="es-ES" sz="1200" b="0" i="1" smtClean="0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𝑔𝑟𝑖𝑑</m:t>
                          </m:r>
                        </m:sub>
                      </m:sSub>
                    </m:oMath>
                  </m:oMathPara>
                </a14:m>
                <a:endParaRPr lang="es-ES" sz="800" i="1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356" name="15 CuadroTexto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7821474" y="5074674"/>
                <a:ext cx="566950" cy="292068"/>
              </a:xfrm>
              <a:prstGeom prst="rect">
                <a:avLst/>
              </a:prstGeom>
              <a:blipFill rotWithShape="0">
                <a:blip r:embed="rId27"/>
                <a:stretch>
                  <a:fillRect b="-4167"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57" name="15 CuadroTexto"/>
              <p:cNvSpPr txBox="1">
                <a:spLocks noChangeArrowheads="1"/>
              </p:cNvSpPr>
              <p:nvPr/>
            </p:nvSpPr>
            <p:spPr bwMode="auto">
              <a:xfrm>
                <a:off x="5066010" y="5084956"/>
                <a:ext cx="372345" cy="29181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eaLnBrk="1" hangingPunct="1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s-ES" sz="1200" i="1" smtClean="0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sSubPr>
                        <m:e>
                          <m:r>
                            <a:rPr lang="es-ES" sz="1200" b="0" i="1" smtClean="0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𝐿</m:t>
                          </m:r>
                        </m:e>
                        <m:sub>
                          <m:r>
                            <a:rPr lang="es-ES" sz="1200" b="0" i="1" smtClean="0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𝑓</m:t>
                          </m:r>
                        </m:sub>
                      </m:sSub>
                    </m:oMath>
                  </m:oMathPara>
                </a14:m>
                <a:endParaRPr lang="es-ES" sz="800" i="1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357" name="15 CuadroTexto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066010" y="5084956"/>
                <a:ext cx="372345" cy="291811"/>
              </a:xfrm>
              <a:prstGeom prst="rect">
                <a:avLst/>
              </a:prstGeom>
              <a:blipFill rotWithShape="0">
                <a:blip r:embed="rId28"/>
                <a:stretch>
                  <a:fillRect b="-2083"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58" name="15 CuadroTexto"/>
              <p:cNvSpPr txBox="1">
                <a:spLocks noChangeArrowheads="1"/>
              </p:cNvSpPr>
              <p:nvPr/>
            </p:nvSpPr>
            <p:spPr bwMode="auto">
              <a:xfrm>
                <a:off x="4695588" y="5074674"/>
                <a:ext cx="455959" cy="29181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eaLnBrk="1" hangingPunct="1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s-ES" sz="1200" i="1" smtClean="0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sSubPr>
                        <m:e>
                          <m:r>
                            <a:rPr lang="es-ES" sz="1200" b="0" i="1" smtClean="0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𝑅</m:t>
                          </m:r>
                        </m:e>
                        <m:sub>
                          <m:r>
                            <a:rPr lang="es-ES" sz="1200" b="0" i="1" smtClean="0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𝐿𝑓</m:t>
                          </m:r>
                        </m:sub>
                      </m:sSub>
                    </m:oMath>
                  </m:oMathPara>
                </a14:m>
                <a:endParaRPr lang="es-ES" sz="800" i="1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358" name="15 CuadroTexto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695588" y="5074674"/>
                <a:ext cx="455959" cy="291811"/>
              </a:xfrm>
              <a:prstGeom prst="rect">
                <a:avLst/>
              </a:prstGeom>
              <a:blipFill rotWithShape="0">
                <a:blip r:embed="rId29"/>
                <a:stretch>
                  <a:fillRect b="-2083"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59" name="15 CuadroTexto"/>
              <p:cNvSpPr txBox="1">
                <a:spLocks noChangeArrowheads="1"/>
              </p:cNvSpPr>
              <p:nvPr/>
            </p:nvSpPr>
            <p:spPr bwMode="auto">
              <a:xfrm>
                <a:off x="5103725" y="5790975"/>
                <a:ext cx="462371" cy="29181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eaLnBrk="1" hangingPunct="1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s-ES" sz="1200" i="1" smtClean="0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sSubPr>
                        <m:e>
                          <m:r>
                            <a:rPr lang="es-ES" sz="1200" b="0" i="1" smtClean="0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𝑅</m:t>
                          </m:r>
                        </m:e>
                        <m:sub>
                          <m:r>
                            <a:rPr lang="es-ES" sz="1200" b="0" i="1" smtClean="0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𝐶𝑓</m:t>
                          </m:r>
                        </m:sub>
                      </m:sSub>
                    </m:oMath>
                  </m:oMathPara>
                </a14:m>
                <a:endParaRPr lang="es-ES" sz="800" i="1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359" name="15 CuadroTexto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103725" y="5790975"/>
                <a:ext cx="462371" cy="291811"/>
              </a:xfrm>
              <a:prstGeom prst="rect">
                <a:avLst/>
              </a:prstGeom>
              <a:blipFill rotWithShape="0">
                <a:blip r:embed="rId30"/>
                <a:stretch>
                  <a:fillRect b="-2083"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60" name="15 CuadroTexto"/>
              <p:cNvSpPr txBox="1">
                <a:spLocks noChangeArrowheads="1"/>
              </p:cNvSpPr>
              <p:nvPr/>
            </p:nvSpPr>
            <p:spPr bwMode="auto">
              <a:xfrm>
                <a:off x="5127636" y="6079007"/>
                <a:ext cx="372923" cy="29181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eaLnBrk="1" hangingPunct="1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s-ES" sz="1200" i="1" smtClean="0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sSubPr>
                        <m:e>
                          <m:r>
                            <a:rPr lang="es-ES" sz="1200" b="0" i="1" smtClean="0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𝐶</m:t>
                          </m:r>
                        </m:e>
                        <m:sub>
                          <m:r>
                            <a:rPr lang="es-ES" sz="1200" b="0" i="1" smtClean="0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𝑓</m:t>
                          </m:r>
                        </m:sub>
                      </m:sSub>
                    </m:oMath>
                  </m:oMathPara>
                </a14:m>
                <a:endParaRPr lang="es-ES" sz="800" i="1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360" name="15 CuadroTexto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127636" y="6079007"/>
                <a:ext cx="372923" cy="291811"/>
              </a:xfrm>
              <a:prstGeom prst="rect">
                <a:avLst/>
              </a:prstGeom>
              <a:blipFill rotWithShape="0">
                <a:blip r:embed="rId31"/>
                <a:stretch>
                  <a:fillRect b="-2083"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61" name="15 CuadroTexto"/>
              <p:cNvSpPr txBox="1">
                <a:spLocks noChangeArrowheads="1"/>
              </p:cNvSpPr>
              <p:nvPr/>
            </p:nvSpPr>
            <p:spPr bwMode="auto">
              <a:xfrm>
                <a:off x="1335967" y="5197677"/>
                <a:ext cx="413896" cy="27699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eaLnBrk="1" hangingPunct="1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s-ES" sz="1200" i="1" smtClean="0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sSubPr>
                        <m:e>
                          <m:r>
                            <a:rPr lang="es-ES" sz="1200" b="0" i="1" smtClean="0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𝐿</m:t>
                          </m:r>
                        </m:e>
                        <m:sub>
                          <m:r>
                            <a:rPr lang="es-ES" sz="1200" b="0" i="1" smtClean="0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𝑁</m:t>
                          </m:r>
                        </m:sub>
                      </m:sSub>
                    </m:oMath>
                  </m:oMathPara>
                </a14:m>
                <a:endParaRPr lang="es-ES" sz="800" i="1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361" name="15 CuadroTexto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335967" y="5197677"/>
                <a:ext cx="413896" cy="276999"/>
              </a:xfrm>
              <a:prstGeom prst="rect">
                <a:avLst/>
              </a:prstGeom>
              <a:blipFill rotWithShape="0">
                <a:blip r:embed="rId32"/>
                <a:stretch>
                  <a:fillRect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62" name="15 CuadroTexto"/>
              <p:cNvSpPr txBox="1">
                <a:spLocks noChangeArrowheads="1"/>
              </p:cNvSpPr>
              <p:nvPr/>
            </p:nvSpPr>
            <p:spPr bwMode="auto">
              <a:xfrm>
                <a:off x="996290" y="5221250"/>
                <a:ext cx="473206" cy="27699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eaLnBrk="1" hangingPunct="1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s-ES" sz="1200" i="1" smtClean="0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sSubPr>
                        <m:e>
                          <m:r>
                            <a:rPr lang="es-ES" sz="1200" b="0" i="1" smtClean="0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𝑅</m:t>
                          </m:r>
                        </m:e>
                        <m:sub>
                          <m:r>
                            <a:rPr lang="es-ES" sz="1200" b="0" i="1" smtClean="0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𝐿𝑁</m:t>
                          </m:r>
                        </m:sub>
                      </m:sSub>
                    </m:oMath>
                  </m:oMathPara>
                </a14:m>
                <a:endParaRPr lang="es-ES" sz="800" i="1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362" name="15 CuadroTexto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996290" y="5221250"/>
                <a:ext cx="473206" cy="276999"/>
              </a:xfrm>
              <a:prstGeom prst="rect">
                <a:avLst/>
              </a:prstGeom>
              <a:blipFill rotWithShape="0">
                <a:blip r:embed="rId33"/>
                <a:stretch>
                  <a:fillRect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63" name="15 CuadroTexto"/>
              <p:cNvSpPr txBox="1">
                <a:spLocks noChangeArrowheads="1"/>
              </p:cNvSpPr>
              <p:nvPr/>
            </p:nvSpPr>
            <p:spPr bwMode="auto">
              <a:xfrm>
                <a:off x="1323864" y="4954403"/>
                <a:ext cx="393634" cy="27699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eaLnBrk="1" hangingPunct="1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s-ES" sz="1200" i="1" smtClean="0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sSubPr>
                        <m:e>
                          <m:r>
                            <a:rPr lang="es-ES" sz="1200" b="0" i="1" smtClean="0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𝐶</m:t>
                          </m:r>
                        </m:e>
                        <m:sub>
                          <m:r>
                            <a:rPr lang="es-ES" sz="1200" b="0" i="1" smtClean="0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+</m:t>
                          </m:r>
                        </m:sub>
                      </m:sSub>
                    </m:oMath>
                  </m:oMathPara>
                </a14:m>
                <a:endParaRPr lang="es-ES" sz="800" i="1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363" name="15 CuadroTexto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323864" y="4954403"/>
                <a:ext cx="393634" cy="276999"/>
              </a:xfrm>
              <a:prstGeom prst="rect">
                <a:avLst/>
              </a:prstGeom>
              <a:blipFill rotWithShape="0">
                <a:blip r:embed="rId34"/>
                <a:stretch>
                  <a:fillRect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64" name="15 CuadroTexto"/>
              <p:cNvSpPr txBox="1">
                <a:spLocks noChangeArrowheads="1"/>
              </p:cNvSpPr>
              <p:nvPr/>
            </p:nvSpPr>
            <p:spPr bwMode="auto">
              <a:xfrm>
                <a:off x="1311212" y="5733779"/>
                <a:ext cx="393634" cy="27699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eaLnBrk="1" hangingPunct="1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s-ES" sz="1200" i="1" smtClean="0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sSubPr>
                        <m:e>
                          <m:r>
                            <a:rPr lang="es-ES" sz="1200" b="0" i="1" smtClean="0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𝐶</m:t>
                          </m:r>
                        </m:e>
                        <m:sub>
                          <m:r>
                            <a:rPr lang="es-ES" sz="1200" b="0" i="1" smtClean="0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−</m:t>
                          </m:r>
                        </m:sub>
                      </m:sSub>
                    </m:oMath>
                  </m:oMathPara>
                </a14:m>
                <a:endParaRPr lang="es-ES" sz="800" i="1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364" name="15 CuadroTexto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311212" y="5733779"/>
                <a:ext cx="393634" cy="276999"/>
              </a:xfrm>
              <a:prstGeom prst="rect">
                <a:avLst/>
              </a:prstGeom>
              <a:blipFill rotWithShape="0">
                <a:blip r:embed="rId35"/>
                <a:stretch>
                  <a:fillRect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65" name="15 CuadroTexto"/>
              <p:cNvSpPr txBox="1">
                <a:spLocks noChangeArrowheads="1"/>
              </p:cNvSpPr>
              <p:nvPr/>
            </p:nvSpPr>
            <p:spPr bwMode="auto">
              <a:xfrm>
                <a:off x="6607914" y="5877795"/>
                <a:ext cx="439479" cy="27699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eaLnBrk="1" hangingPunct="1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s-ES" sz="1200" i="1" smtClean="0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sSubPr>
                        <m:e>
                          <m:r>
                            <a:rPr lang="es-ES" sz="1200" b="0" i="1" smtClean="0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𝑍</m:t>
                          </m:r>
                        </m:e>
                        <m:sub>
                          <m:r>
                            <a:rPr lang="es-ES" sz="1200" b="0" i="1" smtClean="0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𝑡h</m:t>
                          </m:r>
                        </m:sub>
                      </m:sSub>
                    </m:oMath>
                  </m:oMathPara>
                </a14:m>
                <a:endParaRPr lang="es-ES" sz="800" i="1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365" name="15 CuadroTexto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607914" y="5877795"/>
                <a:ext cx="439479" cy="276999"/>
              </a:xfrm>
              <a:prstGeom prst="rect">
                <a:avLst/>
              </a:prstGeom>
              <a:blipFill rotWithShape="0">
                <a:blip r:embed="rId36"/>
                <a:stretch>
                  <a:fillRect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66" name="15 CuadroTexto"/>
              <p:cNvSpPr txBox="1">
                <a:spLocks noChangeArrowheads="1"/>
              </p:cNvSpPr>
              <p:nvPr/>
            </p:nvSpPr>
            <p:spPr bwMode="auto">
              <a:xfrm>
                <a:off x="-58113" y="5411547"/>
                <a:ext cx="443263" cy="27699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eaLnBrk="1" hangingPunct="1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s-ES" sz="1200" i="1" smtClean="0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sSubPr>
                        <m:e>
                          <m:r>
                            <a:rPr lang="es-ES" sz="1200" b="0" i="1" smtClean="0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s-ES" sz="1200" b="0" i="1" smtClean="0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𝑑𝑐</m:t>
                          </m:r>
                        </m:sub>
                      </m:sSub>
                    </m:oMath>
                  </m:oMathPara>
                </a14:m>
                <a:endParaRPr lang="es-ES" sz="800" i="1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366" name="15 CuadroTexto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-58113" y="5411547"/>
                <a:ext cx="443263" cy="276999"/>
              </a:xfrm>
              <a:prstGeom prst="rect">
                <a:avLst/>
              </a:prstGeom>
              <a:blipFill rotWithShape="0">
                <a:blip r:embed="rId37"/>
                <a:stretch>
                  <a:fillRect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67" name="Conector recto 366"/>
          <p:cNvCxnSpPr/>
          <p:nvPr/>
        </p:nvCxnSpPr>
        <p:spPr>
          <a:xfrm>
            <a:off x="1134741" y="5503772"/>
            <a:ext cx="48141" cy="57151"/>
          </a:xfrm>
          <a:prstGeom prst="line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</p:cxnSp>
      <p:cxnSp>
        <p:nvCxnSpPr>
          <p:cNvPr id="368" name="Conector recto 367"/>
          <p:cNvCxnSpPr/>
          <p:nvPr/>
        </p:nvCxnSpPr>
        <p:spPr>
          <a:xfrm flipV="1">
            <a:off x="1182882" y="5503772"/>
            <a:ext cx="41162" cy="57151"/>
          </a:xfrm>
          <a:prstGeom prst="line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</p:cxnSp>
      <p:cxnSp>
        <p:nvCxnSpPr>
          <p:cNvPr id="369" name="Conector recto 368"/>
          <p:cNvCxnSpPr/>
          <p:nvPr/>
        </p:nvCxnSpPr>
        <p:spPr>
          <a:xfrm>
            <a:off x="1224044" y="5503772"/>
            <a:ext cx="51761" cy="64642"/>
          </a:xfrm>
          <a:prstGeom prst="line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</p:cxnSp>
      <p:cxnSp>
        <p:nvCxnSpPr>
          <p:cNvPr id="370" name="Conector recto 369"/>
          <p:cNvCxnSpPr/>
          <p:nvPr/>
        </p:nvCxnSpPr>
        <p:spPr>
          <a:xfrm flipV="1">
            <a:off x="1110614" y="5501714"/>
            <a:ext cx="20638" cy="34379"/>
          </a:xfrm>
          <a:prstGeom prst="line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</p:cxnSp>
      <p:cxnSp>
        <p:nvCxnSpPr>
          <p:cNvPr id="371" name="Conector recto 370"/>
          <p:cNvCxnSpPr/>
          <p:nvPr/>
        </p:nvCxnSpPr>
        <p:spPr>
          <a:xfrm flipV="1">
            <a:off x="1278674" y="5532548"/>
            <a:ext cx="20638" cy="34379"/>
          </a:xfrm>
          <a:prstGeom prst="line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</p:cxnSp>
      <p:sp>
        <p:nvSpPr>
          <p:cNvPr id="372" name="199 Arco"/>
          <p:cNvSpPr/>
          <p:nvPr/>
        </p:nvSpPr>
        <p:spPr>
          <a:xfrm>
            <a:off x="7306369" y="5694704"/>
            <a:ext cx="432048" cy="1080120"/>
          </a:xfrm>
          <a:prstGeom prst="arc">
            <a:avLst>
              <a:gd name="adj1" fmla="val 16100025"/>
              <a:gd name="adj2" fmla="val 4810563"/>
            </a:avLst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s-ES"/>
          </a:p>
        </p:txBody>
      </p:sp>
      <p:sp>
        <p:nvSpPr>
          <p:cNvPr id="373" name="15 CuadroTexto"/>
          <p:cNvSpPr txBox="1">
            <a:spLocks noChangeArrowheads="1"/>
          </p:cNvSpPr>
          <p:nvPr/>
        </p:nvSpPr>
        <p:spPr bwMode="auto">
          <a:xfrm>
            <a:off x="7496478" y="5139088"/>
            <a:ext cx="388248" cy="2616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es-ES" sz="1100" i="1" dirty="0" smtClean="0">
                <a:latin typeface="Times New Roman" pitchFamily="18" charset="0"/>
                <a:cs typeface="Times New Roman" pitchFamily="18" charset="0"/>
              </a:rPr>
              <a:t>IPS</a:t>
            </a:r>
            <a:endParaRPr lang="es-ES" sz="1100" i="1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374" name="AutoShape 68"/>
          <p:cNvCxnSpPr>
            <a:cxnSpLocks noChangeShapeType="1"/>
          </p:cNvCxnSpPr>
          <p:nvPr/>
        </p:nvCxnSpPr>
        <p:spPr bwMode="auto">
          <a:xfrm flipH="1" flipV="1">
            <a:off x="9015736" y="5559754"/>
            <a:ext cx="36000" cy="0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cxnSp>
      <p:cxnSp>
        <p:nvCxnSpPr>
          <p:cNvPr id="375" name="Conector recto de flecha 374"/>
          <p:cNvCxnSpPr/>
          <p:nvPr/>
        </p:nvCxnSpPr>
        <p:spPr>
          <a:xfrm>
            <a:off x="8065175" y="5862473"/>
            <a:ext cx="431962" cy="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76" name="15 CuadroTexto"/>
              <p:cNvSpPr txBox="1">
                <a:spLocks noChangeArrowheads="1"/>
              </p:cNvSpPr>
              <p:nvPr/>
            </p:nvSpPr>
            <p:spPr bwMode="auto">
              <a:xfrm>
                <a:off x="8060981" y="5862726"/>
                <a:ext cx="519886" cy="29206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eaLnBrk="1" hangingPunct="1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s-ES" sz="1200" i="1" smtClean="0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sSubPr>
                        <m:e>
                          <m:r>
                            <a:rPr lang="es-ES" sz="1200" b="0" i="1" smtClean="0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𝑖</m:t>
                          </m:r>
                        </m:e>
                        <m:sub>
                          <m:r>
                            <a:rPr lang="es-ES" sz="1200" b="0" i="1" smtClean="0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𝑔𝑟𝑖𝑑</m:t>
                          </m:r>
                        </m:sub>
                      </m:sSub>
                    </m:oMath>
                  </m:oMathPara>
                </a14:m>
                <a:endParaRPr lang="es-ES" sz="800" i="1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376" name="15 CuadroTexto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8060981" y="5862726"/>
                <a:ext cx="519886" cy="292068"/>
              </a:xfrm>
              <a:prstGeom prst="rect">
                <a:avLst/>
              </a:prstGeom>
              <a:blipFill rotWithShape="0">
                <a:blip r:embed="rId38"/>
                <a:stretch>
                  <a:fillRect b="-2083"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77" name="199 Arco"/>
          <p:cNvSpPr/>
          <p:nvPr/>
        </p:nvSpPr>
        <p:spPr>
          <a:xfrm>
            <a:off x="1636357" y="4703749"/>
            <a:ext cx="357694" cy="741850"/>
          </a:xfrm>
          <a:prstGeom prst="arc">
            <a:avLst>
              <a:gd name="adj1" fmla="val 16100025"/>
              <a:gd name="adj2" fmla="val 5069214"/>
            </a:avLst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s-ES"/>
          </a:p>
        </p:txBody>
      </p:sp>
      <p:cxnSp>
        <p:nvCxnSpPr>
          <p:cNvPr id="378" name="200 Conector recto de flecha"/>
          <p:cNvCxnSpPr/>
          <p:nvPr/>
        </p:nvCxnSpPr>
        <p:spPr>
          <a:xfrm rot="60000" flipH="1">
            <a:off x="1796277" y="5436292"/>
            <a:ext cx="64542" cy="78332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79" name="15 CuadroTexto"/>
              <p:cNvSpPr txBox="1">
                <a:spLocks noChangeArrowheads="1"/>
              </p:cNvSpPr>
              <p:nvPr/>
            </p:nvSpPr>
            <p:spPr bwMode="auto">
              <a:xfrm>
                <a:off x="1885606" y="5166720"/>
                <a:ext cx="465448" cy="27699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eaLnBrk="1" hangingPunct="1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s-ES" sz="1200" i="1" smtClean="0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sSubPr>
                        <m:e>
                          <m:r>
                            <a:rPr lang="es-ES" sz="1200" b="0" i="1" smtClean="0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s-ES" sz="1200" b="0" i="1" smtClean="0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𝐶</m:t>
                          </m:r>
                          <m:r>
                            <a:rPr lang="es-ES" sz="1200" b="0" i="1" smtClean="0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+</m:t>
                          </m:r>
                        </m:sub>
                      </m:sSub>
                    </m:oMath>
                  </m:oMathPara>
                </a14:m>
                <a:endParaRPr lang="es-ES" sz="800" i="1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379" name="15 CuadroTexto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885606" y="5166720"/>
                <a:ext cx="465448" cy="276999"/>
              </a:xfrm>
              <a:prstGeom prst="rect">
                <a:avLst/>
              </a:prstGeom>
              <a:blipFill rotWithShape="0">
                <a:blip r:embed="rId39"/>
                <a:stretch>
                  <a:fillRect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80" name="199 Arco"/>
          <p:cNvSpPr/>
          <p:nvPr/>
        </p:nvSpPr>
        <p:spPr>
          <a:xfrm>
            <a:off x="1598687" y="5668950"/>
            <a:ext cx="357694" cy="741850"/>
          </a:xfrm>
          <a:prstGeom prst="arc">
            <a:avLst>
              <a:gd name="adj1" fmla="val 16100025"/>
              <a:gd name="adj2" fmla="val 5069214"/>
            </a:avLst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s-ES"/>
          </a:p>
        </p:txBody>
      </p:sp>
      <p:cxnSp>
        <p:nvCxnSpPr>
          <p:cNvPr id="381" name="200 Conector recto de flecha"/>
          <p:cNvCxnSpPr/>
          <p:nvPr/>
        </p:nvCxnSpPr>
        <p:spPr>
          <a:xfrm rot="5400000" flipH="1">
            <a:off x="1771429" y="5633391"/>
            <a:ext cx="64542" cy="78332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82" name="15 CuadroTexto"/>
              <p:cNvSpPr txBox="1">
                <a:spLocks noChangeArrowheads="1"/>
              </p:cNvSpPr>
              <p:nvPr/>
            </p:nvSpPr>
            <p:spPr bwMode="auto">
              <a:xfrm>
                <a:off x="1892230" y="5920662"/>
                <a:ext cx="465448" cy="27699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eaLnBrk="1" hangingPunct="1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s-ES" sz="1200" i="1" smtClean="0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sSubPr>
                        <m:e>
                          <m:r>
                            <a:rPr lang="es-ES" sz="1200" b="0" i="1" smtClean="0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s-ES" sz="1200" b="0" i="1" smtClean="0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𝐶</m:t>
                          </m:r>
                          <m:r>
                            <a:rPr lang="es-ES" sz="1200" b="0" i="1" smtClean="0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−</m:t>
                          </m:r>
                        </m:sub>
                      </m:sSub>
                    </m:oMath>
                  </m:oMathPara>
                </a14:m>
                <a:endParaRPr lang="es-ES" sz="800" i="1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382" name="15 CuadroTexto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892230" y="5920662"/>
                <a:ext cx="465448" cy="276999"/>
              </a:xfrm>
              <a:prstGeom prst="rect">
                <a:avLst/>
              </a:prstGeom>
              <a:blipFill rotWithShape="0">
                <a:blip r:embed="rId40"/>
                <a:stretch>
                  <a:fillRect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83" name="15 CuadroTexto"/>
              <p:cNvSpPr txBox="1">
                <a:spLocks noChangeArrowheads="1"/>
              </p:cNvSpPr>
              <p:nvPr/>
            </p:nvSpPr>
            <p:spPr bwMode="auto">
              <a:xfrm>
                <a:off x="4852022" y="4792479"/>
                <a:ext cx="408894" cy="29181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eaLnBrk="1" hangingPunct="1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s-ES" sz="1200" i="1" smtClean="0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sSubPr>
                        <m:e>
                          <m:r>
                            <a:rPr lang="es-ES" sz="1200" b="0" i="1" smtClean="0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𝑖</m:t>
                          </m:r>
                        </m:e>
                        <m:sub>
                          <m:r>
                            <a:rPr lang="es-ES" sz="1200" b="0" i="1" smtClean="0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𝐿𝑓</m:t>
                          </m:r>
                        </m:sub>
                      </m:sSub>
                    </m:oMath>
                  </m:oMathPara>
                </a14:m>
                <a:endParaRPr lang="es-ES" sz="800" i="1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383" name="15 CuadroTexto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852022" y="4792479"/>
                <a:ext cx="408894" cy="291811"/>
              </a:xfrm>
              <a:prstGeom prst="rect">
                <a:avLst/>
              </a:prstGeom>
              <a:blipFill rotWithShape="0">
                <a:blip r:embed="rId41"/>
                <a:stretch>
                  <a:fillRect b="-2083"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84" name="Conector recto de flecha 383"/>
          <p:cNvCxnSpPr/>
          <p:nvPr/>
        </p:nvCxnSpPr>
        <p:spPr>
          <a:xfrm>
            <a:off x="4868402" y="5114992"/>
            <a:ext cx="431962" cy="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5" name="Conector recto de flecha 384"/>
          <p:cNvCxnSpPr/>
          <p:nvPr/>
        </p:nvCxnSpPr>
        <p:spPr>
          <a:xfrm rot="5400000">
            <a:off x="4902477" y="6051391"/>
            <a:ext cx="431962" cy="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86" name="15 CuadroTexto"/>
              <p:cNvSpPr txBox="1">
                <a:spLocks noChangeArrowheads="1"/>
              </p:cNvSpPr>
              <p:nvPr/>
            </p:nvSpPr>
            <p:spPr bwMode="auto">
              <a:xfrm>
                <a:off x="4789089" y="5884815"/>
                <a:ext cx="415307" cy="29181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eaLnBrk="1" hangingPunct="1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s-ES" sz="1200" i="1" smtClean="0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sSubPr>
                        <m:e>
                          <m:r>
                            <a:rPr lang="es-ES" sz="1200" b="0" i="1" smtClean="0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𝑖</m:t>
                          </m:r>
                        </m:e>
                        <m:sub>
                          <m:r>
                            <a:rPr lang="es-ES" sz="1200" b="0" i="1" smtClean="0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𝐶𝑓</m:t>
                          </m:r>
                        </m:sub>
                      </m:sSub>
                    </m:oMath>
                  </m:oMathPara>
                </a14:m>
                <a:endParaRPr lang="es-ES" sz="800" i="1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386" name="15 CuadroTexto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789089" y="5884815"/>
                <a:ext cx="415307" cy="291811"/>
              </a:xfrm>
              <a:prstGeom prst="rect">
                <a:avLst/>
              </a:prstGeom>
              <a:blipFill rotWithShape="0">
                <a:blip r:embed="rId42"/>
                <a:stretch>
                  <a:fillRect b="-2083"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87" name="Conector recto de flecha 386"/>
          <p:cNvCxnSpPr/>
          <p:nvPr/>
        </p:nvCxnSpPr>
        <p:spPr>
          <a:xfrm rot="5400000">
            <a:off x="7090388" y="5956419"/>
            <a:ext cx="431962" cy="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88" name="15 CuadroTexto"/>
              <p:cNvSpPr txBox="1">
                <a:spLocks noChangeArrowheads="1"/>
              </p:cNvSpPr>
              <p:nvPr/>
            </p:nvSpPr>
            <p:spPr bwMode="auto">
              <a:xfrm>
                <a:off x="6782747" y="5643232"/>
                <a:ext cx="528984" cy="29206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 eaLnBrk="1" hangingPunct="1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s-ES" sz="1200" i="1" smtClean="0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sSubPr>
                        <m:e>
                          <m:r>
                            <a:rPr lang="es-ES" sz="1200" b="0" i="1" smtClean="0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𝑖</m:t>
                          </m:r>
                        </m:e>
                        <m:sub>
                          <m:r>
                            <a:rPr lang="es-ES" sz="1200" b="0" i="1" smtClean="0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µ</m:t>
                          </m:r>
                          <m:r>
                            <a:rPr lang="es-ES" sz="1200" b="0" i="1" smtClean="0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𝑔𝑟𝑖𝑑</m:t>
                          </m:r>
                        </m:sub>
                      </m:sSub>
                    </m:oMath>
                  </m:oMathPara>
                </a14:m>
                <a:endParaRPr lang="es-ES" sz="800" i="1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388" name="15 CuadroTexto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782747" y="5643232"/>
                <a:ext cx="528984" cy="292068"/>
              </a:xfrm>
              <a:prstGeom prst="rect">
                <a:avLst/>
              </a:prstGeom>
              <a:blipFill rotWithShape="0">
                <a:blip r:embed="rId43"/>
                <a:stretch>
                  <a:fillRect b="-2083"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89" name="15 CuadroTexto"/>
              <p:cNvSpPr txBox="1">
                <a:spLocks noChangeArrowheads="1"/>
              </p:cNvSpPr>
              <p:nvPr/>
            </p:nvSpPr>
            <p:spPr bwMode="auto">
              <a:xfrm>
                <a:off x="1087643" y="5570974"/>
                <a:ext cx="426142" cy="27699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eaLnBrk="1" hangingPunct="1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s-ES" sz="1200" i="1" smtClean="0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sSubPr>
                        <m:e>
                          <m:r>
                            <a:rPr lang="es-ES" sz="1200" b="0" i="1" smtClean="0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𝑖</m:t>
                          </m:r>
                        </m:e>
                        <m:sub>
                          <m:r>
                            <a:rPr lang="es-ES" sz="1200" b="0" i="1" smtClean="0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𝐿𝑁</m:t>
                          </m:r>
                        </m:sub>
                      </m:sSub>
                    </m:oMath>
                  </m:oMathPara>
                </a14:m>
                <a:endParaRPr lang="es-ES" sz="800" i="1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389" name="15 CuadroTexto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087643" y="5570974"/>
                <a:ext cx="426142" cy="276999"/>
              </a:xfrm>
              <a:prstGeom prst="rect">
                <a:avLst/>
              </a:prstGeom>
              <a:blipFill rotWithShape="0">
                <a:blip r:embed="rId44"/>
                <a:stretch>
                  <a:fillRect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90" name="Conector recto de flecha 389"/>
          <p:cNvCxnSpPr/>
          <p:nvPr/>
        </p:nvCxnSpPr>
        <p:spPr>
          <a:xfrm>
            <a:off x="1137883" y="5629779"/>
            <a:ext cx="431962" cy="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3" name="130 Conector recto de flecha"/>
          <p:cNvCxnSpPr/>
          <p:nvPr/>
        </p:nvCxnSpPr>
        <p:spPr>
          <a:xfrm>
            <a:off x="4644008" y="4293096"/>
            <a:ext cx="432048" cy="0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7" name="198 Rectángulo"/>
          <p:cNvSpPr/>
          <p:nvPr/>
        </p:nvSpPr>
        <p:spPr>
          <a:xfrm rot="1080000">
            <a:off x="6135943" y="3996757"/>
            <a:ext cx="806946" cy="175965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>
              <a:rot lat="1200000" lon="0" rev="0"/>
            </a:camera>
            <a:lightRig rig="threePt" dir="t"/>
          </a:scene3d>
        </p:spPr>
        <p:txBody>
          <a:bodyPr wrap="square">
            <a:spAutoFit/>
          </a:bodyPr>
          <a:lstStyle/>
          <a:p>
            <a:pPr marL="457200" indent="-457200"/>
            <a:r>
              <a:rPr lang="es-ES_tradnl" sz="500" b="1" dirty="0" smtClean="0">
                <a:solidFill>
                  <a:srgbClr val="00519E"/>
                </a:solidFill>
                <a:latin typeface="TitilliumText22L Regular"/>
                <a:cs typeface="TitilliumText22L Regular"/>
              </a:rPr>
              <a:t>Hydrogen</a:t>
            </a:r>
          </a:p>
        </p:txBody>
      </p:sp>
      <p:sp>
        <p:nvSpPr>
          <p:cNvPr id="405" name="206 Rectángulo"/>
          <p:cNvSpPr/>
          <p:nvPr/>
        </p:nvSpPr>
        <p:spPr>
          <a:xfrm rot="1080000">
            <a:off x="7399902" y="5364909"/>
            <a:ext cx="806946" cy="175965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>
              <a:rot lat="1200000" lon="0" rev="0"/>
            </a:camera>
            <a:lightRig rig="threePt" dir="t"/>
          </a:scene3d>
        </p:spPr>
        <p:txBody>
          <a:bodyPr wrap="square">
            <a:spAutoFit/>
          </a:bodyPr>
          <a:lstStyle/>
          <a:p>
            <a:pPr marL="457200" indent="-457200"/>
            <a:r>
              <a:rPr lang="es-ES_tradnl" sz="500" b="1" dirty="0" smtClean="0">
                <a:solidFill>
                  <a:srgbClr val="00519E"/>
                </a:solidFill>
                <a:latin typeface="TitilliumText22L Regular"/>
                <a:cs typeface="TitilliumText22L Regular"/>
              </a:rPr>
              <a:t>Hydrogen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37" name="Rectángulo 436"/>
              <p:cNvSpPr/>
              <p:nvPr/>
            </p:nvSpPr>
            <p:spPr>
              <a:xfrm rot="20592421">
                <a:off x="-988090" y="340726"/>
                <a:ext cx="5760640" cy="77110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sz="120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s-ES" sz="120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min</m:t>
                          </m:r>
                        </m:fName>
                        <m:e>
                          <m:sSub>
                            <m:sSubPr>
                              <m:ctrlPr>
                                <a:rPr lang="en-US" sz="12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s-ES" sz="120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𝐽</m:t>
                              </m:r>
                            </m:e>
                            <m:sub>
                              <m:r>
                                <a:rPr lang="es-ES" sz="120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𝑙𝑜𝑐𝑎𝑙</m:t>
                              </m:r>
                            </m:sub>
                          </m:sSub>
                        </m:e>
                      </m:func>
                      <m:r>
                        <a:rPr lang="es-ES" sz="120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Sup>
                        <m:sSubSupPr>
                          <m:ctrlPr>
                            <a:rPr lang="en-US" sz="12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d>
                            <m:dPr>
                              <m:begChr m:val=""/>
                              <m:endChr m:val="|"/>
                              <m:ctrlPr>
                                <a:rPr lang="en-US" sz="12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nary>
                                <m:naryPr>
                                  <m:chr m:val="∑"/>
                                  <m:limLoc m:val="undOvr"/>
                                  <m:ctrlPr>
                                    <a:rPr lang="en-US" sz="1200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naryPr>
                                <m:sub>
                                  <m:sSub>
                                    <m:sSubPr>
                                      <m:ctrlPr>
                                        <a:rPr lang="en-US" sz="1200" i="1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s-ES" sz="1200" cap="all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𝒉</m:t>
                                      </m:r>
                                    </m:e>
                                    <m:sub>
                                      <m:r>
                                        <a:rPr lang="es-ES" sz="1200" cap="all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𝒊</m:t>
                                      </m:r>
                                    </m:sub>
                                  </m:sSub>
                                  <m:r>
                                    <a:rPr lang="es-ES" sz="120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=1</m:t>
                                  </m:r>
                                </m:sub>
                                <m:sup>
                                  <m:r>
                                    <a:rPr lang="es-ES" sz="120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𝐻𝐶</m:t>
                                  </m:r>
                                </m:sup>
                                <m:e>
                                  <m:sSub>
                                    <m:sSubPr>
                                      <m:ctrlPr>
                                        <a:rPr lang="en-US" sz="1200" i="1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s-ES" sz="1200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𝐽</m:t>
                                      </m:r>
                                    </m:e>
                                    <m:sub>
                                      <m:r>
                                        <a:rPr lang="es-ES" sz="1200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𝛼</m:t>
                                      </m:r>
                                    </m:sub>
                                  </m:sSub>
                                  <m:d>
                                    <m:dPr>
                                      <m:ctrlPr>
                                        <a:rPr lang="en-US" sz="1200" i="1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sSub>
                                        <m:sSubPr>
                                          <m:ctrlPr>
                                            <a:rPr lang="en-US" sz="1200" i="1">
                                              <a:solidFill>
                                                <a:schemeClr val="bg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s-ES" sz="1200">
                                              <a:solidFill>
                                                <a:schemeClr val="bg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𝑃</m:t>
                                          </m:r>
                                        </m:e>
                                        <m:sub>
                                          <m:r>
                                            <a:rPr lang="es-ES" sz="1200">
                                              <a:solidFill>
                                                <a:schemeClr val="bg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𝛼</m:t>
                                          </m:r>
                                        </m:sub>
                                      </m:sSub>
                                      <m:r>
                                        <a:rPr lang="es-ES" sz="1200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(</m:t>
                                      </m:r>
                                      <m:sSub>
                                        <m:sSubPr>
                                          <m:ctrlPr>
                                            <a:rPr lang="en-US" sz="1200" i="1">
                                              <a:solidFill>
                                                <a:schemeClr val="bg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s-ES" sz="1200" cap="all">
                                              <a:solidFill>
                                                <a:schemeClr val="bg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𝒉</m:t>
                                          </m:r>
                                        </m:e>
                                        <m:sub>
                                          <m:r>
                                            <a:rPr lang="es-ES" sz="1200" cap="all">
                                              <a:solidFill>
                                                <a:schemeClr val="bg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𝒊</m:t>
                                          </m:r>
                                        </m:sub>
                                      </m:sSub>
                                      <m:r>
                                        <a:rPr lang="es-ES" sz="1200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),</m:t>
                                      </m:r>
                                      <m:sSub>
                                        <m:sSubPr>
                                          <m:ctrlPr>
                                            <a:rPr lang="en-US" sz="1200" i="1">
                                              <a:solidFill>
                                                <a:schemeClr val="bg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s-ES" sz="1200">
                                              <a:solidFill>
                                                <a:schemeClr val="bg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𝛿</m:t>
                                          </m:r>
                                        </m:e>
                                        <m:sub>
                                          <m:r>
                                            <a:rPr lang="es-ES" sz="1200">
                                              <a:solidFill>
                                                <a:schemeClr val="bg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𝛽</m:t>
                                          </m:r>
                                        </m:sub>
                                      </m:sSub>
                                      <m:r>
                                        <a:rPr lang="es-ES" sz="1200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(</m:t>
                                      </m:r>
                                      <m:sSub>
                                        <m:sSubPr>
                                          <m:ctrlPr>
                                            <a:rPr lang="en-US" sz="1200" i="1">
                                              <a:solidFill>
                                                <a:schemeClr val="bg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s-ES" sz="1200" cap="all">
                                              <a:solidFill>
                                                <a:schemeClr val="bg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𝒉</m:t>
                                          </m:r>
                                        </m:e>
                                        <m:sub>
                                          <m:r>
                                            <a:rPr lang="es-ES" sz="1200" cap="all">
                                              <a:solidFill>
                                                <a:schemeClr val="bg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𝒊</m:t>
                                          </m:r>
                                        </m:sub>
                                      </m:sSub>
                                      <m:r>
                                        <a:rPr lang="es-ES" sz="1200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)</m:t>
                                      </m:r>
                                    </m:e>
                                  </m:d>
                                </m:e>
                              </m:nary>
                            </m:e>
                          </m:d>
                        </m:e>
                        <m:sub>
                          <m:r>
                            <a:rPr lang="es-ES" sz="120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𝛼</m:t>
                          </m:r>
                          <m:r>
                            <a:rPr lang="es-ES" sz="120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es-ES" sz="120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𝑔𝑟𝑖𝑑</m:t>
                          </m:r>
                          <m:r>
                            <a:rPr lang="es-ES" sz="120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s-ES" sz="120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𝑢𝑐</m:t>
                          </m:r>
                          <m:r>
                            <a:rPr lang="es-ES" sz="120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, </m:t>
                          </m:r>
                          <m:r>
                            <a:rPr lang="es-ES" sz="120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𝑏𝑎𝑡</m:t>
                          </m:r>
                          <m:r>
                            <a:rPr lang="es-ES" sz="120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s-ES" sz="120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𝑓𝑐</m:t>
                          </m:r>
                          <m:r>
                            <a:rPr lang="es-ES" sz="120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, </m:t>
                          </m:r>
                          <m:r>
                            <a:rPr lang="es-ES" sz="120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𝑒𝑙𝑧</m:t>
                          </m:r>
                        </m:sub>
                        <m:sup>
                          <m:r>
                            <a:rPr lang="es-ES" sz="120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𝛽</m:t>
                          </m:r>
                          <m:r>
                            <a:rPr lang="es-ES" sz="120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es-ES" sz="120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𝑓𝑐</m:t>
                          </m:r>
                          <m:r>
                            <a:rPr lang="es-ES" sz="120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, </m:t>
                          </m:r>
                          <m:r>
                            <a:rPr lang="es-ES" sz="120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𝑒𝑙𝑧</m:t>
                          </m:r>
                        </m:sup>
                      </m:sSubSup>
                    </m:oMath>
                  </m:oMathPara>
                </a14:m>
                <a:endParaRPr lang="en-US" sz="12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437" name="Rectángulo 43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20592421">
                <a:off x="-988090" y="340726"/>
                <a:ext cx="5760640" cy="771109"/>
              </a:xfrm>
              <a:prstGeom prst="rect">
                <a:avLst/>
              </a:prstGeom>
              <a:blipFill rotWithShape="0">
                <a:blip r:embed="rId4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38" name="Rectángulo 437"/>
              <p:cNvSpPr/>
              <p:nvPr/>
            </p:nvSpPr>
            <p:spPr>
              <a:xfrm rot="20662172">
                <a:off x="1243182" y="1032912"/>
                <a:ext cx="2895215" cy="46634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120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s-ES" sz="120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  <m:sub>
                          <m:r>
                            <a:rPr lang="es-ES" sz="120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𝛼</m:t>
                          </m:r>
                        </m:sub>
                        <m:sup>
                          <m:r>
                            <a:rPr lang="es-ES" sz="120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𝑚𝑖𝑛</m:t>
                          </m:r>
                        </m:sup>
                      </m:sSubSup>
                      <m:r>
                        <a:rPr lang="es-ES" sz="120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≤</m:t>
                      </m:r>
                      <m:sSubSup>
                        <m:sSubSupPr>
                          <m:ctrlPr>
                            <a:rPr lang="en-US" sz="12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d>
                            <m:dPr>
                              <m:begChr m:val=""/>
                              <m:endChr m:val="|"/>
                              <m:ctrlPr>
                                <a:rPr lang="en-US" sz="12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1200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s-ES" sz="120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𝑃</m:t>
                                  </m:r>
                                </m:e>
                                <m:sub>
                                  <m:r>
                                    <a:rPr lang="es-ES" sz="120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𝛼</m:t>
                                  </m:r>
                                </m:sub>
                              </m:sSub>
                              <m:r>
                                <a:rPr lang="es-ES" sz="120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sSub>
                                <m:sSubPr>
                                  <m:ctrlPr>
                                    <a:rPr lang="en-US" sz="1200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s-ES" sz="1200" cap="all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𝒉</m:t>
                                  </m:r>
                                </m:e>
                                <m:sub>
                                  <m:r>
                                    <a:rPr lang="es-ES" sz="1200" cap="all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𝒊</m:t>
                                  </m:r>
                                </m:sub>
                              </m:sSub>
                              <m:r>
                                <a:rPr lang="es-ES" sz="120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)≤</m:t>
                              </m:r>
                              <m:sSubSup>
                                <m:sSubSupPr>
                                  <m:ctrlPr>
                                    <a:rPr lang="en-US" sz="1200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s-ES" sz="120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𝑃</m:t>
                                  </m:r>
                                </m:e>
                                <m:sub>
                                  <m:r>
                                    <a:rPr lang="es-ES" sz="120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𝛼</m:t>
                                  </m:r>
                                </m:sub>
                                <m:sup>
                                  <m:r>
                                    <a:rPr lang="es-ES" sz="120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𝑚𝑎𝑥</m:t>
                                  </m:r>
                                </m:sup>
                              </m:sSubSup>
                            </m:e>
                          </m:d>
                        </m:e>
                        <m:sub>
                          <m:r>
                            <a:rPr lang="es-ES" sz="120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𝛼</m:t>
                          </m:r>
                          <m:r>
                            <a:rPr lang="es-ES" sz="120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es-ES" sz="120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𝑔𝑟𝑖𝑑</m:t>
                          </m:r>
                          <m:r>
                            <a:rPr lang="es-ES" sz="120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, </m:t>
                          </m:r>
                          <m:r>
                            <a:rPr lang="es-ES" sz="120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𝑢𝑐</m:t>
                          </m:r>
                          <m:r>
                            <a:rPr lang="es-ES" sz="120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, </m:t>
                          </m:r>
                          <m:r>
                            <a:rPr lang="es-ES" sz="120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𝑏𝑎𝑡</m:t>
                          </m:r>
                          <m:r>
                            <a:rPr lang="es-ES" sz="120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s-ES" sz="120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𝑓𝑐</m:t>
                          </m:r>
                          <m:r>
                            <a:rPr lang="es-ES" sz="120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, </m:t>
                          </m:r>
                          <m:r>
                            <a:rPr lang="es-ES" sz="120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𝑒𝑙𝑧</m:t>
                          </m:r>
                        </m:sub>
                        <m:sup/>
                      </m:sSubSup>
                    </m:oMath>
                  </m:oMathPara>
                </a14:m>
                <a:endParaRPr lang="en-US" sz="12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438" name="Rectángulo 43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20662172">
                <a:off x="1243182" y="1032912"/>
                <a:ext cx="2895215" cy="466346"/>
              </a:xfrm>
              <a:prstGeom prst="rect">
                <a:avLst/>
              </a:prstGeom>
              <a:blipFill rotWithShape="0">
                <a:blip r:embed="rId46"/>
                <a:stretch>
                  <a:fillRect t="-22660" b="-3694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39" name="Rectángulo 438"/>
              <p:cNvSpPr/>
              <p:nvPr/>
            </p:nvSpPr>
            <p:spPr>
              <a:xfrm rot="20707212">
                <a:off x="1212112" y="1531848"/>
                <a:ext cx="3126561" cy="46634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120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s-ES" sz="120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∆</m:t>
                          </m:r>
                          <m:r>
                            <a:rPr lang="es-ES" sz="120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  <m:sub>
                          <m:r>
                            <a:rPr lang="es-ES" sz="120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𝛼</m:t>
                          </m:r>
                        </m:sub>
                        <m:sup>
                          <m:r>
                            <a:rPr lang="es-ES" sz="120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𝑚𝑖𝑛</m:t>
                          </m:r>
                        </m:sup>
                      </m:sSubSup>
                      <m:r>
                        <a:rPr lang="es-ES" sz="120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≤</m:t>
                      </m:r>
                      <m:sSubSup>
                        <m:sSubSupPr>
                          <m:ctrlPr>
                            <a:rPr lang="en-US" sz="12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d>
                            <m:dPr>
                              <m:begChr m:val=""/>
                              <m:endChr m:val="|"/>
                              <m:ctrlPr>
                                <a:rPr lang="en-US" sz="12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1200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s-ES" sz="120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∆</m:t>
                                  </m:r>
                                  <m:r>
                                    <a:rPr lang="es-ES" sz="120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𝑃</m:t>
                                  </m:r>
                                </m:e>
                                <m:sub>
                                  <m:r>
                                    <a:rPr lang="es-ES" sz="120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𝛼</m:t>
                                  </m:r>
                                </m:sub>
                              </m:sSub>
                              <m:r>
                                <a:rPr lang="es-ES" sz="120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sSub>
                                <m:sSubPr>
                                  <m:ctrlPr>
                                    <a:rPr lang="en-US" sz="1200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s-ES" sz="1200" cap="all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𝒉</m:t>
                                  </m:r>
                                </m:e>
                                <m:sub>
                                  <m:r>
                                    <a:rPr lang="es-ES" sz="1200" cap="all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𝒊</m:t>
                                  </m:r>
                                </m:sub>
                              </m:sSub>
                              <m:r>
                                <a:rPr lang="es-ES" sz="120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)≤∆</m:t>
                              </m:r>
                              <m:sSubSup>
                                <m:sSubSupPr>
                                  <m:ctrlPr>
                                    <a:rPr lang="en-US" sz="1200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s-ES" sz="120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𝑃</m:t>
                                  </m:r>
                                </m:e>
                                <m:sub>
                                  <m:r>
                                    <a:rPr lang="es-ES" sz="120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𝛼</m:t>
                                  </m:r>
                                </m:sub>
                                <m:sup>
                                  <m:r>
                                    <a:rPr lang="es-ES" sz="120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𝑚𝑎𝑥</m:t>
                                  </m:r>
                                </m:sup>
                              </m:sSubSup>
                            </m:e>
                          </m:d>
                        </m:e>
                        <m:sub>
                          <m:r>
                            <a:rPr lang="es-ES" sz="120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𝛼</m:t>
                          </m:r>
                          <m:r>
                            <a:rPr lang="es-ES" sz="120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es-ES" sz="120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𝑔𝑟𝑖𝑑</m:t>
                          </m:r>
                          <m:r>
                            <a:rPr lang="es-ES" sz="120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, </m:t>
                          </m:r>
                          <m:r>
                            <a:rPr lang="es-ES" sz="120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𝑢𝑐</m:t>
                          </m:r>
                          <m:r>
                            <a:rPr lang="es-ES" sz="120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s-ES" sz="120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𝑏𝑎𝑡</m:t>
                          </m:r>
                          <m:r>
                            <a:rPr lang="es-ES" sz="120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s-ES" sz="120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𝑓𝑐</m:t>
                          </m:r>
                          <m:r>
                            <a:rPr lang="es-ES" sz="120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, </m:t>
                          </m:r>
                          <m:r>
                            <a:rPr lang="es-ES" sz="120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𝑒𝑙𝑧</m:t>
                          </m:r>
                        </m:sub>
                        <m:sup/>
                      </m:sSubSup>
                    </m:oMath>
                  </m:oMathPara>
                </a14:m>
                <a:endParaRPr lang="en-US" sz="12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439" name="Rectángulo 43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20707212">
                <a:off x="1212112" y="1531848"/>
                <a:ext cx="3126561" cy="466346"/>
              </a:xfrm>
              <a:prstGeom prst="rect">
                <a:avLst/>
              </a:prstGeom>
              <a:blipFill rotWithShape="0">
                <a:blip r:embed="rId47"/>
                <a:stretch>
                  <a:fillRect t="-23188" b="-3285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40" name="Rectángulo 439"/>
              <p:cNvSpPr/>
              <p:nvPr/>
            </p:nvSpPr>
            <p:spPr>
              <a:xfrm rot="20674567">
                <a:off x="1999924" y="1930041"/>
                <a:ext cx="1753878" cy="46775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ES" sz="1200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0≤</m:t>
                      </m:r>
                      <m:sSubSup>
                        <m:sSubSupPr>
                          <m:ctrlPr>
                            <a:rPr lang="en-US" sz="12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d>
                            <m:dPr>
                              <m:begChr m:val=""/>
                              <m:endChr m:val="|"/>
                              <m:ctrlPr>
                                <a:rPr lang="en-US" sz="12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1200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s-ES" sz="120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𝛿</m:t>
                                  </m:r>
                                </m:e>
                                <m:sub>
                                  <m:r>
                                    <a:rPr lang="es-ES" sz="120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𝛽</m:t>
                                  </m:r>
                                </m:sub>
                              </m:sSub>
                              <m:r>
                                <a:rPr lang="es-ES" sz="120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sSub>
                                <m:sSubPr>
                                  <m:ctrlPr>
                                    <a:rPr lang="en-US" sz="1200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s-ES" sz="1200" cap="all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𝒉</m:t>
                                  </m:r>
                                </m:e>
                                <m:sub>
                                  <m:r>
                                    <a:rPr lang="es-ES" sz="1200" cap="all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𝒊</m:t>
                                  </m:r>
                                </m:sub>
                              </m:sSub>
                              <m:r>
                                <a:rPr lang="es-ES" sz="120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)≤1</m:t>
                              </m:r>
                            </m:e>
                          </m:d>
                        </m:e>
                        <m:sub>
                          <m:r>
                            <a:rPr lang="es-ES" sz="120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𝛽</m:t>
                          </m:r>
                          <m:r>
                            <a:rPr lang="es-ES" sz="120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es-ES" sz="120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𝑓𝑐</m:t>
                          </m:r>
                          <m:r>
                            <a:rPr lang="es-ES" sz="120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, </m:t>
                          </m:r>
                          <m:r>
                            <a:rPr lang="es-ES" sz="120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𝑒𝑙𝑧</m:t>
                          </m:r>
                        </m:sub>
                        <m:sup/>
                      </m:sSubSup>
                    </m:oMath>
                  </m:oMathPara>
                </a14:m>
                <a:endParaRPr lang="en-US" sz="12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440" name="Rectángulo 43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20674567">
                <a:off x="1999924" y="1930041"/>
                <a:ext cx="1753878" cy="467757"/>
              </a:xfrm>
              <a:prstGeom prst="rect">
                <a:avLst/>
              </a:prstGeom>
              <a:blipFill rotWithShape="0">
                <a:blip r:embed="rId48"/>
                <a:stretch>
                  <a:fillRect t="-48684" r="-6376" b="-6381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41" name="Rectángulo 440"/>
              <p:cNvSpPr/>
              <p:nvPr/>
            </p:nvSpPr>
            <p:spPr>
              <a:xfrm rot="20718591">
                <a:off x="1188056" y="2412878"/>
                <a:ext cx="2846805" cy="46609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120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s-ES" sz="120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𝑆𝑂𝐶</m:t>
                          </m:r>
                        </m:e>
                        <m:sub>
                          <m:r>
                            <a:rPr lang="es-ES" sz="120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𝛾</m:t>
                          </m:r>
                        </m:sub>
                        <m:sup>
                          <m:r>
                            <a:rPr lang="es-ES" sz="120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𝑚𝑖𝑛</m:t>
                          </m:r>
                        </m:sup>
                      </m:sSubSup>
                      <m:r>
                        <a:rPr lang="es-ES" sz="120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≤</m:t>
                      </m:r>
                      <m:sSubSup>
                        <m:sSubSupPr>
                          <m:ctrlPr>
                            <a:rPr lang="en-US" sz="12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d>
                            <m:dPr>
                              <m:begChr m:val=""/>
                              <m:endChr m:val="|"/>
                              <m:ctrlPr>
                                <a:rPr lang="en-US" sz="12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1200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s-ES" sz="120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𝑆𝑂𝐶</m:t>
                                  </m:r>
                                </m:e>
                                <m:sub>
                                  <m:r>
                                    <a:rPr lang="es-ES" sz="120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𝛾</m:t>
                                  </m:r>
                                </m:sub>
                              </m:sSub>
                              <m:d>
                                <m:dPr>
                                  <m:ctrlPr>
                                    <a:rPr lang="en-US" sz="1200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sz="1200" i="1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s-ES" sz="1200" cap="all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𝒉</m:t>
                                      </m:r>
                                    </m:e>
                                    <m:sub>
                                      <m:r>
                                        <a:rPr lang="es-ES" sz="1200" cap="all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𝒊</m:t>
                                      </m:r>
                                    </m:sub>
                                  </m:sSub>
                                </m:e>
                              </m:d>
                              <m:r>
                                <a:rPr lang="es-ES" sz="120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≤</m:t>
                              </m:r>
                              <m:sSubSup>
                                <m:sSubSupPr>
                                  <m:ctrlPr>
                                    <a:rPr lang="en-US" sz="1200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s-ES" sz="120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𝑆𝑂𝐶</m:t>
                                  </m:r>
                                </m:e>
                                <m:sub>
                                  <m:r>
                                    <a:rPr lang="es-ES" sz="120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𝛾</m:t>
                                  </m:r>
                                </m:sub>
                                <m:sup>
                                  <m:r>
                                    <a:rPr lang="es-ES" sz="120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𝑚𝑎𝑥</m:t>
                                  </m:r>
                                </m:sup>
                              </m:sSubSup>
                            </m:e>
                          </m:d>
                        </m:e>
                        <m:sub>
                          <m:r>
                            <a:rPr lang="es-ES" sz="120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𝛾</m:t>
                          </m:r>
                          <m:r>
                            <a:rPr lang="es-ES" sz="120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es-ES" sz="120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𝑏𝑎𝑡</m:t>
                          </m:r>
                          <m:r>
                            <a:rPr lang="es-ES" sz="120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s-ES" sz="120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𝑢𝑐</m:t>
                          </m:r>
                        </m:sub>
                        <m:sup/>
                      </m:sSubSup>
                    </m:oMath>
                  </m:oMathPara>
                </a14:m>
                <a:endParaRPr lang="en-US" sz="12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441" name="Rectángulo 44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20718591">
                <a:off x="1188056" y="2412878"/>
                <a:ext cx="2846805" cy="466090"/>
              </a:xfrm>
              <a:prstGeom prst="rect">
                <a:avLst/>
              </a:prstGeom>
              <a:blipFill rotWithShape="0">
                <a:blip r:embed="rId49"/>
                <a:stretch>
                  <a:fillRect t="-37629" r="-2966" b="-2835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42" name="Rectángulo 441"/>
              <p:cNvSpPr/>
              <p:nvPr/>
            </p:nvSpPr>
            <p:spPr>
              <a:xfrm rot="20658726">
                <a:off x="1360892" y="2975265"/>
                <a:ext cx="2283317" cy="34092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just">
                  <a:lnSpc>
                    <a:spcPct val="90000"/>
                  </a:lnSpc>
                  <a:spcAft>
                    <a:spcPts val="6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120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s-ES" sz="120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𝐿𝑂𝐻</m:t>
                          </m:r>
                        </m:e>
                        <m:sup>
                          <m:r>
                            <a:rPr lang="es-ES" sz="120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𝑚𝑖𝑛</m:t>
                          </m:r>
                        </m:sup>
                      </m:sSup>
                      <m:r>
                        <a:rPr lang="es-ES" sz="120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≤</m:t>
                      </m:r>
                      <m:r>
                        <a:rPr lang="es-ES" sz="120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𝐿𝑂𝐻</m:t>
                      </m:r>
                      <m:r>
                        <a:rPr lang="es-ES" sz="120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lang="en-US" sz="12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ES" sz="1200" cap="all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𝒉</m:t>
                          </m:r>
                        </m:e>
                        <m:sub>
                          <m:r>
                            <a:rPr lang="es-ES" sz="1200" cap="all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𝒊</m:t>
                          </m:r>
                        </m:sub>
                      </m:sSub>
                      <m:r>
                        <a:rPr lang="es-ES" sz="120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)≤</m:t>
                      </m:r>
                      <m:sSup>
                        <m:sSupPr>
                          <m:ctrlPr>
                            <a:rPr lang="en-US" sz="12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s-ES" sz="120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𝐿𝑂𝐻</m:t>
                          </m:r>
                        </m:e>
                        <m:sup>
                          <m:r>
                            <a:rPr lang="es-ES" sz="120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𝑚𝑎𝑥</m:t>
                          </m:r>
                        </m:sup>
                      </m:sSup>
                    </m:oMath>
                  </m:oMathPara>
                </a14:m>
                <a:endParaRPr lang="en-US" sz="1200" dirty="0">
                  <a:solidFill>
                    <a:schemeClr val="bg1"/>
                  </a:solidFill>
                  <a:latin typeface="Calibri" panose="020F050202020403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42" name="Rectángulo 44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20658726">
                <a:off x="1360892" y="2975265"/>
                <a:ext cx="2283317" cy="340927"/>
              </a:xfrm>
              <a:prstGeom prst="rect">
                <a:avLst/>
              </a:prstGeom>
              <a:blipFill rotWithShape="0">
                <a:blip r:embed="rId5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43" name="Rectángulo 442"/>
              <p:cNvSpPr/>
              <p:nvPr/>
            </p:nvSpPr>
            <p:spPr>
              <a:xfrm rot="20666756">
                <a:off x="921958" y="3264988"/>
                <a:ext cx="3073469" cy="56156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hr m:val="∑"/>
                          <m:limLoc m:val="undOvr"/>
                          <m:supHide m:val="on"/>
                          <m:ctrlPr>
                            <a:rPr lang="en-US" sz="120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s-ES" sz="120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s-ES" sz="120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es-ES" sz="120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𝑝𝑣</m:t>
                          </m:r>
                          <m:r>
                            <a:rPr lang="es-ES" sz="120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s-ES" sz="120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𝑤𝑡</m:t>
                          </m:r>
                          <m:r>
                            <a:rPr lang="es-ES" sz="120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s-ES" sz="120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𝑓𝑐</m:t>
                          </m:r>
                        </m:sub>
                        <m:sup/>
                        <m:e>
                          <m:sSub>
                            <m:sSubPr>
                              <m:ctrlPr>
                                <a:rPr lang="en-US" sz="12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s-ES" sz="120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𝑃</m:t>
                              </m:r>
                            </m:e>
                            <m:sub>
                              <m:r>
                                <a:rPr lang="es-ES" sz="120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d>
                            <m:dPr>
                              <m:ctrlPr>
                                <a:rPr lang="en-US" sz="12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1200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s-ES" sz="1200" cap="all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𝒉</m:t>
                                  </m:r>
                                </m:e>
                                <m:sub>
                                  <m:r>
                                    <a:rPr lang="es-ES" sz="1200" cap="all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𝒊</m:t>
                                  </m:r>
                                </m:sub>
                              </m:sSub>
                            </m:e>
                          </m:d>
                        </m:e>
                      </m:nary>
                      <m:r>
                        <a:rPr lang="es-ES" sz="120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limLoc m:val="undOvr"/>
                          <m:supHide m:val="on"/>
                          <m:ctrlPr>
                            <a:rPr lang="en-US" sz="12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s-ES" sz="120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𝑗</m:t>
                          </m:r>
                          <m:r>
                            <a:rPr lang="es-ES" sz="120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es-ES" sz="120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𝑔𝑟𝑖𝑑</m:t>
                          </m:r>
                          <m:r>
                            <a:rPr lang="es-ES" sz="120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, </m:t>
                          </m:r>
                          <m:r>
                            <a:rPr lang="es-ES" sz="120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𝑢𝑐</m:t>
                          </m:r>
                          <m:r>
                            <a:rPr lang="es-ES" sz="120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s-ES" sz="120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𝑏𝑎𝑡</m:t>
                          </m:r>
                          <m:r>
                            <a:rPr lang="es-ES" sz="120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s-ES" sz="120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𝑒𝑙𝑧</m:t>
                          </m:r>
                          <m:r>
                            <a:rPr lang="es-ES" sz="120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s-ES" sz="120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𝑙𝑜𝑎𝑑</m:t>
                          </m:r>
                        </m:sub>
                        <m:sup/>
                        <m:e>
                          <m:sSub>
                            <m:sSubPr>
                              <m:ctrlPr>
                                <a:rPr lang="en-US" sz="12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s-ES" sz="120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𝑃</m:t>
                              </m:r>
                            </m:e>
                            <m:sub>
                              <m:r>
                                <a:rPr lang="es-ES" sz="120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</m:sub>
                          </m:sSub>
                          <m:d>
                            <m:dPr>
                              <m:ctrlPr>
                                <a:rPr lang="en-US" sz="12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1200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s-ES" sz="1200" cap="all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𝒉</m:t>
                                  </m:r>
                                </m:e>
                                <m:sub>
                                  <m:r>
                                    <a:rPr lang="es-ES" sz="1200" cap="all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𝒊</m:t>
                                  </m:r>
                                </m:sub>
                              </m:sSub>
                            </m:e>
                          </m:d>
                        </m:e>
                      </m:nary>
                    </m:oMath>
                  </m:oMathPara>
                </a14:m>
                <a:endParaRPr lang="en-US" sz="12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443" name="Rectángulo 44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20666756">
                <a:off x="921958" y="3264988"/>
                <a:ext cx="3073469" cy="561564"/>
              </a:xfrm>
              <a:prstGeom prst="rect">
                <a:avLst/>
              </a:prstGeom>
              <a:blipFill rotWithShape="0">
                <a:blip r:embed="rId51"/>
                <a:stretch>
                  <a:fillRect l="-14090" t="-45778" r="-10176" b="-6622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44" name="CuadroTexto 443"/>
          <p:cNvSpPr txBox="1"/>
          <p:nvPr/>
        </p:nvSpPr>
        <p:spPr>
          <a:xfrm>
            <a:off x="744670" y="1069143"/>
            <a:ext cx="71453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2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s.t.</a:t>
            </a:r>
            <a:endParaRPr lang="en-US" sz="12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45" name="193 Rectángulo"/>
          <p:cNvSpPr/>
          <p:nvPr/>
        </p:nvSpPr>
        <p:spPr>
          <a:xfrm>
            <a:off x="-24833" y="0"/>
            <a:ext cx="9168833" cy="6894004"/>
          </a:xfrm>
          <a:prstGeom prst="rect">
            <a:avLst/>
          </a:prstGeom>
          <a:gradFill flip="none" rotWithShape="1">
            <a:gsLst>
              <a:gs pos="87000">
                <a:srgbClr val="0070C0">
                  <a:alpha val="80000"/>
                </a:srgbClr>
              </a:gs>
              <a:gs pos="100000">
                <a:srgbClr val="0047FF"/>
              </a:gs>
            </a:gsLst>
            <a:lin ang="10800000" scaled="0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dirty="0" smtClean="0">
                <a:solidFill>
                  <a:srgbClr val="97BE0D"/>
                </a:solidFill>
                <a:latin typeface="TitilliumText22L Regular"/>
                <a:cs typeface="TitilliumText22L Medium"/>
              </a:rPr>
              <a:t/>
            </a:r>
            <a:br>
              <a:rPr lang="es-ES_tradnl" dirty="0" smtClean="0">
                <a:solidFill>
                  <a:srgbClr val="97BE0D"/>
                </a:solidFill>
                <a:latin typeface="TitilliumText22L Regular"/>
                <a:cs typeface="TitilliumText22L Medium"/>
              </a:rPr>
            </a:br>
            <a:endParaRPr lang="es-ES" dirty="0"/>
          </a:p>
        </p:txBody>
      </p:sp>
      <p:sp>
        <p:nvSpPr>
          <p:cNvPr id="454" name="198 Rectángulo"/>
          <p:cNvSpPr/>
          <p:nvPr/>
        </p:nvSpPr>
        <p:spPr>
          <a:xfrm rot="1080000">
            <a:off x="6135943" y="3996757"/>
            <a:ext cx="806946" cy="175965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>
              <a:rot lat="1200000" lon="0" rev="0"/>
            </a:camera>
            <a:lightRig rig="threePt" dir="t"/>
          </a:scene3d>
        </p:spPr>
        <p:txBody>
          <a:bodyPr wrap="square">
            <a:spAutoFit/>
          </a:bodyPr>
          <a:lstStyle/>
          <a:p>
            <a:pPr marL="457200" indent="-457200"/>
            <a:r>
              <a:rPr lang="es-ES_tradnl" sz="500" b="1" dirty="0" smtClean="0">
                <a:solidFill>
                  <a:srgbClr val="00519E"/>
                </a:solidFill>
                <a:latin typeface="TitilliumText22L Regular"/>
                <a:cs typeface="TitilliumText22L Regular"/>
              </a:rPr>
              <a:t>Hydrogen</a:t>
            </a:r>
          </a:p>
        </p:txBody>
      </p:sp>
      <p:sp>
        <p:nvSpPr>
          <p:cNvPr id="456" name="202 Rectángulo"/>
          <p:cNvSpPr/>
          <p:nvPr/>
        </p:nvSpPr>
        <p:spPr>
          <a:xfrm rot="1080000">
            <a:off x="4010752" y="5003742"/>
            <a:ext cx="806946" cy="175965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>
              <a:rot lat="1200000" lon="0" rev="0"/>
            </a:camera>
            <a:lightRig rig="threePt" dir="t"/>
          </a:scene3d>
        </p:spPr>
        <p:txBody>
          <a:bodyPr wrap="square">
            <a:spAutoFit/>
          </a:bodyPr>
          <a:lstStyle/>
          <a:p>
            <a:pPr marL="457200" indent="-457200"/>
            <a:r>
              <a:rPr lang="es-ES_tradnl" sz="500" b="1" dirty="0" smtClean="0">
                <a:solidFill>
                  <a:srgbClr val="00519E"/>
                </a:solidFill>
                <a:latin typeface="TitilliumText22L Regular"/>
                <a:cs typeface="TitilliumText22L Regular"/>
              </a:rPr>
              <a:t>Hydrogen</a:t>
            </a:r>
          </a:p>
        </p:txBody>
      </p:sp>
      <p:sp>
        <p:nvSpPr>
          <p:cNvPr id="459" name="206 Rectángulo"/>
          <p:cNvSpPr/>
          <p:nvPr/>
        </p:nvSpPr>
        <p:spPr>
          <a:xfrm rot="1080000">
            <a:off x="7399902" y="5364909"/>
            <a:ext cx="806946" cy="175965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>
              <a:rot lat="1200000" lon="0" rev="0"/>
            </a:camera>
            <a:lightRig rig="threePt" dir="t"/>
          </a:scene3d>
        </p:spPr>
        <p:txBody>
          <a:bodyPr wrap="square">
            <a:spAutoFit/>
          </a:bodyPr>
          <a:lstStyle/>
          <a:p>
            <a:pPr marL="457200" indent="-457200"/>
            <a:r>
              <a:rPr lang="es-ES_tradnl" sz="500" b="1" dirty="0" smtClean="0">
                <a:solidFill>
                  <a:srgbClr val="00519E"/>
                </a:solidFill>
                <a:latin typeface="TitilliumText22L Regular"/>
                <a:cs typeface="TitilliumText22L Regular"/>
              </a:rPr>
              <a:t>Hydrogen</a:t>
            </a:r>
          </a:p>
        </p:txBody>
      </p:sp>
      <p:sp>
        <p:nvSpPr>
          <p:cNvPr id="462" name="210 Rectángulo"/>
          <p:cNvSpPr/>
          <p:nvPr/>
        </p:nvSpPr>
        <p:spPr>
          <a:xfrm rot="1080000">
            <a:off x="5239662" y="6207687"/>
            <a:ext cx="806946" cy="175965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>
              <a:rot lat="1200000" lon="0" rev="0"/>
            </a:camera>
            <a:lightRig rig="threePt" dir="t"/>
          </a:scene3d>
        </p:spPr>
        <p:txBody>
          <a:bodyPr wrap="square">
            <a:spAutoFit/>
          </a:bodyPr>
          <a:lstStyle/>
          <a:p>
            <a:pPr marL="457200" indent="-457200"/>
            <a:r>
              <a:rPr lang="es-ES_tradnl" sz="500" b="1" dirty="0" smtClean="0">
                <a:solidFill>
                  <a:srgbClr val="00519E"/>
                </a:solidFill>
                <a:latin typeface="TitilliumText22L Regular"/>
                <a:cs typeface="TitilliumText22L Regular"/>
              </a:rPr>
              <a:t>Hydrogen</a:t>
            </a:r>
          </a:p>
        </p:txBody>
      </p:sp>
      <p:sp>
        <p:nvSpPr>
          <p:cNvPr id="477" name="198 Rectángulo"/>
          <p:cNvSpPr/>
          <p:nvPr/>
        </p:nvSpPr>
        <p:spPr>
          <a:xfrm rot="1080000">
            <a:off x="3835506" y="4797771"/>
            <a:ext cx="806946" cy="175965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>
              <a:rot lat="1200000" lon="0" rev="0"/>
            </a:camera>
            <a:lightRig rig="threePt" dir="t"/>
          </a:scene3d>
        </p:spPr>
        <p:txBody>
          <a:bodyPr wrap="square">
            <a:spAutoFit/>
          </a:bodyPr>
          <a:lstStyle/>
          <a:p>
            <a:pPr marL="457200" indent="-457200"/>
            <a:r>
              <a:rPr lang="es-ES_tradnl" sz="500" b="1" dirty="0" smtClean="0">
                <a:solidFill>
                  <a:srgbClr val="00519E"/>
                </a:solidFill>
                <a:latin typeface="TitilliumText22L Regular"/>
                <a:cs typeface="TitilliumText22L Regular"/>
              </a:rPr>
              <a:t>Hydrogen</a:t>
            </a:r>
          </a:p>
        </p:txBody>
      </p:sp>
      <p:sp>
        <p:nvSpPr>
          <p:cNvPr id="446" name="Rectángulo 445"/>
          <p:cNvSpPr/>
          <p:nvPr/>
        </p:nvSpPr>
        <p:spPr>
          <a:xfrm>
            <a:off x="1555730" y="3260161"/>
            <a:ext cx="7048718" cy="1218795"/>
          </a:xfrm>
          <a:prstGeom prst="rect">
            <a:avLst/>
          </a:prstGeom>
          <a:solidFill>
            <a:schemeClr val="bg1">
              <a:alpha val="60000"/>
            </a:schemeClr>
          </a:solidFill>
          <a:ln>
            <a:noFill/>
          </a:ln>
          <a:effectLst>
            <a:outerShdw blurRad="38100" dist="279400" dir="2520000" algn="ctr" rotWithShape="0">
              <a:srgbClr val="000000">
                <a:alpha val="43137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7" name="Rectángulo 176"/>
          <p:cNvSpPr/>
          <p:nvPr/>
        </p:nvSpPr>
        <p:spPr>
          <a:xfrm>
            <a:off x="803301" y="931921"/>
            <a:ext cx="8373036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rgbClr val="50DF17"/>
                </a:solidFill>
                <a:latin typeface="Myriad Pro"/>
              </a:rPr>
              <a:t>Power Quality Management of Interconnected </a:t>
            </a:r>
            <a:r>
              <a:rPr lang="en-US" sz="2800" b="1" dirty="0" err="1">
                <a:solidFill>
                  <a:srgbClr val="50DF17"/>
                </a:solidFill>
                <a:latin typeface="Myriad Pro"/>
              </a:rPr>
              <a:t>Microgrids</a:t>
            </a:r>
            <a:r>
              <a:rPr lang="en-US" sz="2800" b="1" dirty="0">
                <a:solidFill>
                  <a:srgbClr val="50DF17"/>
                </a:solidFill>
                <a:latin typeface="Myriad Pro"/>
              </a:rPr>
              <a:t> Using Model Predictive Control</a:t>
            </a:r>
            <a:endParaRPr lang="es-ES" sz="2800" b="1" dirty="0">
              <a:ln w="9000" cmpd="sng">
                <a:noFill/>
                <a:prstDash val="solid"/>
              </a:ln>
              <a:solidFill>
                <a:srgbClr val="50DF17"/>
              </a:solidFill>
              <a:effectLst>
                <a:reflection blurRad="12700" stA="28000" endPos="45000" dist="1000" dir="5400000" sy="-100000" algn="bl" rotWithShape="0"/>
              </a:effectLst>
              <a:latin typeface="Myriad Pro"/>
            </a:endParaRPr>
          </a:p>
          <a:p>
            <a:r>
              <a:rPr lang="en-US" sz="2800" b="1" dirty="0">
                <a:ln w="9000" cmpd="sng">
                  <a:noFill/>
                  <a:prstDash val="solid"/>
                </a:ln>
                <a:solidFill>
                  <a:schemeClr val="bg1"/>
                </a:solidFill>
                <a:effectLst>
                  <a:reflection blurRad="12700" stA="28000" endPos="45000" dist="1000" dir="5400000" sy="-100000" algn="bl" rotWithShape="0"/>
                </a:effectLst>
                <a:latin typeface="Myriad Pro" pitchFamily="34" charset="0"/>
              </a:rPr>
              <a:t>  </a:t>
            </a:r>
            <a:r>
              <a:rPr lang="en-US" sz="1400" b="1" dirty="0" smtClean="0">
                <a:ln w="9000" cmpd="sng">
                  <a:noFill/>
                  <a:prstDash val="solid"/>
                </a:ln>
                <a:solidFill>
                  <a:schemeClr val="bg1"/>
                </a:solidFill>
                <a:effectLst>
                  <a:reflection blurRad="12700" stA="28000" endPos="45000" dist="1000" dir="5400000" sy="-100000" algn="bl" rotWithShape="0"/>
                </a:effectLst>
                <a:latin typeface="Myriad Pro" pitchFamily="34" charset="0"/>
              </a:rPr>
              <a:t>F</a:t>
            </a:r>
            <a:r>
              <a:rPr lang="en-US" sz="1400" b="1" dirty="0">
                <a:ln w="9000" cmpd="sng">
                  <a:noFill/>
                  <a:prstDash val="solid"/>
                </a:ln>
                <a:solidFill>
                  <a:schemeClr val="bg1"/>
                </a:solidFill>
                <a:effectLst>
                  <a:reflection blurRad="12700" stA="28000" endPos="45000" dist="1000" dir="5400000" sy="-100000" algn="bl" rotWithShape="0"/>
                </a:effectLst>
                <a:latin typeface="Myriad Pro" pitchFamily="34" charset="0"/>
              </a:rPr>
              <a:t>. Garcia-Torres, S. Vazquez, C. </a:t>
            </a:r>
            <a:r>
              <a:rPr lang="en-US" sz="1400" b="1" dirty="0" err="1">
                <a:ln w="9000" cmpd="sng">
                  <a:noFill/>
                  <a:prstDash val="solid"/>
                </a:ln>
                <a:solidFill>
                  <a:schemeClr val="bg1"/>
                </a:solidFill>
                <a:effectLst>
                  <a:reflection blurRad="12700" stA="28000" endPos="45000" dist="1000" dir="5400000" sy="-100000" algn="bl" rotWithShape="0"/>
                </a:effectLst>
                <a:latin typeface="Myriad Pro" pitchFamily="34" charset="0"/>
              </a:rPr>
              <a:t>Bordons</a:t>
            </a:r>
            <a:r>
              <a:rPr lang="en-US" sz="1400" b="1" dirty="0">
                <a:ln w="9000" cmpd="sng">
                  <a:noFill/>
                  <a:prstDash val="solid"/>
                </a:ln>
                <a:solidFill>
                  <a:schemeClr val="bg1"/>
                </a:solidFill>
                <a:effectLst>
                  <a:reflection blurRad="12700" stA="28000" endPos="45000" dist="1000" dir="5400000" sy="-100000" algn="bl" rotWithShape="0"/>
                </a:effectLst>
                <a:latin typeface="Myriad Pro" pitchFamily="34" charset="0"/>
              </a:rPr>
              <a:t>, I. Moreno-Garcia, A. Gil, P. </a:t>
            </a:r>
            <a:r>
              <a:rPr lang="en-US" sz="1400" b="1" dirty="0" err="1">
                <a:ln w="9000" cmpd="sng">
                  <a:noFill/>
                  <a:prstDash val="solid"/>
                </a:ln>
                <a:solidFill>
                  <a:schemeClr val="bg1"/>
                </a:solidFill>
                <a:effectLst>
                  <a:reflection blurRad="12700" stA="28000" endPos="45000" dist="1000" dir="5400000" sy="-100000" algn="bl" rotWithShape="0"/>
                </a:effectLst>
                <a:latin typeface="Myriad Pro" pitchFamily="34" charset="0"/>
              </a:rPr>
              <a:t>Roncero</a:t>
            </a:r>
            <a:r>
              <a:rPr lang="en-US" sz="1400" b="1" dirty="0">
                <a:ln w="9000" cmpd="sng">
                  <a:noFill/>
                  <a:prstDash val="solid"/>
                </a:ln>
                <a:solidFill>
                  <a:schemeClr val="bg1"/>
                </a:solidFill>
                <a:effectLst>
                  <a:reflection blurRad="12700" stA="28000" endPos="45000" dist="1000" dir="5400000" sy="-100000" algn="bl" rotWithShape="0"/>
                </a:effectLst>
                <a:latin typeface="Myriad Pro" pitchFamily="34" charset="0"/>
              </a:rPr>
              <a:t>-Sanchez</a:t>
            </a:r>
            <a:endParaRPr lang="es-ES" sz="1400" b="1" dirty="0">
              <a:ln w="9000" cmpd="sng">
                <a:noFill/>
                <a:prstDash val="solid"/>
              </a:ln>
              <a:solidFill>
                <a:schemeClr val="bg1"/>
              </a:solidFill>
              <a:effectLst>
                <a:reflection blurRad="12700" stA="28000" endPos="45000" dist="1000" dir="5400000" sy="-100000" algn="bl" rotWithShape="0"/>
              </a:effectLst>
              <a:latin typeface="Myriad Pro" pitchFamily="34" charset="0"/>
            </a:endParaRPr>
          </a:p>
        </p:txBody>
      </p:sp>
      <p:sp>
        <p:nvSpPr>
          <p:cNvPr id="435" name="Rectángulo 434"/>
          <p:cNvSpPr/>
          <p:nvPr/>
        </p:nvSpPr>
        <p:spPr>
          <a:xfrm>
            <a:off x="1553594" y="4772859"/>
            <a:ext cx="6995096" cy="1248778"/>
          </a:xfrm>
          <a:prstGeom prst="rect">
            <a:avLst/>
          </a:prstGeom>
          <a:solidFill>
            <a:schemeClr val="bg1">
              <a:alpha val="60000"/>
            </a:schemeClr>
          </a:solidFill>
          <a:ln>
            <a:noFill/>
          </a:ln>
          <a:effectLst>
            <a:outerShdw blurRad="38100" dist="279400" dir="2520000" algn="ctr" rotWithShape="0">
              <a:srgbClr val="000000">
                <a:alpha val="43137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1" name="CuadroTexto 190"/>
          <p:cNvSpPr txBox="1"/>
          <p:nvPr/>
        </p:nvSpPr>
        <p:spPr>
          <a:xfrm>
            <a:off x="4206655" y="1940098"/>
            <a:ext cx="37238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/>
            </a:r>
            <a:br>
              <a:rPr lang="en-US" dirty="0"/>
            </a:br>
            <a:endParaRPr lang="en-US" u="sng" dirty="0">
              <a:solidFill>
                <a:srgbClr val="00B0F0"/>
              </a:solidFill>
            </a:endParaRPr>
          </a:p>
        </p:txBody>
      </p:sp>
      <p:pic>
        <p:nvPicPr>
          <p:cNvPr id="192" name="Imagen 191"/>
          <p:cNvPicPr>
            <a:picLocks noChangeAspect="1"/>
          </p:cNvPicPr>
          <p:nvPr/>
        </p:nvPicPr>
        <p:blipFill>
          <a:blip r:embed="rId52"/>
          <a:stretch>
            <a:fillRect/>
          </a:stretch>
        </p:blipFill>
        <p:spPr>
          <a:xfrm>
            <a:off x="1820470" y="3458465"/>
            <a:ext cx="1952625" cy="742950"/>
          </a:xfrm>
          <a:prstGeom prst="rect">
            <a:avLst/>
          </a:prstGeom>
        </p:spPr>
      </p:pic>
      <p:sp>
        <p:nvSpPr>
          <p:cNvPr id="392" name="CuadroTexto 391"/>
          <p:cNvSpPr txBox="1"/>
          <p:nvPr/>
        </p:nvSpPr>
        <p:spPr>
          <a:xfrm>
            <a:off x="3967661" y="2853166"/>
            <a:ext cx="3847633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/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r>
              <a:rPr lang="en-US" b="1" dirty="0" smtClean="0"/>
              <a:t>Model predictive </a:t>
            </a:r>
            <a:r>
              <a:rPr lang="en-US" b="1" dirty="0"/>
              <a:t>c</a:t>
            </a:r>
            <a:r>
              <a:rPr lang="en-US" b="1" dirty="0" smtClean="0"/>
              <a:t>ontrol of reconfigurable </a:t>
            </a:r>
            <a:r>
              <a:rPr lang="en-US" b="1" dirty="0" err="1"/>
              <a:t>m</a:t>
            </a:r>
            <a:r>
              <a:rPr lang="en-US" b="1" dirty="0" err="1" smtClean="0"/>
              <a:t>icrogrids</a:t>
            </a:r>
            <a:r>
              <a:rPr lang="en-US" b="1" dirty="0" smtClean="0"/>
              <a:t> with hybrid and mobile </a:t>
            </a:r>
            <a:r>
              <a:rPr lang="en-US" b="1" dirty="0"/>
              <a:t>s</a:t>
            </a:r>
            <a:r>
              <a:rPr lang="en-US" b="1" dirty="0" smtClean="0"/>
              <a:t>torage</a:t>
            </a:r>
            <a:endParaRPr lang="en-US" b="1" dirty="0"/>
          </a:p>
        </p:txBody>
      </p:sp>
      <p:pic>
        <p:nvPicPr>
          <p:cNvPr id="481" name="Imagen 480"/>
          <p:cNvPicPr>
            <a:picLocks noChangeAspect="1"/>
          </p:cNvPicPr>
          <p:nvPr/>
        </p:nvPicPr>
        <p:blipFill>
          <a:blip r:embed="rId53"/>
          <a:srcRect/>
          <a:stretch>
            <a:fillRect/>
          </a:stretch>
        </p:blipFill>
        <p:spPr bwMode="auto">
          <a:xfrm>
            <a:off x="1662581" y="4824670"/>
            <a:ext cx="2378572" cy="11871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95" name="CuadroTexto 394"/>
          <p:cNvSpPr txBox="1"/>
          <p:nvPr/>
        </p:nvSpPr>
        <p:spPr>
          <a:xfrm>
            <a:off x="4052918" y="4885097"/>
            <a:ext cx="455153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Integration </a:t>
            </a:r>
            <a:r>
              <a:rPr lang="en-US" b="1" dirty="0"/>
              <a:t>of </a:t>
            </a:r>
            <a:r>
              <a:rPr lang="en-US" b="1" dirty="0" smtClean="0"/>
              <a:t>combined </a:t>
            </a:r>
            <a:r>
              <a:rPr lang="en-US" b="1" dirty="0"/>
              <a:t>cooling, heating and power  </a:t>
            </a:r>
            <a:r>
              <a:rPr lang="en-US" b="1" dirty="0" err="1"/>
              <a:t>microgrids</a:t>
            </a:r>
            <a:r>
              <a:rPr lang="en-US" b="1" dirty="0"/>
              <a:t>  in  zero-energy  </a:t>
            </a:r>
            <a:r>
              <a:rPr lang="en-US" b="1" dirty="0" smtClean="0"/>
              <a:t>public buildings</a:t>
            </a:r>
            <a:r>
              <a:rPr lang="en-US" b="1" dirty="0"/>
              <a:t>  under  high  power  quality  and continuity  of  service  </a:t>
            </a:r>
            <a:r>
              <a:rPr lang="en-US" b="1" dirty="0" smtClean="0"/>
              <a:t>requirements</a:t>
            </a:r>
            <a:endParaRPr lang="en-US" b="1" dirty="0"/>
          </a:p>
        </p:txBody>
      </p:sp>
      <p:sp>
        <p:nvSpPr>
          <p:cNvPr id="396" name="CuadroTexto 395"/>
          <p:cNvSpPr txBox="1"/>
          <p:nvPr/>
        </p:nvSpPr>
        <p:spPr>
          <a:xfrm>
            <a:off x="5878113" y="6402887"/>
            <a:ext cx="756031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b="1" dirty="0" smtClean="0"/>
              <a:t>Contact:</a:t>
            </a:r>
            <a:r>
              <a:rPr lang="es-ES" dirty="0" smtClean="0">
                <a:solidFill>
                  <a:srgbClr val="00FFFF"/>
                </a:solidFill>
              </a:rPr>
              <a:t>felix.garcia@cnh2.es</a:t>
            </a:r>
            <a:endParaRPr lang="en-US" dirty="0">
              <a:solidFill>
                <a:srgbClr val="00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52025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26 Rectángulo"/>
          <p:cNvSpPr/>
          <p:nvPr/>
        </p:nvSpPr>
        <p:spPr>
          <a:xfrm>
            <a:off x="971600" y="712150"/>
            <a:ext cx="8143932" cy="49244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endParaRPr lang="es-ES" sz="2600" b="1" dirty="0" smtClean="0">
              <a:ln w="9000" cmpd="sng">
                <a:noFill/>
                <a:prstDash val="solid"/>
              </a:ln>
              <a:solidFill>
                <a:srgbClr val="50DF17"/>
              </a:solidFill>
              <a:effectLst>
                <a:reflection blurRad="12700" stA="28000" endPos="45000" dist="1000" dir="5400000" sy="-100000" algn="bl" rotWithShape="0"/>
              </a:effectLst>
              <a:latin typeface="Myriad Pro" pitchFamily="34" charset="0"/>
            </a:endParaRPr>
          </a:p>
        </p:txBody>
      </p:sp>
      <p:sp>
        <p:nvSpPr>
          <p:cNvPr id="113" name="112 Rectángulo"/>
          <p:cNvSpPr/>
          <p:nvPr/>
        </p:nvSpPr>
        <p:spPr>
          <a:xfrm>
            <a:off x="1835696" y="2374143"/>
            <a:ext cx="1008112" cy="72008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sz="1000" b="1" dirty="0" smtClean="0">
              <a:solidFill>
                <a:schemeClr val="tx1"/>
              </a:solidFill>
            </a:endParaRPr>
          </a:p>
        </p:txBody>
      </p:sp>
      <p:sp>
        <p:nvSpPr>
          <p:cNvPr id="114" name="113 Rectángulo"/>
          <p:cNvSpPr/>
          <p:nvPr/>
        </p:nvSpPr>
        <p:spPr>
          <a:xfrm>
            <a:off x="3635896" y="2374143"/>
            <a:ext cx="1008112" cy="64807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000" b="1" dirty="0" smtClean="0">
                <a:solidFill>
                  <a:schemeClr val="tx1"/>
                </a:solidFill>
              </a:rPr>
              <a:t>PROCESS</a:t>
            </a:r>
          </a:p>
        </p:txBody>
      </p:sp>
      <p:cxnSp>
        <p:nvCxnSpPr>
          <p:cNvPr id="115" name="114 Conector recto de flecha"/>
          <p:cNvCxnSpPr/>
          <p:nvPr/>
        </p:nvCxnSpPr>
        <p:spPr>
          <a:xfrm>
            <a:off x="2843808" y="2518183"/>
            <a:ext cx="792000" cy="0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6" name="115 Conector recto de flecha"/>
          <p:cNvCxnSpPr/>
          <p:nvPr/>
        </p:nvCxnSpPr>
        <p:spPr>
          <a:xfrm>
            <a:off x="4644008" y="2662175"/>
            <a:ext cx="432048" cy="0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7" name="116 Conector recto de flecha"/>
          <p:cNvCxnSpPr/>
          <p:nvPr/>
        </p:nvCxnSpPr>
        <p:spPr>
          <a:xfrm>
            <a:off x="899592" y="2688003"/>
            <a:ext cx="936000" cy="0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18" name="117 Objeto"/>
          <p:cNvGraphicFramePr>
            <a:graphicFrameLocks noChangeAspect="1"/>
          </p:cNvGraphicFramePr>
          <p:nvPr/>
        </p:nvGraphicFramePr>
        <p:xfrm>
          <a:off x="1090489" y="2721310"/>
          <a:ext cx="317500" cy="228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226" name="Equation" r:id="rId4" imgW="317160" imgH="228600" progId="">
                  <p:embed/>
                </p:oleObj>
              </mc:Choice>
              <mc:Fallback>
                <p:oleObj name="Equation" r:id="rId4" imgW="317160" imgH="22860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90489" y="2721310"/>
                        <a:ext cx="317500" cy="2286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9" name="Object 7"/>
          <p:cNvGraphicFramePr>
            <a:graphicFrameLocks noChangeAspect="1"/>
          </p:cNvGraphicFramePr>
          <p:nvPr/>
        </p:nvGraphicFramePr>
        <p:xfrm>
          <a:off x="3022476" y="2505583"/>
          <a:ext cx="342900" cy="228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227" name="Equation" r:id="rId6" imgW="342720" imgH="228600" progId="">
                  <p:embed/>
                </p:oleObj>
              </mc:Choice>
              <mc:Fallback>
                <p:oleObj name="Equation" r:id="rId6" imgW="342720" imgH="22860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22476" y="2505583"/>
                        <a:ext cx="342900" cy="2286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0" name="Object 13"/>
          <p:cNvGraphicFramePr>
            <a:graphicFrameLocks noChangeAspect="1"/>
          </p:cNvGraphicFramePr>
          <p:nvPr/>
        </p:nvGraphicFramePr>
        <p:xfrm>
          <a:off x="4684589" y="2662572"/>
          <a:ext cx="355600" cy="228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228" name="Equation" r:id="rId8" imgW="355320" imgH="228600" progId="">
                  <p:embed/>
                </p:oleObj>
              </mc:Choice>
              <mc:Fallback>
                <p:oleObj name="Equation" r:id="rId8" imgW="355320" imgH="22860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84589" y="2662572"/>
                        <a:ext cx="355600" cy="2286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21" name="120 Conector recto de flecha"/>
          <p:cNvCxnSpPr/>
          <p:nvPr/>
        </p:nvCxnSpPr>
        <p:spPr>
          <a:xfrm>
            <a:off x="3779912" y="1942095"/>
            <a:ext cx="0" cy="432048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22" name="Object 16"/>
          <p:cNvGraphicFramePr>
            <a:graphicFrameLocks noChangeAspect="1"/>
          </p:cNvGraphicFramePr>
          <p:nvPr/>
        </p:nvGraphicFramePr>
        <p:xfrm>
          <a:off x="3843660" y="2014872"/>
          <a:ext cx="368300" cy="228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229" name="Equation" r:id="rId10" imgW="368280" imgH="228600" progId="">
                  <p:embed/>
                </p:oleObj>
              </mc:Choice>
              <mc:Fallback>
                <p:oleObj name="Equation" r:id="rId10" imgW="368280" imgH="22860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43660" y="2014872"/>
                        <a:ext cx="368300" cy="2286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3" name="122 Rectángulo"/>
          <p:cNvSpPr/>
          <p:nvPr/>
        </p:nvSpPr>
        <p:spPr>
          <a:xfrm>
            <a:off x="2915816" y="2014103"/>
            <a:ext cx="1008112" cy="21602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000" b="1" i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</a:t>
            </a:r>
            <a:r>
              <a:rPr lang="es-ES" sz="1000" b="1" i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tochasticity</a:t>
            </a:r>
            <a:endParaRPr lang="es-ES" sz="1000" b="1" i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4" name="123 Rectángulo"/>
          <p:cNvSpPr/>
          <p:nvPr/>
        </p:nvSpPr>
        <p:spPr>
          <a:xfrm>
            <a:off x="827584" y="2446151"/>
            <a:ext cx="1008112" cy="21602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000" b="1" i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r</a:t>
            </a:r>
            <a:r>
              <a:rPr lang="es-ES" sz="1000" b="1" i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eference</a:t>
            </a:r>
            <a:endParaRPr lang="es-ES" sz="1000" b="1" i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5" name="124 Rectángulo"/>
          <p:cNvSpPr/>
          <p:nvPr/>
        </p:nvSpPr>
        <p:spPr>
          <a:xfrm>
            <a:off x="2843808" y="2289162"/>
            <a:ext cx="792088" cy="21602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000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s-ES" sz="10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nput</a:t>
            </a:r>
          </a:p>
        </p:txBody>
      </p:sp>
      <p:sp>
        <p:nvSpPr>
          <p:cNvPr id="126" name="125 Rectángulo"/>
          <p:cNvSpPr/>
          <p:nvPr/>
        </p:nvSpPr>
        <p:spPr>
          <a:xfrm>
            <a:off x="4355976" y="2446151"/>
            <a:ext cx="1008112" cy="21602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0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output</a:t>
            </a:r>
          </a:p>
        </p:txBody>
      </p:sp>
      <p:graphicFrame>
        <p:nvGraphicFramePr>
          <p:cNvPr id="127" name="Object 30"/>
          <p:cNvGraphicFramePr>
            <a:graphicFrameLocks noChangeAspect="1"/>
          </p:cNvGraphicFramePr>
          <p:nvPr/>
        </p:nvGraphicFramePr>
        <p:xfrm>
          <a:off x="1954858" y="2374118"/>
          <a:ext cx="825500" cy="685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230" name="Equation" r:id="rId12" imgW="825480" imgH="685800" progId="">
                  <p:embed/>
                </p:oleObj>
              </mc:Choice>
              <mc:Fallback>
                <p:oleObj name="Equation" r:id="rId12" imgW="825480" imgH="68580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54858" y="2374118"/>
                        <a:ext cx="825500" cy="6858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8" name="127 Rectángulo"/>
          <p:cNvSpPr/>
          <p:nvPr/>
        </p:nvSpPr>
        <p:spPr>
          <a:xfrm>
            <a:off x="1835696" y="3670287"/>
            <a:ext cx="1008112" cy="72008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sz="1000" b="1" dirty="0" smtClean="0">
              <a:solidFill>
                <a:schemeClr val="tx1"/>
              </a:solidFill>
            </a:endParaRPr>
          </a:p>
        </p:txBody>
      </p:sp>
      <p:sp>
        <p:nvSpPr>
          <p:cNvPr id="129" name="128 Rectángulo"/>
          <p:cNvSpPr/>
          <p:nvPr/>
        </p:nvSpPr>
        <p:spPr>
          <a:xfrm>
            <a:off x="3635896" y="3670287"/>
            <a:ext cx="1008112" cy="64807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000" b="1" dirty="0" smtClean="0">
                <a:solidFill>
                  <a:schemeClr val="tx1"/>
                </a:solidFill>
              </a:rPr>
              <a:t>PROCESS</a:t>
            </a:r>
          </a:p>
        </p:txBody>
      </p:sp>
      <p:cxnSp>
        <p:nvCxnSpPr>
          <p:cNvPr id="130" name="129 Conector recto de flecha"/>
          <p:cNvCxnSpPr/>
          <p:nvPr/>
        </p:nvCxnSpPr>
        <p:spPr>
          <a:xfrm>
            <a:off x="2843808" y="4246351"/>
            <a:ext cx="792000" cy="0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1" name="130 Conector recto de flecha"/>
          <p:cNvCxnSpPr/>
          <p:nvPr/>
        </p:nvCxnSpPr>
        <p:spPr>
          <a:xfrm>
            <a:off x="4644008" y="3958319"/>
            <a:ext cx="432048" cy="0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2" name="131 Conector recto de flecha"/>
          <p:cNvCxnSpPr/>
          <p:nvPr/>
        </p:nvCxnSpPr>
        <p:spPr>
          <a:xfrm>
            <a:off x="899592" y="3984147"/>
            <a:ext cx="936000" cy="0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33" name="132 Objeto"/>
          <p:cNvGraphicFramePr>
            <a:graphicFrameLocks noChangeAspect="1"/>
          </p:cNvGraphicFramePr>
          <p:nvPr/>
        </p:nvGraphicFramePr>
        <p:xfrm>
          <a:off x="1097608" y="4017181"/>
          <a:ext cx="304800" cy="228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231" name="Equation" r:id="rId14" imgW="304560" imgH="228600" progId="">
                  <p:embed/>
                </p:oleObj>
              </mc:Choice>
              <mc:Fallback>
                <p:oleObj name="Equation" r:id="rId14" imgW="304560" imgH="22860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97608" y="4017181"/>
                        <a:ext cx="304800" cy="2286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4" name="Object 7"/>
          <p:cNvGraphicFramePr>
            <a:graphicFrameLocks noChangeAspect="1"/>
          </p:cNvGraphicFramePr>
          <p:nvPr/>
        </p:nvGraphicFramePr>
        <p:xfrm>
          <a:off x="3022476" y="4233775"/>
          <a:ext cx="342900" cy="228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232" name="Equation" r:id="rId16" imgW="342720" imgH="228600" progId="">
                  <p:embed/>
                </p:oleObj>
              </mc:Choice>
              <mc:Fallback>
                <p:oleObj name="Equation" r:id="rId16" imgW="342720" imgH="22860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22476" y="4233775"/>
                        <a:ext cx="342900" cy="2286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5" name="Object 13"/>
          <p:cNvGraphicFramePr>
            <a:graphicFrameLocks noChangeAspect="1"/>
          </p:cNvGraphicFramePr>
          <p:nvPr/>
        </p:nvGraphicFramePr>
        <p:xfrm>
          <a:off x="4691708" y="3958443"/>
          <a:ext cx="342900" cy="228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233" name="Equation" r:id="rId18" imgW="342720" imgH="228600" progId="">
                  <p:embed/>
                </p:oleObj>
              </mc:Choice>
              <mc:Fallback>
                <p:oleObj name="Equation" r:id="rId18" imgW="342720" imgH="22860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91708" y="3958443"/>
                        <a:ext cx="342900" cy="2286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36" name="135 Conector recto de flecha"/>
          <p:cNvCxnSpPr/>
          <p:nvPr/>
        </p:nvCxnSpPr>
        <p:spPr>
          <a:xfrm rot="10800000">
            <a:off x="3779912" y="4318358"/>
            <a:ext cx="0" cy="432048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37" name="Object 16"/>
          <p:cNvGraphicFramePr>
            <a:graphicFrameLocks noChangeAspect="1"/>
          </p:cNvGraphicFramePr>
          <p:nvPr/>
        </p:nvGraphicFramePr>
        <p:xfrm>
          <a:off x="3843660" y="4462375"/>
          <a:ext cx="368300" cy="228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234" name="Equation" r:id="rId20" imgW="368280" imgH="228600" progId="">
                  <p:embed/>
                </p:oleObj>
              </mc:Choice>
              <mc:Fallback>
                <p:oleObj name="Equation" r:id="rId20" imgW="368280" imgH="22860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43660" y="4462375"/>
                        <a:ext cx="368300" cy="2286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8" name="137 Rectángulo"/>
          <p:cNvSpPr/>
          <p:nvPr/>
        </p:nvSpPr>
        <p:spPr>
          <a:xfrm>
            <a:off x="2915816" y="4462375"/>
            <a:ext cx="1008112" cy="21602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000" b="1" i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</a:t>
            </a:r>
            <a:r>
              <a:rPr lang="es-ES" sz="1000" b="1" i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tochasticity</a:t>
            </a:r>
            <a:endParaRPr lang="es-ES" sz="1000" b="1" i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9" name="138 Rectángulo"/>
          <p:cNvSpPr/>
          <p:nvPr/>
        </p:nvSpPr>
        <p:spPr>
          <a:xfrm>
            <a:off x="827584" y="3742295"/>
            <a:ext cx="1008112" cy="21602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000" b="1" i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r</a:t>
            </a:r>
            <a:r>
              <a:rPr lang="es-ES" sz="1000" b="1" i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eference</a:t>
            </a:r>
            <a:endParaRPr lang="es-ES" sz="1000" b="1" i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0" name="139 Rectángulo"/>
          <p:cNvSpPr/>
          <p:nvPr/>
        </p:nvSpPr>
        <p:spPr>
          <a:xfrm>
            <a:off x="2843808" y="4017354"/>
            <a:ext cx="792088" cy="21602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000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s-ES" sz="10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nput</a:t>
            </a:r>
          </a:p>
        </p:txBody>
      </p:sp>
      <p:sp>
        <p:nvSpPr>
          <p:cNvPr id="141" name="140 Rectángulo"/>
          <p:cNvSpPr/>
          <p:nvPr/>
        </p:nvSpPr>
        <p:spPr>
          <a:xfrm>
            <a:off x="4355976" y="3742295"/>
            <a:ext cx="1008112" cy="21602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0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output</a:t>
            </a:r>
          </a:p>
        </p:txBody>
      </p:sp>
      <p:graphicFrame>
        <p:nvGraphicFramePr>
          <p:cNvPr id="142" name="Object 30"/>
          <p:cNvGraphicFramePr>
            <a:graphicFrameLocks noChangeAspect="1"/>
          </p:cNvGraphicFramePr>
          <p:nvPr/>
        </p:nvGraphicFramePr>
        <p:xfrm>
          <a:off x="1954858" y="3670262"/>
          <a:ext cx="825500" cy="685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235" name="Equation" r:id="rId22" imgW="825480" imgH="685800" progId="">
                  <p:embed/>
                </p:oleObj>
              </mc:Choice>
              <mc:Fallback>
                <p:oleObj name="Equation" r:id="rId22" imgW="825480" imgH="68580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54858" y="3670262"/>
                        <a:ext cx="825500" cy="6858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43" name="142 Conector recto"/>
          <p:cNvCxnSpPr/>
          <p:nvPr/>
        </p:nvCxnSpPr>
        <p:spPr>
          <a:xfrm>
            <a:off x="2843808" y="3761343"/>
            <a:ext cx="216024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4" name="143 Conector recto"/>
          <p:cNvCxnSpPr/>
          <p:nvPr/>
        </p:nvCxnSpPr>
        <p:spPr>
          <a:xfrm flipV="1">
            <a:off x="3059832" y="3266217"/>
            <a:ext cx="0" cy="50400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5" name="144 Conector recto"/>
          <p:cNvCxnSpPr/>
          <p:nvPr/>
        </p:nvCxnSpPr>
        <p:spPr>
          <a:xfrm>
            <a:off x="3055070" y="3274305"/>
            <a:ext cx="72008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6" name="145 Conector recto"/>
          <p:cNvCxnSpPr/>
          <p:nvPr/>
        </p:nvCxnSpPr>
        <p:spPr>
          <a:xfrm>
            <a:off x="3345483" y="3263639"/>
            <a:ext cx="43200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7" name="146 Arco"/>
          <p:cNvSpPr/>
          <p:nvPr/>
        </p:nvSpPr>
        <p:spPr>
          <a:xfrm>
            <a:off x="3122316" y="3153531"/>
            <a:ext cx="216024" cy="216024"/>
          </a:xfrm>
          <a:prstGeom prst="arc">
            <a:avLst>
              <a:gd name="adj1" fmla="val 10668160"/>
              <a:gd name="adj2" fmla="val 309154"/>
            </a:avLst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cxnSp>
        <p:nvCxnSpPr>
          <p:cNvPr id="148" name="147 Conector recto de flecha"/>
          <p:cNvCxnSpPr/>
          <p:nvPr/>
        </p:nvCxnSpPr>
        <p:spPr>
          <a:xfrm rot="10800000">
            <a:off x="3779912" y="3022215"/>
            <a:ext cx="0" cy="252000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9" name="148 Conector recto de flecha"/>
          <p:cNvCxnSpPr/>
          <p:nvPr/>
        </p:nvCxnSpPr>
        <p:spPr>
          <a:xfrm>
            <a:off x="3779912" y="3418287"/>
            <a:ext cx="0" cy="252000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0" name="149 Conector recto"/>
          <p:cNvCxnSpPr/>
          <p:nvPr/>
        </p:nvCxnSpPr>
        <p:spPr>
          <a:xfrm flipV="1">
            <a:off x="3250456" y="3024249"/>
            <a:ext cx="0" cy="39600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1" name="150 Conector recto"/>
          <p:cNvCxnSpPr/>
          <p:nvPr/>
        </p:nvCxnSpPr>
        <p:spPr>
          <a:xfrm>
            <a:off x="3239912" y="3416039"/>
            <a:ext cx="54000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2" name="151 Conector recto"/>
          <p:cNvCxnSpPr/>
          <p:nvPr/>
        </p:nvCxnSpPr>
        <p:spPr>
          <a:xfrm>
            <a:off x="2843808" y="3022215"/>
            <a:ext cx="39600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3" name="152 Rectángulo"/>
          <p:cNvSpPr/>
          <p:nvPr/>
        </p:nvSpPr>
        <p:spPr>
          <a:xfrm>
            <a:off x="3059832" y="3382255"/>
            <a:ext cx="792088" cy="21602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000" b="1" i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exchange</a:t>
            </a:r>
            <a:endParaRPr lang="es-ES" sz="1000" b="1" i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54" name="Object 36"/>
          <p:cNvGraphicFramePr>
            <a:graphicFrameLocks noChangeAspect="1"/>
          </p:cNvGraphicFramePr>
          <p:nvPr/>
        </p:nvGraphicFramePr>
        <p:xfrm>
          <a:off x="3782070" y="3382181"/>
          <a:ext cx="482600" cy="228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236" name="Equation" r:id="rId24" imgW="482400" imgH="228600" progId="">
                  <p:embed/>
                </p:oleObj>
              </mc:Choice>
              <mc:Fallback>
                <p:oleObj name="Equation" r:id="rId24" imgW="482400" imgH="22860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82070" y="3382181"/>
                        <a:ext cx="482600" cy="2286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5" name="Object 37"/>
          <p:cNvGraphicFramePr>
            <a:graphicFrameLocks noChangeAspect="1"/>
          </p:cNvGraphicFramePr>
          <p:nvPr/>
        </p:nvGraphicFramePr>
        <p:xfrm>
          <a:off x="3779912" y="3081647"/>
          <a:ext cx="482600" cy="228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237" name="Equation" r:id="rId26" imgW="482400" imgH="228600" progId="">
                  <p:embed/>
                </p:oleObj>
              </mc:Choice>
              <mc:Fallback>
                <p:oleObj name="Equation" r:id="rId26" imgW="482400" imgH="22860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79912" y="3081647"/>
                        <a:ext cx="482600" cy="2286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56" name="155 Conector angular"/>
          <p:cNvCxnSpPr/>
          <p:nvPr/>
        </p:nvCxnSpPr>
        <p:spPr>
          <a:xfrm rot="5400000">
            <a:off x="3491880" y="3454263"/>
            <a:ext cx="72008" cy="1800200"/>
          </a:xfrm>
          <a:prstGeom prst="bentConnector3">
            <a:avLst>
              <a:gd name="adj1" fmla="val 866405"/>
            </a:avLst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7" name="156 Conector angular"/>
          <p:cNvCxnSpPr/>
          <p:nvPr/>
        </p:nvCxnSpPr>
        <p:spPr>
          <a:xfrm rot="5400000">
            <a:off x="3491880" y="1438039"/>
            <a:ext cx="72008" cy="1800200"/>
          </a:xfrm>
          <a:prstGeom prst="bentConnector3">
            <a:avLst>
              <a:gd name="adj1" fmla="val -878047"/>
            </a:avLst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8" name="157 Conector recto"/>
          <p:cNvCxnSpPr/>
          <p:nvPr/>
        </p:nvCxnSpPr>
        <p:spPr>
          <a:xfrm>
            <a:off x="4421634" y="2160277"/>
            <a:ext cx="0" cy="216024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9" name="158 Rectángulo"/>
          <p:cNvSpPr/>
          <p:nvPr/>
        </p:nvSpPr>
        <p:spPr>
          <a:xfrm>
            <a:off x="3059832" y="4966431"/>
            <a:ext cx="1008112" cy="21602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000" b="1" i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measurements</a:t>
            </a:r>
            <a:endParaRPr lang="es-ES" sz="1000" b="1" i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0" name="159 Rectángulo"/>
          <p:cNvSpPr/>
          <p:nvPr/>
        </p:nvSpPr>
        <p:spPr>
          <a:xfrm>
            <a:off x="3059832" y="1438039"/>
            <a:ext cx="1008112" cy="21602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000" b="1" i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measurements</a:t>
            </a:r>
            <a:endParaRPr lang="es-ES" sz="1000" b="1" i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61" name="160 Conector recto de flecha"/>
          <p:cNvCxnSpPr>
            <a:stCxn id="113" idx="2"/>
            <a:endCxn id="128" idx="0"/>
          </p:cNvCxnSpPr>
          <p:nvPr/>
        </p:nvCxnSpPr>
        <p:spPr>
          <a:xfrm>
            <a:off x="2339752" y="3094223"/>
            <a:ext cx="0" cy="576064"/>
          </a:xfrm>
          <a:prstGeom prst="straightConnector1">
            <a:avLst/>
          </a:prstGeom>
          <a:ln w="19050">
            <a:solidFill>
              <a:schemeClr val="tx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2" name="161 Rectángulo"/>
          <p:cNvSpPr/>
          <p:nvPr/>
        </p:nvSpPr>
        <p:spPr>
          <a:xfrm>
            <a:off x="1331640" y="3310247"/>
            <a:ext cx="1080120" cy="28803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000" b="1" i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Communication</a:t>
            </a:r>
            <a:endParaRPr lang="es-ES" sz="1000" b="1" i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6" name="26 Rectángulo"/>
          <p:cNvSpPr/>
          <p:nvPr/>
        </p:nvSpPr>
        <p:spPr>
          <a:xfrm>
            <a:off x="971600" y="692696"/>
            <a:ext cx="8143932" cy="51189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endParaRPr lang="es-ES" sz="2600" b="1" dirty="0" smtClean="0">
              <a:ln w="9000" cmpd="sng">
                <a:noFill/>
                <a:prstDash val="solid"/>
              </a:ln>
              <a:solidFill>
                <a:srgbClr val="50DF17"/>
              </a:solidFill>
              <a:effectLst>
                <a:reflection blurRad="12700" stA="28000" endPos="45000" dist="1000" dir="5400000" sy="-100000" algn="bl" rotWithShape="0"/>
              </a:effectLst>
              <a:latin typeface="Myriad Pro" pitchFamily="34" charset="0"/>
            </a:endParaRPr>
          </a:p>
        </p:txBody>
      </p:sp>
      <p:pic>
        <p:nvPicPr>
          <p:cNvPr id="197" name="Picture 2"/>
          <p:cNvPicPr>
            <a:picLocks noChangeAspect="1" noChangeArrowheads="1"/>
          </p:cNvPicPr>
          <p:nvPr/>
        </p:nvPicPr>
        <p:blipFill>
          <a:blip r:embed="rId28" cstate="print"/>
          <a:srcRect/>
          <a:stretch>
            <a:fillRect/>
          </a:stretch>
        </p:blipFill>
        <p:spPr bwMode="auto">
          <a:xfrm>
            <a:off x="4756346" y="2757828"/>
            <a:ext cx="2728160" cy="12724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98" name="197 Cilindro"/>
          <p:cNvSpPr>
            <a:spLocks noChangeAspect="1"/>
          </p:cNvSpPr>
          <p:nvPr/>
        </p:nvSpPr>
        <p:spPr>
          <a:xfrm rot="5220000">
            <a:off x="6273150" y="3469127"/>
            <a:ext cx="242526" cy="437149"/>
          </a:xfrm>
          <a:prstGeom prst="can">
            <a:avLst/>
          </a:prstGeom>
          <a:gradFill flip="none" rotWithShape="1">
            <a:gsLst>
              <a:gs pos="0">
                <a:srgbClr val="FFFFFF"/>
              </a:gs>
              <a:gs pos="7001">
                <a:srgbClr val="E6E6E6"/>
              </a:gs>
              <a:gs pos="32001">
                <a:srgbClr val="7D8496"/>
              </a:gs>
              <a:gs pos="47000">
                <a:srgbClr val="E6E6E6"/>
              </a:gs>
              <a:gs pos="85001">
                <a:srgbClr val="7D8496"/>
              </a:gs>
              <a:gs pos="100000">
                <a:srgbClr val="E6E6E6"/>
              </a:gs>
            </a:gsLst>
            <a:lin ang="10800000" scaled="1"/>
            <a:tileRect/>
          </a:gradFill>
          <a:ln w="9525">
            <a:solidFill>
              <a:schemeClr val="bg1">
                <a:lumMod val="50000"/>
              </a:schemeClr>
            </a:solidFill>
          </a:ln>
          <a:scene3d>
            <a:camera prst="orthographicFront">
              <a:rot lat="1200000" lon="272018" rev="2040000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199" name="198 Rectángulo"/>
          <p:cNvSpPr/>
          <p:nvPr/>
        </p:nvSpPr>
        <p:spPr>
          <a:xfrm rot="1080000">
            <a:off x="6135943" y="3661980"/>
            <a:ext cx="806946" cy="175965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>
              <a:rot lat="1200000" lon="0" rev="0"/>
            </a:camera>
            <a:lightRig rig="threePt" dir="t"/>
          </a:scene3d>
        </p:spPr>
        <p:txBody>
          <a:bodyPr wrap="square">
            <a:spAutoFit/>
          </a:bodyPr>
          <a:lstStyle/>
          <a:p>
            <a:pPr marL="457200" indent="-457200"/>
            <a:r>
              <a:rPr lang="es-ES_tradnl" sz="500" b="1" dirty="0" smtClean="0">
                <a:solidFill>
                  <a:srgbClr val="00519E"/>
                </a:solidFill>
                <a:latin typeface="TitilliumText22L Regular"/>
                <a:cs typeface="TitilliumText22L Regular"/>
              </a:rPr>
              <a:t>Hydrogen</a:t>
            </a:r>
          </a:p>
        </p:txBody>
      </p:sp>
      <p:pic>
        <p:nvPicPr>
          <p:cNvPr id="200" name="Picture 3" descr="C:\Users\Felix Garcia\Desktop\Batería.png"/>
          <p:cNvPicPr>
            <a:picLocks noChangeAspect="1" noChangeArrowheads="1"/>
          </p:cNvPicPr>
          <p:nvPr/>
        </p:nvPicPr>
        <p:blipFill>
          <a:blip r:embed="rId29" cstate="print"/>
          <a:srcRect/>
          <a:stretch>
            <a:fillRect/>
          </a:stretch>
        </p:blipFill>
        <p:spPr bwMode="auto">
          <a:xfrm>
            <a:off x="5207007" y="3340106"/>
            <a:ext cx="1095609" cy="1359611"/>
          </a:xfrm>
          <a:prstGeom prst="rect">
            <a:avLst/>
          </a:prstGeom>
          <a:noFill/>
        </p:spPr>
      </p:pic>
      <p:pic>
        <p:nvPicPr>
          <p:cNvPr id="201" name="Picture 2"/>
          <p:cNvPicPr>
            <a:picLocks noChangeAspect="1" noChangeArrowheads="1"/>
          </p:cNvPicPr>
          <p:nvPr/>
        </p:nvPicPr>
        <p:blipFill>
          <a:blip r:embed="rId28" cstate="print"/>
          <a:srcRect/>
          <a:stretch>
            <a:fillRect/>
          </a:stretch>
        </p:blipFill>
        <p:spPr bwMode="auto">
          <a:xfrm>
            <a:off x="2631155" y="3764813"/>
            <a:ext cx="2728160" cy="12724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02" name="201 Cilindro"/>
          <p:cNvSpPr>
            <a:spLocks noChangeAspect="1"/>
          </p:cNvSpPr>
          <p:nvPr/>
        </p:nvSpPr>
        <p:spPr>
          <a:xfrm rot="5220000">
            <a:off x="4147959" y="4476112"/>
            <a:ext cx="242526" cy="437149"/>
          </a:xfrm>
          <a:prstGeom prst="can">
            <a:avLst/>
          </a:prstGeom>
          <a:gradFill flip="none" rotWithShape="1">
            <a:gsLst>
              <a:gs pos="0">
                <a:srgbClr val="FFFFFF"/>
              </a:gs>
              <a:gs pos="7001">
                <a:srgbClr val="E6E6E6"/>
              </a:gs>
              <a:gs pos="32001">
                <a:srgbClr val="7D8496"/>
              </a:gs>
              <a:gs pos="47000">
                <a:srgbClr val="E6E6E6"/>
              </a:gs>
              <a:gs pos="85001">
                <a:srgbClr val="7D8496"/>
              </a:gs>
              <a:gs pos="100000">
                <a:srgbClr val="E6E6E6"/>
              </a:gs>
            </a:gsLst>
            <a:lin ang="10800000" scaled="1"/>
            <a:tileRect/>
          </a:gradFill>
          <a:ln w="9525">
            <a:solidFill>
              <a:schemeClr val="bg1">
                <a:lumMod val="50000"/>
              </a:schemeClr>
            </a:solidFill>
          </a:ln>
          <a:scene3d>
            <a:camera prst="orthographicFront">
              <a:rot lat="1200000" lon="272018" rev="2040000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203" name="202 Rectángulo"/>
          <p:cNvSpPr/>
          <p:nvPr/>
        </p:nvSpPr>
        <p:spPr>
          <a:xfrm rot="1080000">
            <a:off x="4010752" y="4668965"/>
            <a:ext cx="806946" cy="175965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>
              <a:rot lat="1200000" lon="0" rev="0"/>
            </a:camera>
            <a:lightRig rig="threePt" dir="t"/>
          </a:scene3d>
        </p:spPr>
        <p:txBody>
          <a:bodyPr wrap="square">
            <a:spAutoFit/>
          </a:bodyPr>
          <a:lstStyle/>
          <a:p>
            <a:pPr marL="457200" indent="-457200"/>
            <a:r>
              <a:rPr lang="es-ES_tradnl" sz="500" b="1" dirty="0" smtClean="0">
                <a:solidFill>
                  <a:srgbClr val="00519E"/>
                </a:solidFill>
                <a:latin typeface="TitilliumText22L Regular"/>
                <a:cs typeface="TitilliumText22L Regular"/>
              </a:rPr>
              <a:t>Hydrogen</a:t>
            </a:r>
          </a:p>
        </p:txBody>
      </p:sp>
      <p:pic>
        <p:nvPicPr>
          <p:cNvPr id="204" name="Picture 3" descr="C:\Users\Felix Garcia\Desktop\Batería.png"/>
          <p:cNvPicPr>
            <a:picLocks noChangeAspect="1" noChangeArrowheads="1"/>
          </p:cNvPicPr>
          <p:nvPr/>
        </p:nvPicPr>
        <p:blipFill>
          <a:blip r:embed="rId29" cstate="print"/>
          <a:srcRect/>
          <a:stretch>
            <a:fillRect/>
          </a:stretch>
        </p:blipFill>
        <p:spPr bwMode="auto">
          <a:xfrm>
            <a:off x="3081816" y="4347091"/>
            <a:ext cx="1095609" cy="1359611"/>
          </a:xfrm>
          <a:prstGeom prst="rect">
            <a:avLst/>
          </a:prstGeom>
          <a:noFill/>
        </p:spPr>
      </p:pic>
      <p:pic>
        <p:nvPicPr>
          <p:cNvPr id="205" name="Picture 2"/>
          <p:cNvPicPr>
            <a:picLocks noChangeAspect="1" noChangeArrowheads="1"/>
          </p:cNvPicPr>
          <p:nvPr/>
        </p:nvPicPr>
        <p:blipFill>
          <a:blip r:embed="rId28" cstate="print"/>
          <a:srcRect/>
          <a:stretch>
            <a:fillRect/>
          </a:stretch>
        </p:blipFill>
        <p:spPr bwMode="auto">
          <a:xfrm>
            <a:off x="6020305" y="4125980"/>
            <a:ext cx="2728160" cy="12724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06" name="205 Cilindro"/>
          <p:cNvSpPr>
            <a:spLocks noChangeAspect="1"/>
          </p:cNvSpPr>
          <p:nvPr/>
        </p:nvSpPr>
        <p:spPr>
          <a:xfrm rot="5220000">
            <a:off x="7537109" y="4837279"/>
            <a:ext cx="242526" cy="437149"/>
          </a:xfrm>
          <a:prstGeom prst="can">
            <a:avLst/>
          </a:prstGeom>
          <a:gradFill flip="none" rotWithShape="1">
            <a:gsLst>
              <a:gs pos="0">
                <a:srgbClr val="FFFFFF"/>
              </a:gs>
              <a:gs pos="7001">
                <a:srgbClr val="E6E6E6"/>
              </a:gs>
              <a:gs pos="32001">
                <a:srgbClr val="7D8496"/>
              </a:gs>
              <a:gs pos="47000">
                <a:srgbClr val="E6E6E6"/>
              </a:gs>
              <a:gs pos="85001">
                <a:srgbClr val="7D8496"/>
              </a:gs>
              <a:gs pos="100000">
                <a:srgbClr val="E6E6E6"/>
              </a:gs>
            </a:gsLst>
            <a:lin ang="10800000" scaled="1"/>
            <a:tileRect/>
          </a:gradFill>
          <a:ln w="9525">
            <a:solidFill>
              <a:schemeClr val="bg1">
                <a:lumMod val="50000"/>
              </a:schemeClr>
            </a:solidFill>
          </a:ln>
          <a:scene3d>
            <a:camera prst="orthographicFront">
              <a:rot lat="1200000" lon="272018" rev="2040000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207" name="206 Rectángulo"/>
          <p:cNvSpPr/>
          <p:nvPr/>
        </p:nvSpPr>
        <p:spPr>
          <a:xfrm rot="1080000">
            <a:off x="7399902" y="5030132"/>
            <a:ext cx="806946" cy="175965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>
              <a:rot lat="1200000" lon="0" rev="0"/>
            </a:camera>
            <a:lightRig rig="threePt" dir="t"/>
          </a:scene3d>
        </p:spPr>
        <p:txBody>
          <a:bodyPr wrap="square">
            <a:spAutoFit/>
          </a:bodyPr>
          <a:lstStyle/>
          <a:p>
            <a:pPr marL="457200" indent="-457200"/>
            <a:r>
              <a:rPr lang="es-ES_tradnl" sz="500" b="1" dirty="0" smtClean="0">
                <a:solidFill>
                  <a:srgbClr val="00519E"/>
                </a:solidFill>
                <a:latin typeface="TitilliumText22L Regular"/>
                <a:cs typeface="TitilliumText22L Regular"/>
              </a:rPr>
              <a:t>Hydrogen</a:t>
            </a:r>
          </a:p>
        </p:txBody>
      </p:sp>
      <p:pic>
        <p:nvPicPr>
          <p:cNvPr id="208" name="Picture 3" descr="C:\Users\Felix Garcia\Desktop\Batería.png"/>
          <p:cNvPicPr>
            <a:picLocks noChangeAspect="1" noChangeArrowheads="1"/>
          </p:cNvPicPr>
          <p:nvPr/>
        </p:nvPicPr>
        <p:blipFill>
          <a:blip r:embed="rId29" cstate="print"/>
          <a:srcRect/>
          <a:stretch>
            <a:fillRect/>
          </a:stretch>
        </p:blipFill>
        <p:spPr bwMode="auto">
          <a:xfrm>
            <a:off x="6470966" y="4708258"/>
            <a:ext cx="1095609" cy="1359611"/>
          </a:xfrm>
          <a:prstGeom prst="rect">
            <a:avLst/>
          </a:prstGeom>
          <a:noFill/>
        </p:spPr>
      </p:pic>
      <p:pic>
        <p:nvPicPr>
          <p:cNvPr id="209" name="Picture 2"/>
          <p:cNvPicPr>
            <a:picLocks noChangeAspect="1" noChangeArrowheads="1"/>
          </p:cNvPicPr>
          <p:nvPr/>
        </p:nvPicPr>
        <p:blipFill>
          <a:blip r:embed="rId28" cstate="print"/>
          <a:srcRect/>
          <a:stretch>
            <a:fillRect/>
          </a:stretch>
        </p:blipFill>
        <p:spPr bwMode="auto">
          <a:xfrm>
            <a:off x="3860065" y="4968758"/>
            <a:ext cx="2728160" cy="12724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10" name="209 Cilindro"/>
          <p:cNvSpPr>
            <a:spLocks noChangeAspect="1"/>
          </p:cNvSpPr>
          <p:nvPr/>
        </p:nvSpPr>
        <p:spPr>
          <a:xfrm rot="5220000">
            <a:off x="5376869" y="5680057"/>
            <a:ext cx="242526" cy="437149"/>
          </a:xfrm>
          <a:prstGeom prst="can">
            <a:avLst/>
          </a:prstGeom>
          <a:gradFill flip="none" rotWithShape="1">
            <a:gsLst>
              <a:gs pos="0">
                <a:srgbClr val="FFFFFF"/>
              </a:gs>
              <a:gs pos="7001">
                <a:srgbClr val="E6E6E6"/>
              </a:gs>
              <a:gs pos="32001">
                <a:srgbClr val="7D8496"/>
              </a:gs>
              <a:gs pos="47000">
                <a:srgbClr val="E6E6E6"/>
              </a:gs>
              <a:gs pos="85001">
                <a:srgbClr val="7D8496"/>
              </a:gs>
              <a:gs pos="100000">
                <a:srgbClr val="E6E6E6"/>
              </a:gs>
            </a:gsLst>
            <a:lin ang="10800000" scaled="1"/>
            <a:tileRect/>
          </a:gradFill>
          <a:ln w="9525">
            <a:solidFill>
              <a:schemeClr val="bg1">
                <a:lumMod val="50000"/>
              </a:schemeClr>
            </a:solidFill>
          </a:ln>
          <a:scene3d>
            <a:camera prst="orthographicFront">
              <a:rot lat="1200000" lon="272018" rev="2040000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211" name="210 Rectángulo"/>
          <p:cNvSpPr/>
          <p:nvPr/>
        </p:nvSpPr>
        <p:spPr>
          <a:xfrm rot="1080000">
            <a:off x="5239662" y="5872910"/>
            <a:ext cx="806946" cy="175965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>
              <a:rot lat="1200000" lon="0" rev="0"/>
            </a:camera>
            <a:lightRig rig="threePt" dir="t"/>
          </a:scene3d>
        </p:spPr>
        <p:txBody>
          <a:bodyPr wrap="square">
            <a:spAutoFit/>
          </a:bodyPr>
          <a:lstStyle/>
          <a:p>
            <a:pPr marL="457200" indent="-457200"/>
            <a:r>
              <a:rPr lang="es-ES_tradnl" sz="500" b="1" dirty="0" smtClean="0">
                <a:solidFill>
                  <a:srgbClr val="00519E"/>
                </a:solidFill>
                <a:latin typeface="TitilliumText22L Regular"/>
                <a:cs typeface="TitilliumText22L Regular"/>
              </a:rPr>
              <a:t>Hydrogen</a:t>
            </a:r>
          </a:p>
        </p:txBody>
      </p:sp>
      <p:cxnSp>
        <p:nvCxnSpPr>
          <p:cNvPr id="212" name="211 Conector recto de flecha"/>
          <p:cNvCxnSpPr>
            <a:stCxn id="199" idx="3"/>
          </p:cNvCxnSpPr>
          <p:nvPr/>
        </p:nvCxnSpPr>
        <p:spPr>
          <a:xfrm>
            <a:off x="6923141" y="3874643"/>
            <a:ext cx="817211" cy="659740"/>
          </a:xfrm>
          <a:prstGeom prst="straightConnector1">
            <a:avLst/>
          </a:prstGeom>
          <a:ln w="25400">
            <a:gradFill>
              <a:gsLst>
                <a:gs pos="0">
                  <a:schemeClr val="accent1">
                    <a:tint val="66000"/>
                    <a:satMod val="160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5400000" scaled="0"/>
            </a:gra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3" name="212 Conector recto de flecha"/>
          <p:cNvCxnSpPr/>
          <p:nvPr/>
        </p:nvCxnSpPr>
        <p:spPr>
          <a:xfrm flipV="1">
            <a:off x="4932040" y="3886311"/>
            <a:ext cx="648072" cy="288032"/>
          </a:xfrm>
          <a:prstGeom prst="straightConnector1">
            <a:avLst/>
          </a:prstGeom>
          <a:ln w="25400">
            <a:gradFill>
              <a:gsLst>
                <a:gs pos="0">
                  <a:schemeClr val="accent1">
                    <a:tint val="66000"/>
                    <a:satMod val="160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5400000" scaled="0"/>
            </a:gra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4" name="213 Conector recto de flecha"/>
          <p:cNvCxnSpPr/>
          <p:nvPr/>
        </p:nvCxnSpPr>
        <p:spPr>
          <a:xfrm flipV="1">
            <a:off x="6372200" y="5398479"/>
            <a:ext cx="1080120" cy="360040"/>
          </a:xfrm>
          <a:prstGeom prst="straightConnector1">
            <a:avLst/>
          </a:prstGeom>
          <a:ln w="25400">
            <a:gradFill>
              <a:gsLst>
                <a:gs pos="0">
                  <a:schemeClr val="accent1">
                    <a:tint val="66000"/>
                    <a:satMod val="160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5400000" scaled="0"/>
            </a:gra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5" name="214 Conector recto de flecha"/>
          <p:cNvCxnSpPr/>
          <p:nvPr/>
        </p:nvCxnSpPr>
        <p:spPr>
          <a:xfrm>
            <a:off x="2843808" y="3598279"/>
            <a:ext cx="648072" cy="449117"/>
          </a:xfrm>
          <a:prstGeom prst="straightConnector1">
            <a:avLst/>
          </a:prstGeom>
          <a:ln w="25400">
            <a:gradFill>
              <a:gsLst>
                <a:gs pos="0">
                  <a:schemeClr val="accent1">
                    <a:tint val="66000"/>
                    <a:satMod val="160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5400000" scaled="0"/>
            </a:gra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16" name="Picture 4"/>
          <p:cNvPicPr>
            <a:picLocks noChangeAspect="1" noChangeArrowheads="1"/>
          </p:cNvPicPr>
          <p:nvPr/>
        </p:nvPicPr>
        <p:blipFill>
          <a:blip r:embed="rId30" cstate="print"/>
          <a:srcRect/>
          <a:stretch>
            <a:fillRect/>
          </a:stretch>
        </p:blipFill>
        <p:spPr bwMode="auto">
          <a:xfrm>
            <a:off x="5540284" y="3917977"/>
            <a:ext cx="1047940" cy="1061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217" name="216 Conector recto de flecha"/>
          <p:cNvCxnSpPr/>
          <p:nvPr/>
        </p:nvCxnSpPr>
        <p:spPr>
          <a:xfrm>
            <a:off x="5076056" y="4603546"/>
            <a:ext cx="504056" cy="74853"/>
          </a:xfrm>
          <a:prstGeom prst="straightConnector1">
            <a:avLst/>
          </a:prstGeom>
          <a:ln w="25400">
            <a:gradFill>
              <a:gsLst>
                <a:gs pos="0">
                  <a:schemeClr val="accent1">
                    <a:tint val="66000"/>
                    <a:satMod val="160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5400000" scaled="0"/>
            </a:gra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8" name="217 Conector recto de flecha"/>
          <p:cNvCxnSpPr/>
          <p:nvPr/>
        </p:nvCxnSpPr>
        <p:spPr>
          <a:xfrm flipH="1">
            <a:off x="5580112" y="4966431"/>
            <a:ext cx="360040" cy="432048"/>
          </a:xfrm>
          <a:prstGeom prst="straightConnector1">
            <a:avLst/>
          </a:prstGeom>
          <a:ln w="25400">
            <a:gradFill>
              <a:gsLst>
                <a:gs pos="0">
                  <a:schemeClr val="accent1">
                    <a:tint val="66000"/>
                    <a:satMod val="160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5400000" scaled="0"/>
            </a:gra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9" name="218 Conector recto de flecha"/>
          <p:cNvCxnSpPr/>
          <p:nvPr/>
        </p:nvCxnSpPr>
        <p:spPr>
          <a:xfrm flipH="1">
            <a:off x="6300192" y="3958319"/>
            <a:ext cx="288032" cy="432048"/>
          </a:xfrm>
          <a:prstGeom prst="straightConnector1">
            <a:avLst/>
          </a:prstGeom>
          <a:ln w="25400">
            <a:gradFill>
              <a:gsLst>
                <a:gs pos="0">
                  <a:schemeClr val="accent1">
                    <a:tint val="66000"/>
                    <a:satMod val="160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5400000" scaled="0"/>
            </a:gra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0" name="219 Conector recto de flecha"/>
          <p:cNvCxnSpPr/>
          <p:nvPr/>
        </p:nvCxnSpPr>
        <p:spPr>
          <a:xfrm>
            <a:off x="6516216" y="4747562"/>
            <a:ext cx="360040" cy="74853"/>
          </a:xfrm>
          <a:prstGeom prst="straightConnector1">
            <a:avLst/>
          </a:prstGeom>
          <a:ln w="25400">
            <a:gradFill>
              <a:gsLst>
                <a:gs pos="0">
                  <a:schemeClr val="accent1">
                    <a:tint val="66000"/>
                    <a:satMod val="160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5400000" scaled="0"/>
            </a:gra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1" name="220 Conector recto de flecha"/>
          <p:cNvCxnSpPr/>
          <p:nvPr/>
        </p:nvCxnSpPr>
        <p:spPr>
          <a:xfrm flipH="1">
            <a:off x="5220072" y="3886311"/>
            <a:ext cx="432048" cy="1512168"/>
          </a:xfrm>
          <a:prstGeom prst="straightConnector1">
            <a:avLst/>
          </a:prstGeom>
          <a:ln w="25400">
            <a:gradFill>
              <a:gsLst>
                <a:gs pos="0">
                  <a:schemeClr val="accent1">
                    <a:tint val="66000"/>
                    <a:satMod val="160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5400000" scaled="0"/>
            </a:gra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2" name="221 Conector recto de flecha"/>
          <p:cNvCxnSpPr/>
          <p:nvPr/>
        </p:nvCxnSpPr>
        <p:spPr>
          <a:xfrm>
            <a:off x="4716016" y="4960741"/>
            <a:ext cx="2016224" cy="149706"/>
          </a:xfrm>
          <a:prstGeom prst="straightConnector1">
            <a:avLst/>
          </a:prstGeom>
          <a:ln w="25400">
            <a:gradFill>
              <a:gsLst>
                <a:gs pos="0">
                  <a:schemeClr val="accent1">
                    <a:tint val="66000"/>
                    <a:satMod val="160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5400000" scaled="0"/>
            </a:gra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7" name="86 Conector recto de flecha"/>
          <p:cNvCxnSpPr/>
          <p:nvPr/>
        </p:nvCxnSpPr>
        <p:spPr>
          <a:xfrm flipV="1">
            <a:off x="2339752" y="4966431"/>
            <a:ext cx="1080120" cy="144016"/>
          </a:xfrm>
          <a:prstGeom prst="straightConnector1">
            <a:avLst/>
          </a:prstGeom>
          <a:ln w="25400">
            <a:gradFill>
              <a:gsLst>
                <a:gs pos="0">
                  <a:schemeClr val="accent1">
                    <a:tint val="66000"/>
                    <a:satMod val="160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5400000" scaled="0"/>
            </a:gra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9" name="88 Rectángulo"/>
          <p:cNvSpPr/>
          <p:nvPr/>
        </p:nvSpPr>
        <p:spPr>
          <a:xfrm>
            <a:off x="359532" y="854865"/>
            <a:ext cx="8712968" cy="5400600"/>
          </a:xfrm>
          <a:prstGeom prst="rect">
            <a:avLst/>
          </a:prstGeom>
          <a:solidFill>
            <a:schemeClr val="bg1">
              <a:alpha val="8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90" name="31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7010432" y="6492899"/>
            <a:ext cx="2133600" cy="365125"/>
          </a:xfrm>
        </p:spPr>
        <p:txBody>
          <a:bodyPr/>
          <a:lstStyle/>
          <a:p>
            <a:fld id="{097D80E7-8DAC-4BA5-B074-EAA36A9A597A}" type="slidenum">
              <a:rPr lang="es-ES" b="1" smtClean="0">
                <a:solidFill>
                  <a:schemeClr val="bg1"/>
                </a:solidFill>
              </a:rPr>
              <a:pPr/>
              <a:t>2</a:t>
            </a:fld>
            <a:r>
              <a:rPr lang="es-ES" b="1" dirty="0" smtClean="0">
                <a:solidFill>
                  <a:schemeClr val="bg1"/>
                </a:solidFill>
              </a:rPr>
              <a:t>/16</a:t>
            </a:r>
            <a:endParaRPr lang="es-ES" b="1" dirty="0">
              <a:solidFill>
                <a:schemeClr val="bg1"/>
              </a:solidFill>
            </a:endParaRPr>
          </a:p>
        </p:txBody>
      </p:sp>
      <p:sp>
        <p:nvSpPr>
          <p:cNvPr id="91" name="Marcador de pie de página 2"/>
          <p:cNvSpPr>
            <a:spLocks noGrp="1"/>
          </p:cNvSpPr>
          <p:nvPr>
            <p:ph type="ftr" sz="quarter" idx="11"/>
          </p:nvPr>
        </p:nvSpPr>
        <p:spPr>
          <a:xfrm>
            <a:off x="35496" y="6453336"/>
            <a:ext cx="8496944" cy="365125"/>
          </a:xfrm>
        </p:spPr>
        <p:txBody>
          <a:bodyPr/>
          <a:lstStyle/>
          <a:p>
            <a:pPr algn="l"/>
            <a:r>
              <a:rPr lang="en-US" sz="1100" b="1" i="1" dirty="0" smtClean="0">
                <a:solidFill>
                  <a:schemeClr val="bg1"/>
                </a:solidFill>
                <a:latin typeface="TitilliumText22L Regular"/>
              </a:rPr>
              <a:t>Power Quality Management of Interconnected </a:t>
            </a:r>
            <a:r>
              <a:rPr lang="en-US" sz="1100" b="1" i="1" dirty="0" err="1" smtClean="0">
                <a:solidFill>
                  <a:schemeClr val="bg1"/>
                </a:solidFill>
                <a:latin typeface="TitilliumText22L Regular"/>
              </a:rPr>
              <a:t>Microgrids</a:t>
            </a:r>
            <a:r>
              <a:rPr lang="en-US" sz="1100" b="1" i="1" dirty="0" smtClean="0">
                <a:solidFill>
                  <a:schemeClr val="bg1"/>
                </a:solidFill>
                <a:latin typeface="TitilliumText22L Regular"/>
              </a:rPr>
              <a:t> using Model Predictive Control</a:t>
            </a:r>
            <a:endParaRPr lang="es-ES" sz="1100" b="1" i="1" dirty="0">
              <a:solidFill>
                <a:schemeClr val="bg1"/>
              </a:solidFill>
              <a:latin typeface="TitilliumText22L Regular"/>
            </a:endParaRPr>
          </a:p>
        </p:txBody>
      </p:sp>
      <p:sp>
        <p:nvSpPr>
          <p:cNvPr id="93" name="Rectángulo 42"/>
          <p:cNvSpPr/>
          <p:nvPr/>
        </p:nvSpPr>
        <p:spPr>
          <a:xfrm>
            <a:off x="864319" y="2238389"/>
            <a:ext cx="8064896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buAutoNum type="arabicPeriod"/>
            </a:pPr>
            <a:r>
              <a:rPr lang="es-ES" sz="2400" b="1" dirty="0" err="1">
                <a:solidFill>
                  <a:srgbClr val="41A62A"/>
                </a:solidFill>
                <a:latin typeface="TitilliumText22L Regular"/>
                <a:cs typeface="TitilliumText22L Regular"/>
              </a:rPr>
              <a:t>Introduction</a:t>
            </a:r>
            <a:r>
              <a:rPr lang="es-ES" sz="2400" b="1" dirty="0">
                <a:solidFill>
                  <a:srgbClr val="41A62A"/>
                </a:solidFill>
                <a:latin typeface="TitilliumText22L Regular"/>
                <a:cs typeface="TitilliumText22L Regular"/>
              </a:rPr>
              <a:t> </a:t>
            </a:r>
          </a:p>
          <a:p>
            <a:pPr marL="342900" indent="-342900" algn="just">
              <a:buAutoNum type="arabicPeriod"/>
            </a:pPr>
            <a:r>
              <a:rPr lang="es-ES" sz="2400" b="1" dirty="0" smtClean="0">
                <a:solidFill>
                  <a:srgbClr val="00519E"/>
                </a:solidFill>
                <a:latin typeface="TitilliumText22L Regular"/>
                <a:cs typeface="TitilliumText22L Regular"/>
              </a:rPr>
              <a:t>MPC </a:t>
            </a:r>
            <a:r>
              <a:rPr lang="es-ES" sz="2400" b="1" dirty="0" err="1" smtClean="0">
                <a:solidFill>
                  <a:srgbClr val="00519E"/>
                </a:solidFill>
                <a:latin typeface="TitilliumText22L Regular"/>
                <a:cs typeface="TitilliumText22L Regular"/>
              </a:rPr>
              <a:t>approaches</a:t>
            </a:r>
            <a:r>
              <a:rPr lang="es-ES" sz="2400" b="1" dirty="0" smtClean="0">
                <a:solidFill>
                  <a:srgbClr val="00519E"/>
                </a:solidFill>
                <a:latin typeface="TitilliumText22L Regular"/>
                <a:cs typeface="TitilliumText22L Regular"/>
              </a:rPr>
              <a:t> </a:t>
            </a:r>
            <a:r>
              <a:rPr lang="es-ES" sz="2400" b="1" dirty="0" err="1" smtClean="0">
                <a:solidFill>
                  <a:srgbClr val="00519E"/>
                </a:solidFill>
                <a:latin typeface="TitilliumText22L Regular"/>
                <a:cs typeface="TitilliumText22L Regular"/>
              </a:rPr>
              <a:t>for</a:t>
            </a:r>
            <a:r>
              <a:rPr lang="es-ES" sz="2400" b="1" dirty="0" smtClean="0">
                <a:solidFill>
                  <a:srgbClr val="00519E"/>
                </a:solidFill>
                <a:latin typeface="TitilliumText22L Regular"/>
                <a:cs typeface="TitilliumText22L Regular"/>
              </a:rPr>
              <a:t> </a:t>
            </a:r>
            <a:r>
              <a:rPr lang="es-ES" sz="2400" b="1" dirty="0" err="1" smtClean="0">
                <a:solidFill>
                  <a:srgbClr val="00519E"/>
                </a:solidFill>
                <a:latin typeface="TitilliumText22L Regular"/>
                <a:cs typeface="TitilliumText22L Regular"/>
              </a:rPr>
              <a:t>power</a:t>
            </a:r>
            <a:r>
              <a:rPr lang="es-ES" sz="2400" b="1" dirty="0" smtClean="0">
                <a:solidFill>
                  <a:srgbClr val="00519E"/>
                </a:solidFill>
                <a:latin typeface="TitilliumText22L Regular"/>
                <a:cs typeface="TitilliumText22L Regular"/>
              </a:rPr>
              <a:t> </a:t>
            </a:r>
            <a:r>
              <a:rPr lang="es-ES" sz="2400" b="1" dirty="0" err="1" smtClean="0">
                <a:solidFill>
                  <a:srgbClr val="00519E"/>
                </a:solidFill>
                <a:latin typeface="TitilliumText22L Regular"/>
                <a:cs typeface="TitilliumText22L Regular"/>
              </a:rPr>
              <a:t>quality</a:t>
            </a:r>
            <a:r>
              <a:rPr lang="es-ES" sz="2400" b="1" dirty="0" smtClean="0">
                <a:solidFill>
                  <a:srgbClr val="00519E"/>
                </a:solidFill>
                <a:latin typeface="TitilliumText22L Regular"/>
                <a:cs typeface="TitilliumText22L Regular"/>
              </a:rPr>
              <a:t> </a:t>
            </a:r>
            <a:r>
              <a:rPr lang="es-ES" sz="2400" b="1" dirty="0" err="1" smtClean="0">
                <a:solidFill>
                  <a:srgbClr val="00519E"/>
                </a:solidFill>
                <a:latin typeface="TitilliumText22L Regular"/>
                <a:cs typeface="TitilliumText22L Regular"/>
              </a:rPr>
              <a:t>management</a:t>
            </a:r>
            <a:r>
              <a:rPr lang="es-ES" sz="2400" b="1" dirty="0" smtClean="0">
                <a:solidFill>
                  <a:srgbClr val="00519E"/>
                </a:solidFill>
                <a:latin typeface="TitilliumText22L Regular"/>
                <a:cs typeface="TitilliumText22L Regular"/>
              </a:rPr>
              <a:t> in </a:t>
            </a:r>
            <a:r>
              <a:rPr lang="es-ES" sz="2400" b="1" dirty="0" err="1" smtClean="0">
                <a:solidFill>
                  <a:srgbClr val="00519E"/>
                </a:solidFill>
                <a:latin typeface="TitilliumText22L Regular"/>
                <a:cs typeface="TitilliumText22L Regular"/>
              </a:rPr>
              <a:t>microgrids</a:t>
            </a:r>
            <a:r>
              <a:rPr lang="es-ES" sz="2400" b="1" dirty="0" smtClean="0">
                <a:solidFill>
                  <a:srgbClr val="00519E"/>
                </a:solidFill>
                <a:latin typeface="TitilliumText22L Regular"/>
                <a:cs typeface="TitilliumText22L Regular"/>
              </a:rPr>
              <a:t> </a:t>
            </a:r>
          </a:p>
          <a:p>
            <a:pPr marL="342900" indent="-342900" algn="just">
              <a:buAutoNum type="arabicPeriod"/>
            </a:pPr>
            <a:r>
              <a:rPr lang="es-ES" sz="2400" b="1" dirty="0" err="1" smtClean="0">
                <a:solidFill>
                  <a:srgbClr val="00519E"/>
                </a:solidFill>
                <a:latin typeface="TitilliumText22L Regular"/>
                <a:cs typeface="TitilliumText22L Regular"/>
              </a:rPr>
              <a:t>Controller</a:t>
            </a:r>
            <a:r>
              <a:rPr lang="es-ES" sz="2400" b="1" dirty="0" smtClean="0">
                <a:solidFill>
                  <a:srgbClr val="00519E"/>
                </a:solidFill>
                <a:latin typeface="TitilliumText22L Regular"/>
                <a:cs typeface="TitilliumText22L Regular"/>
              </a:rPr>
              <a:t> </a:t>
            </a:r>
            <a:r>
              <a:rPr lang="es-ES" sz="2400" b="1" dirty="0" err="1">
                <a:solidFill>
                  <a:srgbClr val="00519E"/>
                </a:solidFill>
                <a:latin typeface="TitilliumText22L Regular"/>
                <a:cs typeface="TitilliumText22L Regular"/>
              </a:rPr>
              <a:t>d</a:t>
            </a:r>
            <a:r>
              <a:rPr lang="es-ES" sz="2400" b="1" dirty="0" err="1" smtClean="0">
                <a:solidFill>
                  <a:srgbClr val="00519E"/>
                </a:solidFill>
                <a:latin typeface="TitilliumText22L Regular"/>
                <a:cs typeface="TitilliumText22L Regular"/>
              </a:rPr>
              <a:t>esign</a:t>
            </a:r>
            <a:endParaRPr lang="es-ES" sz="2400" b="1" dirty="0" smtClean="0">
              <a:solidFill>
                <a:srgbClr val="00519E"/>
              </a:solidFill>
              <a:latin typeface="TitilliumText22L Regular"/>
              <a:cs typeface="TitilliumText22L Regular"/>
            </a:endParaRPr>
          </a:p>
          <a:p>
            <a:pPr marL="342900" indent="-342900" algn="just">
              <a:buAutoNum type="arabicPeriod"/>
            </a:pPr>
            <a:r>
              <a:rPr lang="es-ES" sz="2400" b="1" dirty="0" err="1" smtClean="0">
                <a:solidFill>
                  <a:srgbClr val="00519E"/>
                </a:solidFill>
                <a:latin typeface="TitilliumText22L Regular"/>
                <a:cs typeface="TitilliumText22L Regular"/>
              </a:rPr>
              <a:t>Results</a:t>
            </a:r>
            <a:endParaRPr lang="es-ES" sz="2400" b="1" dirty="0" smtClean="0">
              <a:solidFill>
                <a:srgbClr val="00519E"/>
              </a:solidFill>
              <a:latin typeface="TitilliumText22L Regular"/>
              <a:cs typeface="TitilliumText22L Regular"/>
            </a:endParaRPr>
          </a:p>
          <a:p>
            <a:pPr marL="342900" indent="-342900" algn="just">
              <a:buAutoNum type="arabicPeriod"/>
            </a:pPr>
            <a:r>
              <a:rPr lang="es-ES" sz="2400" b="1" dirty="0" err="1">
                <a:solidFill>
                  <a:srgbClr val="00519E"/>
                </a:solidFill>
                <a:latin typeface="TitilliumText22L Regular"/>
                <a:cs typeface="TitilliumText22L Regular"/>
              </a:rPr>
              <a:t>Conclusions</a:t>
            </a:r>
            <a:r>
              <a:rPr lang="es-ES" sz="2400" b="1" dirty="0">
                <a:solidFill>
                  <a:srgbClr val="00519E"/>
                </a:solidFill>
                <a:latin typeface="TitilliumText22L Regular"/>
                <a:cs typeface="TitilliumText22L Regular"/>
              </a:rPr>
              <a:t> </a:t>
            </a:r>
          </a:p>
          <a:p>
            <a:pPr algn="just"/>
            <a:endParaRPr lang="es-ES" sz="2400" b="1" dirty="0" smtClean="0">
              <a:solidFill>
                <a:srgbClr val="00519E"/>
              </a:solidFill>
              <a:latin typeface="TitilliumText22L Regular"/>
              <a:cs typeface="TitilliumText22L Regular"/>
            </a:endParaRPr>
          </a:p>
          <a:p>
            <a:pPr algn="just"/>
            <a:r>
              <a:rPr lang="es-ES" sz="2400" b="1" dirty="0" smtClean="0">
                <a:solidFill>
                  <a:srgbClr val="00519E"/>
                </a:solidFill>
                <a:latin typeface="TitilliumText22L Regular"/>
                <a:cs typeface="TitilliumText22L Regular"/>
              </a:rPr>
              <a:t> </a:t>
            </a:r>
            <a:endParaRPr lang="es-ES" sz="2400" b="1" dirty="0">
              <a:solidFill>
                <a:srgbClr val="00519E"/>
              </a:solidFill>
              <a:latin typeface="TitilliumText22L Regular"/>
              <a:cs typeface="TitilliumText22L Regular"/>
            </a:endParaRPr>
          </a:p>
        </p:txBody>
      </p:sp>
      <p:sp>
        <p:nvSpPr>
          <p:cNvPr id="95" name="94 Rectángulo"/>
          <p:cNvSpPr/>
          <p:nvPr/>
        </p:nvSpPr>
        <p:spPr>
          <a:xfrm>
            <a:off x="611560" y="1412776"/>
            <a:ext cx="7200000" cy="504626"/>
          </a:xfrm>
          <a:prstGeom prst="rect">
            <a:avLst/>
          </a:prstGeom>
          <a:solidFill>
            <a:srgbClr val="41A62A"/>
          </a:solidFill>
          <a:ln>
            <a:noFill/>
          </a:ln>
          <a:effectLst>
            <a:outerShdw blurRad="76200" dist="12700" dir="8100000" sy="-23000" kx="800400" algn="br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dirty="0" smtClean="0">
                <a:solidFill>
                  <a:srgbClr val="97BE0D"/>
                </a:solidFill>
                <a:latin typeface="TitilliumText22L Regular"/>
                <a:cs typeface="TitilliumText22L Medium"/>
              </a:rPr>
              <a:t/>
            </a:r>
            <a:br>
              <a:rPr lang="es-ES_tradnl" dirty="0" smtClean="0">
                <a:solidFill>
                  <a:srgbClr val="97BE0D"/>
                </a:solidFill>
                <a:latin typeface="TitilliumText22L Regular"/>
                <a:cs typeface="TitilliumText22L Medium"/>
              </a:rPr>
            </a:br>
            <a:endParaRPr lang="es-ES" dirty="0"/>
          </a:p>
        </p:txBody>
      </p:sp>
      <p:sp>
        <p:nvSpPr>
          <p:cNvPr id="96" name="95 Rectángulo"/>
          <p:cNvSpPr/>
          <p:nvPr/>
        </p:nvSpPr>
        <p:spPr>
          <a:xfrm>
            <a:off x="754436" y="1341338"/>
            <a:ext cx="7200000" cy="504626"/>
          </a:xfrm>
          <a:prstGeom prst="rect">
            <a:avLst/>
          </a:prstGeom>
          <a:gradFill flip="none" rotWithShape="1">
            <a:gsLst>
              <a:gs pos="87000">
                <a:srgbClr val="0070C0"/>
              </a:gs>
              <a:gs pos="100000">
                <a:srgbClr val="0047FF"/>
              </a:gs>
            </a:gsLst>
            <a:lin ang="108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dirty="0" smtClean="0">
                <a:solidFill>
                  <a:srgbClr val="97BE0D"/>
                </a:solidFill>
                <a:latin typeface="TitilliumText22L Regular"/>
                <a:cs typeface="TitilliumText22L Medium"/>
              </a:rPr>
              <a:t/>
            </a:r>
            <a:br>
              <a:rPr lang="es-ES_tradnl" dirty="0" smtClean="0">
                <a:solidFill>
                  <a:srgbClr val="97BE0D"/>
                </a:solidFill>
                <a:latin typeface="TitilliumText22L Regular"/>
                <a:cs typeface="TitilliumText22L Medium"/>
              </a:rPr>
            </a:br>
            <a:endParaRPr lang="es-ES" dirty="0"/>
          </a:p>
        </p:txBody>
      </p:sp>
      <p:sp>
        <p:nvSpPr>
          <p:cNvPr id="97" name="96 Rectángulo"/>
          <p:cNvSpPr/>
          <p:nvPr/>
        </p:nvSpPr>
        <p:spPr>
          <a:xfrm>
            <a:off x="899592" y="1340768"/>
            <a:ext cx="112402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spcBef>
                <a:spcPct val="0"/>
              </a:spcBef>
              <a:defRPr/>
            </a:pPr>
            <a:r>
              <a:rPr lang="es-ES_tradnl" sz="2800" b="1" dirty="0" err="1" smtClean="0">
                <a:solidFill>
                  <a:schemeClr val="bg1"/>
                </a:solidFill>
                <a:latin typeface="TitilliumText22L Regular"/>
                <a:cs typeface="TitilliumText22L Medium"/>
              </a:rPr>
              <a:t>Index</a:t>
            </a:r>
            <a:endParaRPr lang="es-ES_tradnl" sz="2000" b="1" dirty="0">
              <a:solidFill>
                <a:schemeClr val="bg1"/>
              </a:solidFill>
              <a:latin typeface="TitilliumText22L Regular"/>
              <a:cs typeface="TitilliumText22L Medium"/>
            </a:endParaRPr>
          </a:p>
        </p:txBody>
      </p:sp>
      <p:sp>
        <p:nvSpPr>
          <p:cNvPr id="3" name="Rectángulo 2"/>
          <p:cNvSpPr/>
          <p:nvPr/>
        </p:nvSpPr>
        <p:spPr>
          <a:xfrm>
            <a:off x="35496" y="0"/>
            <a:ext cx="9145016" cy="99342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0" name="Imagen 99"/>
          <p:cNvPicPr>
            <a:picLocks noChangeAspect="1"/>
          </p:cNvPicPr>
          <p:nvPr/>
        </p:nvPicPr>
        <p:blipFill>
          <a:blip r:embed="rId31"/>
          <a:srcRect/>
          <a:stretch>
            <a:fillRect/>
          </a:stretch>
        </p:blipFill>
        <p:spPr bwMode="auto">
          <a:xfrm>
            <a:off x="6693708" y="12598"/>
            <a:ext cx="2378572" cy="11871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32"/>
          <a:stretch>
            <a:fillRect/>
          </a:stretch>
        </p:blipFill>
        <p:spPr>
          <a:xfrm>
            <a:off x="647784" y="260648"/>
            <a:ext cx="635189" cy="700576"/>
          </a:xfrm>
          <a:prstGeom prst="rect">
            <a:avLst/>
          </a:prstGeom>
        </p:spPr>
      </p:pic>
      <p:sp>
        <p:nvSpPr>
          <p:cNvPr id="7" name="CuadroTexto 6"/>
          <p:cNvSpPr txBox="1"/>
          <p:nvPr/>
        </p:nvSpPr>
        <p:spPr>
          <a:xfrm>
            <a:off x="582804" y="303415"/>
            <a:ext cx="18289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800" b="1" dirty="0" smtClean="0">
                <a:solidFill>
                  <a:schemeClr val="tx2"/>
                </a:solidFill>
              </a:rPr>
              <a:t>C   </a:t>
            </a:r>
            <a:r>
              <a:rPr lang="es-ES" sz="2800" b="1" dirty="0" err="1" smtClean="0">
                <a:solidFill>
                  <a:schemeClr val="tx2"/>
                </a:solidFill>
              </a:rPr>
              <a:t>nfigura</a:t>
            </a:r>
            <a:endParaRPr lang="en-US" b="1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3992478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1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26 Rectángulo"/>
          <p:cNvSpPr/>
          <p:nvPr/>
        </p:nvSpPr>
        <p:spPr>
          <a:xfrm>
            <a:off x="971600" y="712150"/>
            <a:ext cx="8143932" cy="49244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endParaRPr lang="es-ES" sz="2600" b="1" dirty="0" smtClean="0">
              <a:ln w="9000" cmpd="sng">
                <a:noFill/>
                <a:prstDash val="solid"/>
              </a:ln>
              <a:solidFill>
                <a:srgbClr val="50DF17"/>
              </a:solidFill>
              <a:effectLst>
                <a:reflection blurRad="12700" stA="28000" endPos="45000" dist="1000" dir="5400000" sy="-100000" algn="bl" rotWithShape="0"/>
              </a:effectLst>
              <a:latin typeface="Myriad Pro" pitchFamily="34" charset="0"/>
            </a:endParaRPr>
          </a:p>
        </p:txBody>
      </p:sp>
      <p:sp>
        <p:nvSpPr>
          <p:cNvPr id="113" name="112 Rectángulo"/>
          <p:cNvSpPr/>
          <p:nvPr/>
        </p:nvSpPr>
        <p:spPr>
          <a:xfrm>
            <a:off x="1835696" y="2374143"/>
            <a:ext cx="1008112" cy="72008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sz="1000" b="1" dirty="0" smtClean="0">
              <a:solidFill>
                <a:schemeClr val="tx1"/>
              </a:solidFill>
            </a:endParaRPr>
          </a:p>
        </p:txBody>
      </p:sp>
      <p:sp>
        <p:nvSpPr>
          <p:cNvPr id="114" name="113 Rectángulo"/>
          <p:cNvSpPr/>
          <p:nvPr/>
        </p:nvSpPr>
        <p:spPr>
          <a:xfrm>
            <a:off x="3635896" y="2374143"/>
            <a:ext cx="1008112" cy="64807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000" b="1" dirty="0" smtClean="0">
                <a:solidFill>
                  <a:schemeClr val="tx1"/>
                </a:solidFill>
              </a:rPr>
              <a:t>PROCESS</a:t>
            </a:r>
          </a:p>
        </p:txBody>
      </p:sp>
      <p:cxnSp>
        <p:nvCxnSpPr>
          <p:cNvPr id="115" name="114 Conector recto de flecha"/>
          <p:cNvCxnSpPr/>
          <p:nvPr/>
        </p:nvCxnSpPr>
        <p:spPr>
          <a:xfrm>
            <a:off x="2843808" y="2518183"/>
            <a:ext cx="792000" cy="0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6" name="115 Conector recto de flecha"/>
          <p:cNvCxnSpPr/>
          <p:nvPr/>
        </p:nvCxnSpPr>
        <p:spPr>
          <a:xfrm>
            <a:off x="4644008" y="2662175"/>
            <a:ext cx="432048" cy="0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7" name="116 Conector recto de flecha"/>
          <p:cNvCxnSpPr/>
          <p:nvPr/>
        </p:nvCxnSpPr>
        <p:spPr>
          <a:xfrm>
            <a:off x="899592" y="2688003"/>
            <a:ext cx="936000" cy="0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18" name="117 Objeto"/>
          <p:cNvGraphicFramePr>
            <a:graphicFrameLocks noChangeAspect="1"/>
          </p:cNvGraphicFramePr>
          <p:nvPr/>
        </p:nvGraphicFramePr>
        <p:xfrm>
          <a:off x="1090489" y="2721310"/>
          <a:ext cx="317500" cy="228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274" name="Equation" r:id="rId4" imgW="317160" imgH="228600" progId="">
                  <p:embed/>
                </p:oleObj>
              </mc:Choice>
              <mc:Fallback>
                <p:oleObj name="Equation" r:id="rId4" imgW="317160" imgH="22860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90489" y="2721310"/>
                        <a:ext cx="317500" cy="2286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9" name="Object 7"/>
          <p:cNvGraphicFramePr>
            <a:graphicFrameLocks noChangeAspect="1"/>
          </p:cNvGraphicFramePr>
          <p:nvPr/>
        </p:nvGraphicFramePr>
        <p:xfrm>
          <a:off x="3022476" y="2505583"/>
          <a:ext cx="342900" cy="228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275" name="Equation" r:id="rId6" imgW="342720" imgH="228600" progId="">
                  <p:embed/>
                </p:oleObj>
              </mc:Choice>
              <mc:Fallback>
                <p:oleObj name="Equation" r:id="rId6" imgW="342720" imgH="22860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22476" y="2505583"/>
                        <a:ext cx="342900" cy="2286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0" name="Object 13"/>
          <p:cNvGraphicFramePr>
            <a:graphicFrameLocks noChangeAspect="1"/>
          </p:cNvGraphicFramePr>
          <p:nvPr/>
        </p:nvGraphicFramePr>
        <p:xfrm>
          <a:off x="4684589" y="2662572"/>
          <a:ext cx="355600" cy="228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276" name="Equation" r:id="rId8" imgW="355320" imgH="228600" progId="">
                  <p:embed/>
                </p:oleObj>
              </mc:Choice>
              <mc:Fallback>
                <p:oleObj name="Equation" r:id="rId8" imgW="355320" imgH="22860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84589" y="2662572"/>
                        <a:ext cx="355600" cy="2286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21" name="120 Conector recto de flecha"/>
          <p:cNvCxnSpPr/>
          <p:nvPr/>
        </p:nvCxnSpPr>
        <p:spPr>
          <a:xfrm>
            <a:off x="3779912" y="1942095"/>
            <a:ext cx="0" cy="432048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22" name="Object 16"/>
          <p:cNvGraphicFramePr>
            <a:graphicFrameLocks noChangeAspect="1"/>
          </p:cNvGraphicFramePr>
          <p:nvPr/>
        </p:nvGraphicFramePr>
        <p:xfrm>
          <a:off x="3843660" y="2014872"/>
          <a:ext cx="368300" cy="228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277" name="Equation" r:id="rId10" imgW="368280" imgH="228600" progId="">
                  <p:embed/>
                </p:oleObj>
              </mc:Choice>
              <mc:Fallback>
                <p:oleObj name="Equation" r:id="rId10" imgW="368280" imgH="22860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43660" y="2014872"/>
                        <a:ext cx="368300" cy="2286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3" name="122 Rectángulo"/>
          <p:cNvSpPr/>
          <p:nvPr/>
        </p:nvSpPr>
        <p:spPr>
          <a:xfrm>
            <a:off x="2915816" y="2014103"/>
            <a:ext cx="1008112" cy="21602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000" b="1" i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</a:t>
            </a:r>
            <a:r>
              <a:rPr lang="es-ES" sz="1000" b="1" i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tochasticity</a:t>
            </a:r>
            <a:endParaRPr lang="es-ES" sz="1000" b="1" i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4" name="123 Rectángulo"/>
          <p:cNvSpPr/>
          <p:nvPr/>
        </p:nvSpPr>
        <p:spPr>
          <a:xfrm>
            <a:off x="827584" y="2446151"/>
            <a:ext cx="1008112" cy="21602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000" b="1" i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r</a:t>
            </a:r>
            <a:r>
              <a:rPr lang="es-ES" sz="1000" b="1" i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eference</a:t>
            </a:r>
            <a:endParaRPr lang="es-ES" sz="1000" b="1" i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5" name="124 Rectángulo"/>
          <p:cNvSpPr/>
          <p:nvPr/>
        </p:nvSpPr>
        <p:spPr>
          <a:xfrm>
            <a:off x="2843808" y="2289162"/>
            <a:ext cx="792088" cy="21602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000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s-ES" sz="10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nput</a:t>
            </a:r>
          </a:p>
        </p:txBody>
      </p:sp>
      <p:sp>
        <p:nvSpPr>
          <p:cNvPr id="126" name="125 Rectángulo"/>
          <p:cNvSpPr/>
          <p:nvPr/>
        </p:nvSpPr>
        <p:spPr>
          <a:xfrm>
            <a:off x="4355976" y="2446151"/>
            <a:ext cx="1008112" cy="21602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0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output</a:t>
            </a:r>
          </a:p>
        </p:txBody>
      </p:sp>
      <p:graphicFrame>
        <p:nvGraphicFramePr>
          <p:cNvPr id="127" name="Object 30"/>
          <p:cNvGraphicFramePr>
            <a:graphicFrameLocks noChangeAspect="1"/>
          </p:cNvGraphicFramePr>
          <p:nvPr/>
        </p:nvGraphicFramePr>
        <p:xfrm>
          <a:off x="1954858" y="2374118"/>
          <a:ext cx="825500" cy="685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278" name="Equation" r:id="rId12" imgW="825480" imgH="685800" progId="">
                  <p:embed/>
                </p:oleObj>
              </mc:Choice>
              <mc:Fallback>
                <p:oleObj name="Equation" r:id="rId12" imgW="825480" imgH="68580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54858" y="2374118"/>
                        <a:ext cx="825500" cy="6858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8" name="127 Rectángulo"/>
          <p:cNvSpPr/>
          <p:nvPr/>
        </p:nvSpPr>
        <p:spPr>
          <a:xfrm>
            <a:off x="1835696" y="3670287"/>
            <a:ext cx="1008112" cy="72008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sz="1000" b="1" dirty="0" smtClean="0">
              <a:solidFill>
                <a:schemeClr val="tx1"/>
              </a:solidFill>
            </a:endParaRPr>
          </a:p>
        </p:txBody>
      </p:sp>
      <p:sp>
        <p:nvSpPr>
          <p:cNvPr id="129" name="128 Rectángulo"/>
          <p:cNvSpPr/>
          <p:nvPr/>
        </p:nvSpPr>
        <p:spPr>
          <a:xfrm>
            <a:off x="3635896" y="3670287"/>
            <a:ext cx="1008112" cy="64807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000" b="1" dirty="0" smtClean="0">
                <a:solidFill>
                  <a:schemeClr val="tx1"/>
                </a:solidFill>
              </a:rPr>
              <a:t>PROCESS</a:t>
            </a:r>
          </a:p>
        </p:txBody>
      </p:sp>
      <p:cxnSp>
        <p:nvCxnSpPr>
          <p:cNvPr id="130" name="129 Conector recto de flecha"/>
          <p:cNvCxnSpPr/>
          <p:nvPr/>
        </p:nvCxnSpPr>
        <p:spPr>
          <a:xfrm>
            <a:off x="2843808" y="4246351"/>
            <a:ext cx="792000" cy="0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1" name="130 Conector recto de flecha"/>
          <p:cNvCxnSpPr/>
          <p:nvPr/>
        </p:nvCxnSpPr>
        <p:spPr>
          <a:xfrm>
            <a:off x="4644008" y="3958319"/>
            <a:ext cx="432048" cy="0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2" name="131 Conector recto de flecha"/>
          <p:cNvCxnSpPr/>
          <p:nvPr/>
        </p:nvCxnSpPr>
        <p:spPr>
          <a:xfrm>
            <a:off x="899592" y="3984147"/>
            <a:ext cx="936000" cy="0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33" name="132 Objeto"/>
          <p:cNvGraphicFramePr>
            <a:graphicFrameLocks noChangeAspect="1"/>
          </p:cNvGraphicFramePr>
          <p:nvPr/>
        </p:nvGraphicFramePr>
        <p:xfrm>
          <a:off x="1097608" y="4017181"/>
          <a:ext cx="304800" cy="228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279" name="Equation" r:id="rId14" imgW="304560" imgH="228600" progId="">
                  <p:embed/>
                </p:oleObj>
              </mc:Choice>
              <mc:Fallback>
                <p:oleObj name="Equation" r:id="rId14" imgW="304560" imgH="22860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97608" y="4017181"/>
                        <a:ext cx="304800" cy="2286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4" name="Object 7"/>
          <p:cNvGraphicFramePr>
            <a:graphicFrameLocks noChangeAspect="1"/>
          </p:cNvGraphicFramePr>
          <p:nvPr/>
        </p:nvGraphicFramePr>
        <p:xfrm>
          <a:off x="3022476" y="4233775"/>
          <a:ext cx="342900" cy="228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280" name="Equation" r:id="rId16" imgW="342720" imgH="228600" progId="">
                  <p:embed/>
                </p:oleObj>
              </mc:Choice>
              <mc:Fallback>
                <p:oleObj name="Equation" r:id="rId16" imgW="342720" imgH="22860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22476" y="4233775"/>
                        <a:ext cx="342900" cy="2286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5" name="Object 13"/>
          <p:cNvGraphicFramePr>
            <a:graphicFrameLocks noChangeAspect="1"/>
          </p:cNvGraphicFramePr>
          <p:nvPr/>
        </p:nvGraphicFramePr>
        <p:xfrm>
          <a:off x="4691708" y="3958443"/>
          <a:ext cx="342900" cy="228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281" name="Equation" r:id="rId18" imgW="342720" imgH="228600" progId="">
                  <p:embed/>
                </p:oleObj>
              </mc:Choice>
              <mc:Fallback>
                <p:oleObj name="Equation" r:id="rId18" imgW="342720" imgH="22860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91708" y="3958443"/>
                        <a:ext cx="342900" cy="2286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36" name="135 Conector recto de flecha"/>
          <p:cNvCxnSpPr/>
          <p:nvPr/>
        </p:nvCxnSpPr>
        <p:spPr>
          <a:xfrm rot="10800000">
            <a:off x="3779912" y="4318358"/>
            <a:ext cx="0" cy="432048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37" name="Object 16"/>
          <p:cNvGraphicFramePr>
            <a:graphicFrameLocks noChangeAspect="1"/>
          </p:cNvGraphicFramePr>
          <p:nvPr/>
        </p:nvGraphicFramePr>
        <p:xfrm>
          <a:off x="3843660" y="4462375"/>
          <a:ext cx="368300" cy="228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282" name="Equation" r:id="rId20" imgW="368280" imgH="228600" progId="">
                  <p:embed/>
                </p:oleObj>
              </mc:Choice>
              <mc:Fallback>
                <p:oleObj name="Equation" r:id="rId20" imgW="368280" imgH="22860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43660" y="4462375"/>
                        <a:ext cx="368300" cy="2286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8" name="137 Rectángulo"/>
          <p:cNvSpPr/>
          <p:nvPr/>
        </p:nvSpPr>
        <p:spPr>
          <a:xfrm>
            <a:off x="2915816" y="4462375"/>
            <a:ext cx="1008112" cy="21602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000" b="1" i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</a:t>
            </a:r>
            <a:r>
              <a:rPr lang="es-ES" sz="1000" b="1" i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tochasticity</a:t>
            </a:r>
            <a:endParaRPr lang="es-ES" sz="1000" b="1" i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9" name="138 Rectángulo"/>
          <p:cNvSpPr/>
          <p:nvPr/>
        </p:nvSpPr>
        <p:spPr>
          <a:xfrm>
            <a:off x="827584" y="3742295"/>
            <a:ext cx="1008112" cy="21602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000" b="1" i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r</a:t>
            </a:r>
            <a:r>
              <a:rPr lang="es-ES" sz="1000" b="1" i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eference</a:t>
            </a:r>
            <a:endParaRPr lang="es-ES" sz="1000" b="1" i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0" name="139 Rectángulo"/>
          <p:cNvSpPr/>
          <p:nvPr/>
        </p:nvSpPr>
        <p:spPr>
          <a:xfrm>
            <a:off x="2843808" y="4017354"/>
            <a:ext cx="792088" cy="21602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000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s-ES" sz="10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nput</a:t>
            </a:r>
          </a:p>
        </p:txBody>
      </p:sp>
      <p:sp>
        <p:nvSpPr>
          <p:cNvPr id="141" name="140 Rectángulo"/>
          <p:cNvSpPr/>
          <p:nvPr/>
        </p:nvSpPr>
        <p:spPr>
          <a:xfrm>
            <a:off x="4355976" y="3742295"/>
            <a:ext cx="1008112" cy="21602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0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output</a:t>
            </a:r>
          </a:p>
        </p:txBody>
      </p:sp>
      <p:graphicFrame>
        <p:nvGraphicFramePr>
          <p:cNvPr id="142" name="Object 30"/>
          <p:cNvGraphicFramePr>
            <a:graphicFrameLocks noChangeAspect="1"/>
          </p:cNvGraphicFramePr>
          <p:nvPr/>
        </p:nvGraphicFramePr>
        <p:xfrm>
          <a:off x="1954858" y="3670262"/>
          <a:ext cx="825500" cy="685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283" name="Equation" r:id="rId22" imgW="825480" imgH="685800" progId="">
                  <p:embed/>
                </p:oleObj>
              </mc:Choice>
              <mc:Fallback>
                <p:oleObj name="Equation" r:id="rId22" imgW="825480" imgH="68580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54858" y="3670262"/>
                        <a:ext cx="825500" cy="6858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43" name="142 Conector recto"/>
          <p:cNvCxnSpPr/>
          <p:nvPr/>
        </p:nvCxnSpPr>
        <p:spPr>
          <a:xfrm>
            <a:off x="2843808" y="3761343"/>
            <a:ext cx="216024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4" name="143 Conector recto"/>
          <p:cNvCxnSpPr/>
          <p:nvPr/>
        </p:nvCxnSpPr>
        <p:spPr>
          <a:xfrm flipV="1">
            <a:off x="3059832" y="3266217"/>
            <a:ext cx="0" cy="50400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5" name="144 Conector recto"/>
          <p:cNvCxnSpPr/>
          <p:nvPr/>
        </p:nvCxnSpPr>
        <p:spPr>
          <a:xfrm>
            <a:off x="3055070" y="3274305"/>
            <a:ext cx="72008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6" name="145 Conector recto"/>
          <p:cNvCxnSpPr/>
          <p:nvPr/>
        </p:nvCxnSpPr>
        <p:spPr>
          <a:xfrm>
            <a:off x="3345483" y="3263639"/>
            <a:ext cx="43200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7" name="146 Arco"/>
          <p:cNvSpPr/>
          <p:nvPr/>
        </p:nvSpPr>
        <p:spPr>
          <a:xfrm>
            <a:off x="3122316" y="3153531"/>
            <a:ext cx="216024" cy="216024"/>
          </a:xfrm>
          <a:prstGeom prst="arc">
            <a:avLst>
              <a:gd name="adj1" fmla="val 10668160"/>
              <a:gd name="adj2" fmla="val 309154"/>
            </a:avLst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cxnSp>
        <p:nvCxnSpPr>
          <p:cNvPr id="148" name="147 Conector recto de flecha"/>
          <p:cNvCxnSpPr/>
          <p:nvPr/>
        </p:nvCxnSpPr>
        <p:spPr>
          <a:xfrm rot="10800000">
            <a:off x="3779912" y="3022215"/>
            <a:ext cx="0" cy="252000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9" name="148 Conector recto de flecha"/>
          <p:cNvCxnSpPr/>
          <p:nvPr/>
        </p:nvCxnSpPr>
        <p:spPr>
          <a:xfrm>
            <a:off x="3779912" y="3418287"/>
            <a:ext cx="0" cy="252000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0" name="149 Conector recto"/>
          <p:cNvCxnSpPr/>
          <p:nvPr/>
        </p:nvCxnSpPr>
        <p:spPr>
          <a:xfrm flipV="1">
            <a:off x="3250456" y="3024249"/>
            <a:ext cx="0" cy="39600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1" name="150 Conector recto"/>
          <p:cNvCxnSpPr/>
          <p:nvPr/>
        </p:nvCxnSpPr>
        <p:spPr>
          <a:xfrm>
            <a:off x="3239912" y="3416039"/>
            <a:ext cx="54000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2" name="151 Conector recto"/>
          <p:cNvCxnSpPr/>
          <p:nvPr/>
        </p:nvCxnSpPr>
        <p:spPr>
          <a:xfrm>
            <a:off x="2843808" y="3022215"/>
            <a:ext cx="39600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3" name="152 Rectángulo"/>
          <p:cNvSpPr/>
          <p:nvPr/>
        </p:nvSpPr>
        <p:spPr>
          <a:xfrm>
            <a:off x="3059832" y="3382255"/>
            <a:ext cx="792088" cy="21602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000" b="1" i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exchange</a:t>
            </a:r>
            <a:endParaRPr lang="es-ES" sz="1000" b="1" i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54" name="Object 36"/>
          <p:cNvGraphicFramePr>
            <a:graphicFrameLocks noChangeAspect="1"/>
          </p:cNvGraphicFramePr>
          <p:nvPr/>
        </p:nvGraphicFramePr>
        <p:xfrm>
          <a:off x="3782070" y="3382181"/>
          <a:ext cx="482600" cy="228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284" name="Equation" r:id="rId24" imgW="482400" imgH="228600" progId="">
                  <p:embed/>
                </p:oleObj>
              </mc:Choice>
              <mc:Fallback>
                <p:oleObj name="Equation" r:id="rId24" imgW="482400" imgH="22860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82070" y="3382181"/>
                        <a:ext cx="482600" cy="2286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5" name="Object 37"/>
          <p:cNvGraphicFramePr>
            <a:graphicFrameLocks noChangeAspect="1"/>
          </p:cNvGraphicFramePr>
          <p:nvPr/>
        </p:nvGraphicFramePr>
        <p:xfrm>
          <a:off x="3779912" y="3081647"/>
          <a:ext cx="482600" cy="228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285" name="Equation" r:id="rId26" imgW="482400" imgH="228600" progId="">
                  <p:embed/>
                </p:oleObj>
              </mc:Choice>
              <mc:Fallback>
                <p:oleObj name="Equation" r:id="rId26" imgW="482400" imgH="22860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79912" y="3081647"/>
                        <a:ext cx="482600" cy="2286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56" name="155 Conector angular"/>
          <p:cNvCxnSpPr/>
          <p:nvPr/>
        </p:nvCxnSpPr>
        <p:spPr>
          <a:xfrm rot="5400000">
            <a:off x="3491880" y="3454263"/>
            <a:ext cx="72008" cy="1800200"/>
          </a:xfrm>
          <a:prstGeom prst="bentConnector3">
            <a:avLst>
              <a:gd name="adj1" fmla="val 866405"/>
            </a:avLst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7" name="156 Conector angular"/>
          <p:cNvCxnSpPr/>
          <p:nvPr/>
        </p:nvCxnSpPr>
        <p:spPr>
          <a:xfrm rot="5400000">
            <a:off x="3491880" y="1438039"/>
            <a:ext cx="72008" cy="1800200"/>
          </a:xfrm>
          <a:prstGeom prst="bentConnector3">
            <a:avLst>
              <a:gd name="adj1" fmla="val -878047"/>
            </a:avLst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8" name="157 Conector recto"/>
          <p:cNvCxnSpPr/>
          <p:nvPr/>
        </p:nvCxnSpPr>
        <p:spPr>
          <a:xfrm>
            <a:off x="4421634" y="2160277"/>
            <a:ext cx="0" cy="216024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9" name="158 Rectángulo"/>
          <p:cNvSpPr/>
          <p:nvPr/>
        </p:nvSpPr>
        <p:spPr>
          <a:xfrm>
            <a:off x="3059832" y="4966431"/>
            <a:ext cx="1008112" cy="21602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000" b="1" i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measurements</a:t>
            </a:r>
            <a:endParaRPr lang="es-ES" sz="1000" b="1" i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0" name="159 Rectángulo"/>
          <p:cNvSpPr/>
          <p:nvPr/>
        </p:nvSpPr>
        <p:spPr>
          <a:xfrm>
            <a:off x="3059832" y="1438039"/>
            <a:ext cx="1008112" cy="21602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000" b="1" i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measurements</a:t>
            </a:r>
            <a:endParaRPr lang="es-ES" sz="1000" b="1" i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61" name="160 Conector recto de flecha"/>
          <p:cNvCxnSpPr>
            <a:stCxn id="113" idx="2"/>
            <a:endCxn id="128" idx="0"/>
          </p:cNvCxnSpPr>
          <p:nvPr/>
        </p:nvCxnSpPr>
        <p:spPr>
          <a:xfrm>
            <a:off x="2339752" y="3094223"/>
            <a:ext cx="0" cy="576064"/>
          </a:xfrm>
          <a:prstGeom prst="straightConnector1">
            <a:avLst/>
          </a:prstGeom>
          <a:ln w="19050">
            <a:solidFill>
              <a:schemeClr val="tx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2" name="161 Rectángulo"/>
          <p:cNvSpPr/>
          <p:nvPr/>
        </p:nvSpPr>
        <p:spPr>
          <a:xfrm>
            <a:off x="1331640" y="3310247"/>
            <a:ext cx="1080120" cy="28803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000" b="1" i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Communication</a:t>
            </a:r>
            <a:endParaRPr lang="es-ES" sz="1000" b="1" i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6" name="26 Rectángulo"/>
          <p:cNvSpPr/>
          <p:nvPr/>
        </p:nvSpPr>
        <p:spPr>
          <a:xfrm>
            <a:off x="971600" y="692696"/>
            <a:ext cx="8143932" cy="51189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endParaRPr lang="es-ES" sz="2600" b="1" dirty="0" smtClean="0">
              <a:ln w="9000" cmpd="sng">
                <a:noFill/>
                <a:prstDash val="solid"/>
              </a:ln>
              <a:solidFill>
                <a:srgbClr val="50DF17"/>
              </a:solidFill>
              <a:effectLst>
                <a:reflection blurRad="12700" stA="28000" endPos="45000" dist="1000" dir="5400000" sy="-100000" algn="bl" rotWithShape="0"/>
              </a:effectLst>
              <a:latin typeface="Myriad Pro" pitchFamily="34" charset="0"/>
            </a:endParaRPr>
          </a:p>
        </p:txBody>
      </p:sp>
      <p:pic>
        <p:nvPicPr>
          <p:cNvPr id="197" name="Picture 2"/>
          <p:cNvPicPr>
            <a:picLocks noChangeAspect="1" noChangeArrowheads="1"/>
          </p:cNvPicPr>
          <p:nvPr/>
        </p:nvPicPr>
        <p:blipFill>
          <a:blip r:embed="rId28" cstate="print"/>
          <a:srcRect/>
          <a:stretch>
            <a:fillRect/>
          </a:stretch>
        </p:blipFill>
        <p:spPr bwMode="auto">
          <a:xfrm>
            <a:off x="4756346" y="2757828"/>
            <a:ext cx="2728160" cy="12724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98" name="197 Cilindro"/>
          <p:cNvSpPr>
            <a:spLocks noChangeAspect="1"/>
          </p:cNvSpPr>
          <p:nvPr/>
        </p:nvSpPr>
        <p:spPr>
          <a:xfrm rot="5220000">
            <a:off x="6273150" y="3469127"/>
            <a:ext cx="242526" cy="437149"/>
          </a:xfrm>
          <a:prstGeom prst="can">
            <a:avLst/>
          </a:prstGeom>
          <a:gradFill flip="none" rotWithShape="1">
            <a:gsLst>
              <a:gs pos="0">
                <a:srgbClr val="FFFFFF"/>
              </a:gs>
              <a:gs pos="7001">
                <a:srgbClr val="E6E6E6"/>
              </a:gs>
              <a:gs pos="32001">
                <a:srgbClr val="7D8496"/>
              </a:gs>
              <a:gs pos="47000">
                <a:srgbClr val="E6E6E6"/>
              </a:gs>
              <a:gs pos="85001">
                <a:srgbClr val="7D8496"/>
              </a:gs>
              <a:gs pos="100000">
                <a:srgbClr val="E6E6E6"/>
              </a:gs>
            </a:gsLst>
            <a:lin ang="10800000" scaled="1"/>
            <a:tileRect/>
          </a:gradFill>
          <a:ln w="9525">
            <a:solidFill>
              <a:schemeClr val="bg1">
                <a:lumMod val="50000"/>
              </a:schemeClr>
            </a:solidFill>
          </a:ln>
          <a:scene3d>
            <a:camera prst="orthographicFront">
              <a:rot lat="1200000" lon="272018" rev="2040000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199" name="198 Rectángulo"/>
          <p:cNvSpPr/>
          <p:nvPr/>
        </p:nvSpPr>
        <p:spPr>
          <a:xfrm rot="1080000">
            <a:off x="6135943" y="3661980"/>
            <a:ext cx="806946" cy="175965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>
              <a:rot lat="1200000" lon="0" rev="0"/>
            </a:camera>
            <a:lightRig rig="threePt" dir="t"/>
          </a:scene3d>
        </p:spPr>
        <p:txBody>
          <a:bodyPr wrap="square">
            <a:spAutoFit/>
          </a:bodyPr>
          <a:lstStyle/>
          <a:p>
            <a:pPr marL="457200" indent="-457200"/>
            <a:r>
              <a:rPr lang="es-ES_tradnl" sz="500" b="1" dirty="0" smtClean="0">
                <a:solidFill>
                  <a:srgbClr val="00519E"/>
                </a:solidFill>
                <a:latin typeface="TitilliumText22L Regular"/>
                <a:cs typeface="TitilliumText22L Regular"/>
              </a:rPr>
              <a:t>Hydrogen</a:t>
            </a:r>
          </a:p>
        </p:txBody>
      </p:sp>
      <p:pic>
        <p:nvPicPr>
          <p:cNvPr id="200" name="Picture 3" descr="C:\Users\Felix Garcia\Desktop\Batería.png"/>
          <p:cNvPicPr>
            <a:picLocks noChangeAspect="1" noChangeArrowheads="1"/>
          </p:cNvPicPr>
          <p:nvPr/>
        </p:nvPicPr>
        <p:blipFill>
          <a:blip r:embed="rId29" cstate="print"/>
          <a:srcRect/>
          <a:stretch>
            <a:fillRect/>
          </a:stretch>
        </p:blipFill>
        <p:spPr bwMode="auto">
          <a:xfrm>
            <a:off x="5207007" y="3340106"/>
            <a:ext cx="1095609" cy="1359611"/>
          </a:xfrm>
          <a:prstGeom prst="rect">
            <a:avLst/>
          </a:prstGeom>
          <a:noFill/>
        </p:spPr>
      </p:pic>
      <p:pic>
        <p:nvPicPr>
          <p:cNvPr id="201" name="Picture 2"/>
          <p:cNvPicPr>
            <a:picLocks noChangeAspect="1" noChangeArrowheads="1"/>
          </p:cNvPicPr>
          <p:nvPr/>
        </p:nvPicPr>
        <p:blipFill>
          <a:blip r:embed="rId28" cstate="print"/>
          <a:srcRect/>
          <a:stretch>
            <a:fillRect/>
          </a:stretch>
        </p:blipFill>
        <p:spPr bwMode="auto">
          <a:xfrm>
            <a:off x="2631155" y="3764813"/>
            <a:ext cx="2728160" cy="12724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02" name="201 Cilindro"/>
          <p:cNvSpPr>
            <a:spLocks noChangeAspect="1"/>
          </p:cNvSpPr>
          <p:nvPr/>
        </p:nvSpPr>
        <p:spPr>
          <a:xfrm rot="5220000">
            <a:off x="4147959" y="4476112"/>
            <a:ext cx="242526" cy="437149"/>
          </a:xfrm>
          <a:prstGeom prst="can">
            <a:avLst/>
          </a:prstGeom>
          <a:gradFill flip="none" rotWithShape="1">
            <a:gsLst>
              <a:gs pos="0">
                <a:srgbClr val="FFFFFF"/>
              </a:gs>
              <a:gs pos="7001">
                <a:srgbClr val="E6E6E6"/>
              </a:gs>
              <a:gs pos="32001">
                <a:srgbClr val="7D8496"/>
              </a:gs>
              <a:gs pos="47000">
                <a:srgbClr val="E6E6E6"/>
              </a:gs>
              <a:gs pos="85001">
                <a:srgbClr val="7D8496"/>
              </a:gs>
              <a:gs pos="100000">
                <a:srgbClr val="E6E6E6"/>
              </a:gs>
            </a:gsLst>
            <a:lin ang="10800000" scaled="1"/>
            <a:tileRect/>
          </a:gradFill>
          <a:ln w="9525">
            <a:solidFill>
              <a:schemeClr val="bg1">
                <a:lumMod val="50000"/>
              </a:schemeClr>
            </a:solidFill>
          </a:ln>
          <a:scene3d>
            <a:camera prst="orthographicFront">
              <a:rot lat="1200000" lon="272018" rev="2040000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203" name="202 Rectángulo"/>
          <p:cNvSpPr/>
          <p:nvPr/>
        </p:nvSpPr>
        <p:spPr>
          <a:xfrm rot="1080000">
            <a:off x="4010752" y="4668965"/>
            <a:ext cx="806946" cy="175965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>
              <a:rot lat="1200000" lon="0" rev="0"/>
            </a:camera>
            <a:lightRig rig="threePt" dir="t"/>
          </a:scene3d>
        </p:spPr>
        <p:txBody>
          <a:bodyPr wrap="square">
            <a:spAutoFit/>
          </a:bodyPr>
          <a:lstStyle/>
          <a:p>
            <a:pPr marL="457200" indent="-457200"/>
            <a:r>
              <a:rPr lang="es-ES_tradnl" sz="500" b="1" dirty="0" smtClean="0">
                <a:solidFill>
                  <a:srgbClr val="00519E"/>
                </a:solidFill>
                <a:latin typeface="TitilliumText22L Regular"/>
                <a:cs typeface="TitilliumText22L Regular"/>
              </a:rPr>
              <a:t>Hydrogen</a:t>
            </a:r>
          </a:p>
        </p:txBody>
      </p:sp>
      <p:pic>
        <p:nvPicPr>
          <p:cNvPr id="204" name="Picture 3" descr="C:\Users\Felix Garcia\Desktop\Batería.png"/>
          <p:cNvPicPr>
            <a:picLocks noChangeAspect="1" noChangeArrowheads="1"/>
          </p:cNvPicPr>
          <p:nvPr/>
        </p:nvPicPr>
        <p:blipFill>
          <a:blip r:embed="rId29" cstate="print"/>
          <a:srcRect/>
          <a:stretch>
            <a:fillRect/>
          </a:stretch>
        </p:blipFill>
        <p:spPr bwMode="auto">
          <a:xfrm>
            <a:off x="3081816" y="4347091"/>
            <a:ext cx="1095609" cy="1359611"/>
          </a:xfrm>
          <a:prstGeom prst="rect">
            <a:avLst/>
          </a:prstGeom>
          <a:noFill/>
        </p:spPr>
      </p:pic>
      <p:pic>
        <p:nvPicPr>
          <p:cNvPr id="205" name="Picture 2"/>
          <p:cNvPicPr>
            <a:picLocks noChangeAspect="1" noChangeArrowheads="1"/>
          </p:cNvPicPr>
          <p:nvPr/>
        </p:nvPicPr>
        <p:blipFill>
          <a:blip r:embed="rId28" cstate="print"/>
          <a:srcRect/>
          <a:stretch>
            <a:fillRect/>
          </a:stretch>
        </p:blipFill>
        <p:spPr bwMode="auto">
          <a:xfrm>
            <a:off x="6020305" y="4125980"/>
            <a:ext cx="2728160" cy="12724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06" name="205 Cilindro"/>
          <p:cNvSpPr>
            <a:spLocks noChangeAspect="1"/>
          </p:cNvSpPr>
          <p:nvPr/>
        </p:nvSpPr>
        <p:spPr>
          <a:xfrm rot="5220000">
            <a:off x="7537109" y="4837279"/>
            <a:ext cx="242526" cy="437149"/>
          </a:xfrm>
          <a:prstGeom prst="can">
            <a:avLst/>
          </a:prstGeom>
          <a:gradFill flip="none" rotWithShape="1">
            <a:gsLst>
              <a:gs pos="0">
                <a:srgbClr val="FFFFFF"/>
              </a:gs>
              <a:gs pos="7001">
                <a:srgbClr val="E6E6E6"/>
              </a:gs>
              <a:gs pos="32001">
                <a:srgbClr val="7D8496"/>
              </a:gs>
              <a:gs pos="47000">
                <a:srgbClr val="E6E6E6"/>
              </a:gs>
              <a:gs pos="85001">
                <a:srgbClr val="7D8496"/>
              </a:gs>
              <a:gs pos="100000">
                <a:srgbClr val="E6E6E6"/>
              </a:gs>
            </a:gsLst>
            <a:lin ang="10800000" scaled="1"/>
            <a:tileRect/>
          </a:gradFill>
          <a:ln w="9525">
            <a:solidFill>
              <a:schemeClr val="bg1">
                <a:lumMod val="50000"/>
              </a:schemeClr>
            </a:solidFill>
          </a:ln>
          <a:scene3d>
            <a:camera prst="orthographicFront">
              <a:rot lat="1200000" lon="272018" rev="2040000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207" name="206 Rectángulo"/>
          <p:cNvSpPr/>
          <p:nvPr/>
        </p:nvSpPr>
        <p:spPr>
          <a:xfrm rot="1080000">
            <a:off x="7399902" y="5030132"/>
            <a:ext cx="806946" cy="175965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>
              <a:rot lat="1200000" lon="0" rev="0"/>
            </a:camera>
            <a:lightRig rig="threePt" dir="t"/>
          </a:scene3d>
        </p:spPr>
        <p:txBody>
          <a:bodyPr wrap="square">
            <a:spAutoFit/>
          </a:bodyPr>
          <a:lstStyle/>
          <a:p>
            <a:pPr marL="457200" indent="-457200"/>
            <a:r>
              <a:rPr lang="es-ES_tradnl" sz="500" b="1" dirty="0" smtClean="0">
                <a:solidFill>
                  <a:srgbClr val="00519E"/>
                </a:solidFill>
                <a:latin typeface="TitilliumText22L Regular"/>
                <a:cs typeface="TitilliumText22L Regular"/>
              </a:rPr>
              <a:t>Hydrogen</a:t>
            </a:r>
          </a:p>
        </p:txBody>
      </p:sp>
      <p:pic>
        <p:nvPicPr>
          <p:cNvPr id="208" name="Picture 3" descr="C:\Users\Felix Garcia\Desktop\Batería.png"/>
          <p:cNvPicPr>
            <a:picLocks noChangeAspect="1" noChangeArrowheads="1"/>
          </p:cNvPicPr>
          <p:nvPr/>
        </p:nvPicPr>
        <p:blipFill>
          <a:blip r:embed="rId29" cstate="print"/>
          <a:srcRect/>
          <a:stretch>
            <a:fillRect/>
          </a:stretch>
        </p:blipFill>
        <p:spPr bwMode="auto">
          <a:xfrm>
            <a:off x="6470966" y="4708258"/>
            <a:ext cx="1095609" cy="1359611"/>
          </a:xfrm>
          <a:prstGeom prst="rect">
            <a:avLst/>
          </a:prstGeom>
          <a:noFill/>
        </p:spPr>
      </p:pic>
      <p:pic>
        <p:nvPicPr>
          <p:cNvPr id="209" name="Picture 2"/>
          <p:cNvPicPr>
            <a:picLocks noChangeAspect="1" noChangeArrowheads="1"/>
          </p:cNvPicPr>
          <p:nvPr/>
        </p:nvPicPr>
        <p:blipFill>
          <a:blip r:embed="rId28" cstate="print"/>
          <a:srcRect/>
          <a:stretch>
            <a:fillRect/>
          </a:stretch>
        </p:blipFill>
        <p:spPr bwMode="auto">
          <a:xfrm>
            <a:off x="3860065" y="4968758"/>
            <a:ext cx="2728160" cy="12724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10" name="209 Cilindro"/>
          <p:cNvSpPr>
            <a:spLocks noChangeAspect="1"/>
          </p:cNvSpPr>
          <p:nvPr/>
        </p:nvSpPr>
        <p:spPr>
          <a:xfrm rot="5220000">
            <a:off x="5376869" y="5680057"/>
            <a:ext cx="242526" cy="437149"/>
          </a:xfrm>
          <a:prstGeom prst="can">
            <a:avLst/>
          </a:prstGeom>
          <a:gradFill flip="none" rotWithShape="1">
            <a:gsLst>
              <a:gs pos="0">
                <a:srgbClr val="FFFFFF"/>
              </a:gs>
              <a:gs pos="7001">
                <a:srgbClr val="E6E6E6"/>
              </a:gs>
              <a:gs pos="32001">
                <a:srgbClr val="7D8496"/>
              </a:gs>
              <a:gs pos="47000">
                <a:srgbClr val="E6E6E6"/>
              </a:gs>
              <a:gs pos="85001">
                <a:srgbClr val="7D8496"/>
              </a:gs>
              <a:gs pos="100000">
                <a:srgbClr val="E6E6E6"/>
              </a:gs>
            </a:gsLst>
            <a:lin ang="10800000" scaled="1"/>
            <a:tileRect/>
          </a:gradFill>
          <a:ln w="9525">
            <a:solidFill>
              <a:schemeClr val="bg1">
                <a:lumMod val="50000"/>
              </a:schemeClr>
            </a:solidFill>
          </a:ln>
          <a:scene3d>
            <a:camera prst="orthographicFront">
              <a:rot lat="1200000" lon="272018" rev="2040000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211" name="210 Rectángulo"/>
          <p:cNvSpPr/>
          <p:nvPr/>
        </p:nvSpPr>
        <p:spPr>
          <a:xfrm rot="1080000">
            <a:off x="5239662" y="5872910"/>
            <a:ext cx="806946" cy="175965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>
              <a:rot lat="1200000" lon="0" rev="0"/>
            </a:camera>
            <a:lightRig rig="threePt" dir="t"/>
          </a:scene3d>
        </p:spPr>
        <p:txBody>
          <a:bodyPr wrap="square">
            <a:spAutoFit/>
          </a:bodyPr>
          <a:lstStyle/>
          <a:p>
            <a:pPr marL="457200" indent="-457200"/>
            <a:r>
              <a:rPr lang="es-ES_tradnl" sz="500" b="1" dirty="0" smtClean="0">
                <a:solidFill>
                  <a:srgbClr val="00519E"/>
                </a:solidFill>
                <a:latin typeface="TitilliumText22L Regular"/>
                <a:cs typeface="TitilliumText22L Regular"/>
              </a:rPr>
              <a:t>Hydrogen</a:t>
            </a:r>
          </a:p>
        </p:txBody>
      </p:sp>
      <p:cxnSp>
        <p:nvCxnSpPr>
          <p:cNvPr id="212" name="211 Conector recto de flecha"/>
          <p:cNvCxnSpPr>
            <a:stCxn id="199" idx="3"/>
          </p:cNvCxnSpPr>
          <p:nvPr/>
        </p:nvCxnSpPr>
        <p:spPr>
          <a:xfrm>
            <a:off x="6923141" y="3874643"/>
            <a:ext cx="817211" cy="659740"/>
          </a:xfrm>
          <a:prstGeom prst="straightConnector1">
            <a:avLst/>
          </a:prstGeom>
          <a:ln w="25400">
            <a:gradFill>
              <a:gsLst>
                <a:gs pos="0">
                  <a:schemeClr val="accent1">
                    <a:tint val="66000"/>
                    <a:satMod val="160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5400000" scaled="0"/>
            </a:gra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3" name="212 Conector recto de flecha"/>
          <p:cNvCxnSpPr/>
          <p:nvPr/>
        </p:nvCxnSpPr>
        <p:spPr>
          <a:xfrm flipV="1">
            <a:off x="4932040" y="3886311"/>
            <a:ext cx="648072" cy="288032"/>
          </a:xfrm>
          <a:prstGeom prst="straightConnector1">
            <a:avLst/>
          </a:prstGeom>
          <a:ln w="25400">
            <a:gradFill>
              <a:gsLst>
                <a:gs pos="0">
                  <a:schemeClr val="accent1">
                    <a:tint val="66000"/>
                    <a:satMod val="160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5400000" scaled="0"/>
            </a:gra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4" name="213 Conector recto de flecha"/>
          <p:cNvCxnSpPr/>
          <p:nvPr/>
        </p:nvCxnSpPr>
        <p:spPr>
          <a:xfrm flipV="1">
            <a:off x="6372200" y="5398479"/>
            <a:ext cx="1080120" cy="360040"/>
          </a:xfrm>
          <a:prstGeom prst="straightConnector1">
            <a:avLst/>
          </a:prstGeom>
          <a:ln w="25400">
            <a:gradFill>
              <a:gsLst>
                <a:gs pos="0">
                  <a:schemeClr val="accent1">
                    <a:tint val="66000"/>
                    <a:satMod val="160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5400000" scaled="0"/>
            </a:gra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5" name="214 Conector recto de flecha"/>
          <p:cNvCxnSpPr/>
          <p:nvPr/>
        </p:nvCxnSpPr>
        <p:spPr>
          <a:xfrm>
            <a:off x="2843808" y="3598279"/>
            <a:ext cx="648072" cy="449117"/>
          </a:xfrm>
          <a:prstGeom prst="straightConnector1">
            <a:avLst/>
          </a:prstGeom>
          <a:ln w="25400">
            <a:gradFill>
              <a:gsLst>
                <a:gs pos="0">
                  <a:schemeClr val="accent1">
                    <a:tint val="66000"/>
                    <a:satMod val="160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5400000" scaled="0"/>
            </a:gra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16" name="Picture 4"/>
          <p:cNvPicPr>
            <a:picLocks noChangeAspect="1" noChangeArrowheads="1"/>
          </p:cNvPicPr>
          <p:nvPr/>
        </p:nvPicPr>
        <p:blipFill>
          <a:blip r:embed="rId30" cstate="print"/>
          <a:srcRect/>
          <a:stretch>
            <a:fillRect/>
          </a:stretch>
        </p:blipFill>
        <p:spPr bwMode="auto">
          <a:xfrm>
            <a:off x="5540284" y="3917977"/>
            <a:ext cx="1047940" cy="1061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217" name="216 Conector recto de flecha"/>
          <p:cNvCxnSpPr/>
          <p:nvPr/>
        </p:nvCxnSpPr>
        <p:spPr>
          <a:xfrm>
            <a:off x="5076056" y="4603546"/>
            <a:ext cx="504056" cy="74853"/>
          </a:xfrm>
          <a:prstGeom prst="straightConnector1">
            <a:avLst/>
          </a:prstGeom>
          <a:ln w="25400">
            <a:gradFill>
              <a:gsLst>
                <a:gs pos="0">
                  <a:schemeClr val="accent1">
                    <a:tint val="66000"/>
                    <a:satMod val="160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5400000" scaled="0"/>
            </a:gra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8" name="217 Conector recto de flecha"/>
          <p:cNvCxnSpPr/>
          <p:nvPr/>
        </p:nvCxnSpPr>
        <p:spPr>
          <a:xfrm flipH="1">
            <a:off x="5580112" y="4966431"/>
            <a:ext cx="360040" cy="432048"/>
          </a:xfrm>
          <a:prstGeom prst="straightConnector1">
            <a:avLst/>
          </a:prstGeom>
          <a:ln w="25400">
            <a:gradFill>
              <a:gsLst>
                <a:gs pos="0">
                  <a:schemeClr val="accent1">
                    <a:tint val="66000"/>
                    <a:satMod val="160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5400000" scaled="0"/>
            </a:gra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9" name="218 Conector recto de flecha"/>
          <p:cNvCxnSpPr/>
          <p:nvPr/>
        </p:nvCxnSpPr>
        <p:spPr>
          <a:xfrm flipH="1">
            <a:off x="6300192" y="3958319"/>
            <a:ext cx="288032" cy="432048"/>
          </a:xfrm>
          <a:prstGeom prst="straightConnector1">
            <a:avLst/>
          </a:prstGeom>
          <a:ln w="25400">
            <a:gradFill>
              <a:gsLst>
                <a:gs pos="0">
                  <a:schemeClr val="accent1">
                    <a:tint val="66000"/>
                    <a:satMod val="160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5400000" scaled="0"/>
            </a:gra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0" name="219 Conector recto de flecha"/>
          <p:cNvCxnSpPr/>
          <p:nvPr/>
        </p:nvCxnSpPr>
        <p:spPr>
          <a:xfrm>
            <a:off x="6516216" y="4747562"/>
            <a:ext cx="360040" cy="74853"/>
          </a:xfrm>
          <a:prstGeom prst="straightConnector1">
            <a:avLst/>
          </a:prstGeom>
          <a:ln w="25400">
            <a:gradFill>
              <a:gsLst>
                <a:gs pos="0">
                  <a:schemeClr val="accent1">
                    <a:tint val="66000"/>
                    <a:satMod val="160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5400000" scaled="0"/>
            </a:gra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1" name="220 Conector recto de flecha"/>
          <p:cNvCxnSpPr/>
          <p:nvPr/>
        </p:nvCxnSpPr>
        <p:spPr>
          <a:xfrm flipH="1">
            <a:off x="5220072" y="3886311"/>
            <a:ext cx="432048" cy="1512168"/>
          </a:xfrm>
          <a:prstGeom prst="straightConnector1">
            <a:avLst/>
          </a:prstGeom>
          <a:ln w="25400">
            <a:gradFill>
              <a:gsLst>
                <a:gs pos="0">
                  <a:schemeClr val="accent1">
                    <a:tint val="66000"/>
                    <a:satMod val="160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5400000" scaled="0"/>
            </a:gra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2" name="221 Conector recto de flecha"/>
          <p:cNvCxnSpPr/>
          <p:nvPr/>
        </p:nvCxnSpPr>
        <p:spPr>
          <a:xfrm>
            <a:off x="4716016" y="4960741"/>
            <a:ext cx="2016224" cy="149706"/>
          </a:xfrm>
          <a:prstGeom prst="straightConnector1">
            <a:avLst/>
          </a:prstGeom>
          <a:ln w="25400">
            <a:gradFill>
              <a:gsLst>
                <a:gs pos="0">
                  <a:schemeClr val="accent1">
                    <a:tint val="66000"/>
                    <a:satMod val="160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5400000" scaled="0"/>
            </a:gra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7" name="86 Conector recto de flecha"/>
          <p:cNvCxnSpPr/>
          <p:nvPr/>
        </p:nvCxnSpPr>
        <p:spPr>
          <a:xfrm flipV="1">
            <a:off x="2339752" y="4966431"/>
            <a:ext cx="1080120" cy="144016"/>
          </a:xfrm>
          <a:prstGeom prst="straightConnector1">
            <a:avLst/>
          </a:prstGeom>
          <a:ln w="25400">
            <a:gradFill>
              <a:gsLst>
                <a:gs pos="0">
                  <a:schemeClr val="accent1">
                    <a:tint val="66000"/>
                    <a:satMod val="160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5400000" scaled="0"/>
            </a:gra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9" name="88 Rectángulo"/>
          <p:cNvSpPr/>
          <p:nvPr/>
        </p:nvSpPr>
        <p:spPr>
          <a:xfrm>
            <a:off x="359532" y="854865"/>
            <a:ext cx="8712968" cy="5400600"/>
          </a:xfrm>
          <a:prstGeom prst="rect">
            <a:avLst/>
          </a:prstGeom>
          <a:solidFill>
            <a:schemeClr val="bg1">
              <a:alpha val="8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90" name="31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7010432" y="6492899"/>
            <a:ext cx="2133600" cy="365125"/>
          </a:xfrm>
        </p:spPr>
        <p:txBody>
          <a:bodyPr/>
          <a:lstStyle/>
          <a:p>
            <a:fld id="{097D80E7-8DAC-4BA5-B074-EAA36A9A597A}" type="slidenum">
              <a:rPr lang="es-ES" b="1" smtClean="0">
                <a:solidFill>
                  <a:schemeClr val="bg1"/>
                </a:solidFill>
              </a:rPr>
              <a:pPr/>
              <a:t>3</a:t>
            </a:fld>
            <a:r>
              <a:rPr lang="es-ES" b="1" dirty="0" smtClean="0">
                <a:solidFill>
                  <a:schemeClr val="bg1"/>
                </a:solidFill>
              </a:rPr>
              <a:t>/16</a:t>
            </a:r>
            <a:endParaRPr lang="es-ES" b="1" dirty="0">
              <a:solidFill>
                <a:schemeClr val="bg1"/>
              </a:solidFill>
            </a:endParaRPr>
          </a:p>
        </p:txBody>
      </p:sp>
      <p:sp>
        <p:nvSpPr>
          <p:cNvPr id="91" name="Marcador de pie de página 2"/>
          <p:cNvSpPr>
            <a:spLocks noGrp="1"/>
          </p:cNvSpPr>
          <p:nvPr>
            <p:ph type="ftr" sz="quarter" idx="11"/>
          </p:nvPr>
        </p:nvSpPr>
        <p:spPr>
          <a:xfrm>
            <a:off x="35496" y="6453336"/>
            <a:ext cx="8496944" cy="365125"/>
          </a:xfrm>
        </p:spPr>
        <p:txBody>
          <a:bodyPr/>
          <a:lstStyle/>
          <a:p>
            <a:pPr algn="l"/>
            <a:r>
              <a:rPr lang="en-US" sz="1100" b="1" i="1" dirty="0" smtClean="0">
                <a:solidFill>
                  <a:schemeClr val="bg1"/>
                </a:solidFill>
                <a:latin typeface="TitilliumText22L Regular"/>
              </a:rPr>
              <a:t>Power Quality Management of Interconnected </a:t>
            </a:r>
            <a:r>
              <a:rPr lang="en-US" sz="1100" b="1" i="1" dirty="0" err="1" smtClean="0">
                <a:solidFill>
                  <a:schemeClr val="bg1"/>
                </a:solidFill>
                <a:latin typeface="TitilliumText22L Regular"/>
              </a:rPr>
              <a:t>Microgrids</a:t>
            </a:r>
            <a:r>
              <a:rPr lang="en-US" sz="1100" b="1" i="1" dirty="0" smtClean="0">
                <a:solidFill>
                  <a:schemeClr val="bg1"/>
                </a:solidFill>
                <a:latin typeface="TitilliumText22L Regular"/>
              </a:rPr>
              <a:t> using Model Predictive Control</a:t>
            </a:r>
            <a:endParaRPr lang="es-ES" sz="1100" b="1" i="1" dirty="0">
              <a:solidFill>
                <a:schemeClr val="bg1"/>
              </a:solidFill>
              <a:latin typeface="TitilliumText22L Regular"/>
            </a:endParaRPr>
          </a:p>
        </p:txBody>
      </p:sp>
      <p:sp>
        <p:nvSpPr>
          <p:cNvPr id="93" name="Rectángulo 42"/>
          <p:cNvSpPr/>
          <p:nvPr/>
        </p:nvSpPr>
        <p:spPr>
          <a:xfrm>
            <a:off x="582804" y="1318116"/>
            <a:ext cx="8381684" cy="63094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ES" sz="2400" b="1" dirty="0" smtClean="0">
                <a:solidFill>
                  <a:srgbClr val="41A62A"/>
                </a:solidFill>
                <a:latin typeface="TitilliumText22L Regular"/>
                <a:cs typeface="TitilliumText22L Regular"/>
              </a:rPr>
              <a:t> </a:t>
            </a:r>
            <a:endParaRPr lang="es-ES" sz="2400" b="1" dirty="0" smtClean="0">
              <a:solidFill>
                <a:srgbClr val="00519E"/>
              </a:solidFill>
              <a:latin typeface="TitilliumText22L Regular"/>
              <a:cs typeface="TitilliumText22L Regular"/>
            </a:endParaRPr>
          </a:p>
          <a:p>
            <a:pPr marL="342900" indent="-342900" algn="just">
              <a:buFont typeface="Wingdings" panose="05000000000000000000" pitchFamily="2" charset="2"/>
              <a:buChar char="q"/>
            </a:pPr>
            <a:r>
              <a:rPr lang="en-US" sz="2200" dirty="0" err="1">
                <a:solidFill>
                  <a:srgbClr val="00519E"/>
                </a:solidFill>
                <a:latin typeface="TitilliumText22L Regular"/>
                <a:cs typeface="TitilliumText22L Regular"/>
              </a:rPr>
              <a:t>Microgrids</a:t>
            </a:r>
            <a:r>
              <a:rPr lang="en-US" sz="2200" dirty="0">
                <a:solidFill>
                  <a:srgbClr val="00519E"/>
                </a:solidFill>
                <a:latin typeface="TitilliumText22L Regular"/>
                <a:cs typeface="TitilliumText22L Regular"/>
              </a:rPr>
              <a:t> can be seen as a </a:t>
            </a:r>
            <a:r>
              <a:rPr lang="en-US" sz="2200" dirty="0">
                <a:solidFill>
                  <a:srgbClr val="41A62A"/>
                </a:solidFill>
                <a:latin typeface="TitilliumText22L Regular"/>
                <a:cs typeface="TitilliumText22L Regular"/>
              </a:rPr>
              <a:t>key technology </a:t>
            </a:r>
            <a:r>
              <a:rPr lang="en-US" sz="2200" dirty="0">
                <a:solidFill>
                  <a:srgbClr val="00519E"/>
                </a:solidFill>
                <a:latin typeface="TitilliumText22L Regular"/>
                <a:cs typeface="TitilliumText22L Regular"/>
              </a:rPr>
              <a:t>to </a:t>
            </a:r>
            <a:r>
              <a:rPr lang="en-US" sz="2200" dirty="0" smtClean="0">
                <a:solidFill>
                  <a:srgbClr val="00519E"/>
                </a:solidFill>
                <a:latin typeface="TitilliumText22L Regular"/>
                <a:cs typeface="TitilliumText22L Regular"/>
              </a:rPr>
              <a:t>improve </a:t>
            </a:r>
            <a:r>
              <a:rPr lang="en-US" sz="2200" dirty="0" smtClean="0">
                <a:solidFill>
                  <a:srgbClr val="41A62A"/>
                </a:solidFill>
                <a:latin typeface="TitilliumText22L Regular"/>
                <a:cs typeface="TitilliumText22L Regular"/>
              </a:rPr>
              <a:t>power </a:t>
            </a:r>
            <a:r>
              <a:rPr lang="en-US" sz="2200" dirty="0">
                <a:solidFill>
                  <a:srgbClr val="41A62A"/>
                </a:solidFill>
                <a:latin typeface="TitilliumText22L Regular"/>
                <a:cs typeface="TitilliumText22L Regular"/>
              </a:rPr>
              <a:t>quality and reliability (PQR). </a:t>
            </a:r>
            <a:r>
              <a:rPr lang="en-US" sz="2200" dirty="0">
                <a:solidFill>
                  <a:srgbClr val="00519E"/>
                </a:solidFill>
                <a:latin typeface="TitilliumText22L Regular"/>
                <a:cs typeface="TitilliumText22L Regular"/>
              </a:rPr>
              <a:t>Their ability to </a:t>
            </a:r>
            <a:r>
              <a:rPr lang="en-US" sz="2200" dirty="0" smtClean="0">
                <a:solidFill>
                  <a:srgbClr val="00519E"/>
                </a:solidFill>
                <a:latin typeface="TitilliumText22L Regular"/>
                <a:cs typeface="TitilliumText22L Regular"/>
              </a:rPr>
              <a:t>work in grid-connected or islanded mode is specially adequate to supply energy to sensitive loads even in renewable energy-based electricity systems.</a:t>
            </a:r>
          </a:p>
          <a:p>
            <a:pPr marL="342900" indent="-342900" algn="just">
              <a:buFont typeface="Wingdings" panose="05000000000000000000" pitchFamily="2" charset="2"/>
              <a:buChar char="q"/>
            </a:pPr>
            <a:r>
              <a:rPr lang="en-US" sz="2200" dirty="0">
                <a:solidFill>
                  <a:srgbClr val="00519E"/>
                </a:solidFill>
                <a:latin typeface="TitilliumText22L Regular"/>
                <a:cs typeface="TitilliumText22L Regular"/>
              </a:rPr>
              <a:t>T</a:t>
            </a:r>
            <a:r>
              <a:rPr lang="en-US" sz="2200" dirty="0" smtClean="0">
                <a:solidFill>
                  <a:srgbClr val="00519E"/>
                </a:solidFill>
                <a:latin typeface="TitilliumText22L Regular"/>
                <a:cs typeface="TitilliumText22L Regular"/>
              </a:rPr>
              <a:t>he final </a:t>
            </a:r>
            <a:r>
              <a:rPr lang="en-US" sz="2200" dirty="0">
                <a:solidFill>
                  <a:srgbClr val="00519E"/>
                </a:solidFill>
                <a:latin typeface="TitilliumText22L Regular"/>
                <a:cs typeface="TitilliumText22L Regular"/>
              </a:rPr>
              <a:t>power quality obtained </a:t>
            </a:r>
            <a:r>
              <a:rPr lang="en-US" sz="2200" dirty="0" smtClean="0">
                <a:solidFill>
                  <a:srgbClr val="00519E"/>
                </a:solidFill>
                <a:latin typeface="TitilliumText22L Regular"/>
                <a:cs typeface="TitilliumText22L Regular"/>
              </a:rPr>
              <a:t>in</a:t>
            </a:r>
            <a:r>
              <a:rPr lang="en-US" sz="2200" dirty="0">
                <a:solidFill>
                  <a:srgbClr val="00519E"/>
                </a:solidFill>
                <a:latin typeface="TitilliumText22L Regular"/>
                <a:cs typeface="TitilliumText22L Regular"/>
              </a:rPr>
              <a:t> </a:t>
            </a:r>
            <a:r>
              <a:rPr lang="en-US" sz="2200" dirty="0" err="1" smtClean="0">
                <a:solidFill>
                  <a:srgbClr val="00519E"/>
                </a:solidFill>
                <a:latin typeface="TitilliumText22L Regular"/>
                <a:cs typeface="TitilliumText22L Regular"/>
              </a:rPr>
              <a:t>microgrids</a:t>
            </a:r>
            <a:r>
              <a:rPr lang="en-US" sz="2200" dirty="0" smtClean="0">
                <a:solidFill>
                  <a:srgbClr val="00519E"/>
                </a:solidFill>
                <a:latin typeface="TitilliumText22L Regular"/>
                <a:cs typeface="TitilliumText22L Regular"/>
              </a:rPr>
              <a:t> </a:t>
            </a:r>
            <a:r>
              <a:rPr lang="en-US" sz="2200" dirty="0">
                <a:solidFill>
                  <a:srgbClr val="00519E"/>
                </a:solidFill>
                <a:latin typeface="TitilliumText22L Regular"/>
                <a:cs typeface="TitilliumText22L Regular"/>
              </a:rPr>
              <a:t>depends on the exchanged </a:t>
            </a:r>
            <a:r>
              <a:rPr lang="en-US" sz="2200" dirty="0">
                <a:solidFill>
                  <a:srgbClr val="41A62A"/>
                </a:solidFill>
                <a:latin typeface="TitilliumText22L Regular"/>
                <a:cs typeface="TitilliumText22L Regular"/>
              </a:rPr>
              <a:t>power </a:t>
            </a:r>
            <a:r>
              <a:rPr lang="en-US" sz="2200" dirty="0" smtClean="0">
                <a:solidFill>
                  <a:srgbClr val="41A62A"/>
                </a:solidFill>
                <a:latin typeface="TitilliumText22L Regular"/>
                <a:cs typeface="TitilliumText22L Regular"/>
              </a:rPr>
              <a:t>flow between its </a:t>
            </a:r>
            <a:r>
              <a:rPr lang="en-US" sz="2200" dirty="0">
                <a:solidFill>
                  <a:srgbClr val="41A62A"/>
                </a:solidFill>
                <a:latin typeface="TitilliumText22L Regular"/>
                <a:cs typeface="TitilliumText22L Regular"/>
              </a:rPr>
              <a:t>local devices connected and the </a:t>
            </a:r>
            <a:r>
              <a:rPr lang="en-US" sz="2200" dirty="0" smtClean="0">
                <a:solidFill>
                  <a:srgbClr val="41A62A"/>
                </a:solidFill>
                <a:latin typeface="TitilliumText22L Regular"/>
                <a:cs typeface="TitilliumText22L Regular"/>
              </a:rPr>
              <a:t>power grid</a:t>
            </a:r>
            <a:r>
              <a:rPr lang="en-US" sz="2200" dirty="0">
                <a:solidFill>
                  <a:srgbClr val="00519E"/>
                </a:solidFill>
                <a:latin typeface="TitilliumText22L Regular"/>
                <a:cs typeface="TitilliumText22L Regular"/>
              </a:rPr>
              <a:t>. </a:t>
            </a:r>
            <a:endParaRPr lang="en-US" sz="2200" dirty="0" smtClean="0">
              <a:solidFill>
                <a:srgbClr val="00519E"/>
              </a:solidFill>
              <a:latin typeface="TitilliumText22L Regular"/>
              <a:cs typeface="TitilliumText22L Regular"/>
            </a:endParaRPr>
          </a:p>
          <a:p>
            <a:pPr marL="342900" indent="-342900" algn="just">
              <a:buFont typeface="Wingdings" panose="05000000000000000000" pitchFamily="2" charset="2"/>
              <a:buChar char="q"/>
            </a:pPr>
            <a:r>
              <a:rPr lang="en-US" sz="2200" dirty="0" smtClean="0">
                <a:solidFill>
                  <a:srgbClr val="00519E"/>
                </a:solidFill>
                <a:latin typeface="TitilliumText22L Regular"/>
                <a:cs typeface="TitilliumText22L Regular"/>
              </a:rPr>
              <a:t>An appropriate energy </a:t>
            </a:r>
            <a:r>
              <a:rPr lang="en-US" sz="2200" dirty="0">
                <a:solidFill>
                  <a:srgbClr val="00519E"/>
                </a:solidFill>
                <a:latin typeface="TitilliumText22L Regular"/>
                <a:cs typeface="TitilliumText22L Regular"/>
              </a:rPr>
              <a:t>storage system (ESS) connected to a voltage </a:t>
            </a:r>
            <a:r>
              <a:rPr lang="en-US" sz="2200" dirty="0" smtClean="0">
                <a:solidFill>
                  <a:srgbClr val="00519E"/>
                </a:solidFill>
                <a:latin typeface="TitilliumText22L Regular"/>
                <a:cs typeface="TitilliumText22L Regular"/>
              </a:rPr>
              <a:t>source inverter </a:t>
            </a:r>
            <a:r>
              <a:rPr lang="en-US" sz="2200" dirty="0">
                <a:solidFill>
                  <a:srgbClr val="00519E"/>
                </a:solidFill>
                <a:latin typeface="TitilliumText22L Regular"/>
                <a:cs typeface="TitilliumText22L Regular"/>
              </a:rPr>
              <a:t>(VSI) can be used to enhance </a:t>
            </a:r>
            <a:r>
              <a:rPr lang="en-US" sz="2200" dirty="0" smtClean="0">
                <a:solidFill>
                  <a:srgbClr val="00519E"/>
                </a:solidFill>
                <a:latin typeface="TitilliumText22L Regular"/>
                <a:cs typeface="TitilliumText22L Regular"/>
              </a:rPr>
              <a:t>PQR of </a:t>
            </a:r>
            <a:r>
              <a:rPr lang="en-US" sz="2200" dirty="0">
                <a:solidFill>
                  <a:srgbClr val="00519E"/>
                </a:solidFill>
                <a:latin typeface="TitilliumText22L Regular"/>
                <a:cs typeface="TitilliumText22L Regular"/>
              </a:rPr>
              <a:t>the </a:t>
            </a:r>
            <a:r>
              <a:rPr lang="en-US" sz="2200" dirty="0" err="1">
                <a:solidFill>
                  <a:srgbClr val="00519E"/>
                </a:solidFill>
                <a:latin typeface="TitilliumText22L Regular"/>
                <a:cs typeface="TitilliumText22L Regular"/>
              </a:rPr>
              <a:t>microgrid</a:t>
            </a:r>
            <a:r>
              <a:rPr lang="en-US" sz="2200" dirty="0">
                <a:solidFill>
                  <a:srgbClr val="00519E"/>
                </a:solidFill>
                <a:latin typeface="TitilliumText22L Regular"/>
                <a:cs typeface="TitilliumText22L Regular"/>
              </a:rPr>
              <a:t>. </a:t>
            </a:r>
            <a:r>
              <a:rPr lang="en-US" sz="2200" dirty="0" smtClean="0">
                <a:solidFill>
                  <a:srgbClr val="00519E"/>
                </a:solidFill>
                <a:latin typeface="TitilliumText22L Regular"/>
                <a:cs typeface="TitilliumText22L Regular"/>
              </a:rPr>
              <a:t>The final </a:t>
            </a:r>
            <a:r>
              <a:rPr lang="en-US" sz="2200" dirty="0">
                <a:solidFill>
                  <a:srgbClr val="00519E"/>
                </a:solidFill>
                <a:latin typeface="TitilliumText22L Regular"/>
                <a:cs typeface="TitilliumText22L Regular"/>
              </a:rPr>
              <a:t>result </a:t>
            </a:r>
            <a:r>
              <a:rPr lang="en-US" sz="2200" dirty="0" smtClean="0">
                <a:solidFill>
                  <a:srgbClr val="00519E"/>
                </a:solidFill>
                <a:latin typeface="TitilliumText22L Regular"/>
                <a:cs typeface="TitilliumText22L Regular"/>
              </a:rPr>
              <a:t>not </a:t>
            </a:r>
            <a:r>
              <a:rPr lang="en-US" sz="2200" dirty="0">
                <a:solidFill>
                  <a:srgbClr val="00519E"/>
                </a:solidFill>
                <a:latin typeface="TitilliumText22L Regular"/>
                <a:cs typeface="TitilliumText22L Regular"/>
              </a:rPr>
              <a:t>only </a:t>
            </a:r>
            <a:r>
              <a:rPr lang="en-US" sz="2200" dirty="0" smtClean="0">
                <a:solidFill>
                  <a:srgbClr val="00519E"/>
                </a:solidFill>
                <a:latin typeface="TitilliumText22L Regular"/>
                <a:cs typeface="TitilliumText22L Regular"/>
              </a:rPr>
              <a:t>depend </a:t>
            </a:r>
            <a:r>
              <a:rPr lang="en-US" sz="2200" dirty="0">
                <a:solidFill>
                  <a:srgbClr val="00519E"/>
                </a:solidFill>
                <a:latin typeface="TitilliumText22L Regular"/>
                <a:cs typeface="TitilliumText22L Regular"/>
              </a:rPr>
              <a:t>on </a:t>
            </a:r>
            <a:r>
              <a:rPr lang="en-US" sz="2200" dirty="0" smtClean="0">
                <a:solidFill>
                  <a:srgbClr val="00519E"/>
                </a:solidFill>
                <a:latin typeface="TitilliumText22L Regular"/>
                <a:cs typeface="TitilliumText22L Regular"/>
              </a:rPr>
              <a:t>the VSI topology but </a:t>
            </a:r>
            <a:r>
              <a:rPr lang="en-US" sz="2200" dirty="0">
                <a:solidFill>
                  <a:srgbClr val="00519E"/>
                </a:solidFill>
                <a:latin typeface="TitilliumText22L Regular"/>
                <a:cs typeface="TitilliumText22L Regular"/>
              </a:rPr>
              <a:t>also on its control system</a:t>
            </a:r>
            <a:r>
              <a:rPr lang="en-US" sz="2200" dirty="0" smtClean="0">
                <a:solidFill>
                  <a:srgbClr val="00519E"/>
                </a:solidFill>
                <a:latin typeface="TitilliumText22L Regular"/>
                <a:cs typeface="TitilliumText22L Regular"/>
              </a:rPr>
              <a:t>.</a:t>
            </a:r>
          </a:p>
          <a:p>
            <a:pPr marL="342900" indent="-342900" algn="just">
              <a:buFont typeface="Wingdings" panose="05000000000000000000" pitchFamily="2" charset="2"/>
              <a:buChar char="q"/>
            </a:pPr>
            <a:r>
              <a:rPr lang="es-ES" sz="2200" dirty="0" smtClean="0">
                <a:solidFill>
                  <a:srgbClr val="00519E"/>
                </a:solidFill>
                <a:latin typeface="TitilliumText22L Regular"/>
                <a:cs typeface="TitilliumText22L Regular"/>
              </a:rPr>
              <a:t>In </a:t>
            </a:r>
            <a:r>
              <a:rPr lang="es-ES" sz="2200" dirty="0" err="1" smtClean="0">
                <a:solidFill>
                  <a:srgbClr val="00519E"/>
                </a:solidFill>
                <a:latin typeface="TitilliumText22L Regular"/>
                <a:cs typeface="TitilliumText22L Regular"/>
              </a:rPr>
              <a:t>large</a:t>
            </a:r>
            <a:r>
              <a:rPr lang="es-ES" sz="2200" dirty="0" smtClean="0">
                <a:solidFill>
                  <a:srgbClr val="00519E"/>
                </a:solidFill>
                <a:latin typeface="TitilliumText22L Regular"/>
                <a:cs typeface="TitilliumText22L Regular"/>
              </a:rPr>
              <a:t> </a:t>
            </a:r>
            <a:r>
              <a:rPr lang="es-ES" sz="2200" dirty="0" err="1" smtClean="0">
                <a:solidFill>
                  <a:srgbClr val="00519E"/>
                </a:solidFill>
                <a:latin typeface="TitilliumText22L Regular"/>
                <a:cs typeface="TitilliumText22L Regular"/>
              </a:rPr>
              <a:t>facilities</a:t>
            </a:r>
            <a:r>
              <a:rPr lang="es-ES" sz="2200" dirty="0" smtClean="0">
                <a:solidFill>
                  <a:srgbClr val="00519E"/>
                </a:solidFill>
                <a:latin typeface="TitilliumText22L Regular"/>
                <a:cs typeface="TitilliumText22L Regular"/>
              </a:rPr>
              <a:t>, </a:t>
            </a:r>
            <a:r>
              <a:rPr lang="es-ES" sz="2200" dirty="0" err="1" smtClean="0">
                <a:solidFill>
                  <a:srgbClr val="00519E"/>
                </a:solidFill>
                <a:latin typeface="TitilliumText22L Regular"/>
                <a:cs typeface="TitilliumText22L Regular"/>
              </a:rPr>
              <a:t>the</a:t>
            </a:r>
            <a:r>
              <a:rPr lang="es-ES" sz="2200" dirty="0">
                <a:solidFill>
                  <a:srgbClr val="00519E"/>
                </a:solidFill>
                <a:latin typeface="TitilliumText22L Regular"/>
                <a:cs typeface="TitilliumText22L Regular"/>
              </a:rPr>
              <a:t> </a:t>
            </a:r>
            <a:r>
              <a:rPr lang="es-ES" sz="2200" dirty="0" err="1" smtClean="0">
                <a:solidFill>
                  <a:srgbClr val="00519E"/>
                </a:solidFill>
                <a:latin typeface="TitilliumText22L Regular"/>
                <a:cs typeface="TitilliumText22L Regular"/>
              </a:rPr>
              <a:t>energy</a:t>
            </a:r>
            <a:r>
              <a:rPr lang="es-ES" sz="2200" dirty="0" smtClean="0">
                <a:solidFill>
                  <a:srgbClr val="00519E"/>
                </a:solidFill>
                <a:latin typeface="TitilliumText22L Regular"/>
                <a:cs typeface="TitilliumText22L Regular"/>
              </a:rPr>
              <a:t> </a:t>
            </a:r>
            <a:r>
              <a:rPr lang="es-ES" sz="2200" dirty="0" err="1" smtClean="0">
                <a:solidFill>
                  <a:srgbClr val="00519E"/>
                </a:solidFill>
                <a:latin typeface="TitilliumText22L Regular"/>
                <a:cs typeface="TitilliumText22L Regular"/>
              </a:rPr>
              <a:t>system</a:t>
            </a:r>
            <a:r>
              <a:rPr lang="es-ES" sz="2200" dirty="0" smtClean="0">
                <a:solidFill>
                  <a:srgbClr val="00519E"/>
                </a:solidFill>
                <a:latin typeface="TitilliumText22L Regular"/>
                <a:cs typeface="TitilliumText22L Regular"/>
              </a:rPr>
              <a:t> can be </a:t>
            </a:r>
            <a:r>
              <a:rPr lang="es-ES" sz="2200" dirty="0" err="1" smtClean="0">
                <a:solidFill>
                  <a:srgbClr val="00519E"/>
                </a:solidFill>
                <a:latin typeface="TitilliumText22L Regular"/>
                <a:cs typeface="TitilliumText22L Regular"/>
              </a:rPr>
              <a:t>based</a:t>
            </a:r>
            <a:r>
              <a:rPr lang="es-ES" sz="2200" dirty="0" smtClean="0">
                <a:solidFill>
                  <a:srgbClr val="00519E"/>
                </a:solidFill>
                <a:latin typeface="TitilliumText22L Regular"/>
                <a:cs typeface="TitilliumText22L Regular"/>
              </a:rPr>
              <a:t> in </a:t>
            </a:r>
            <a:r>
              <a:rPr lang="es-ES" sz="2200" dirty="0" err="1" smtClean="0">
                <a:solidFill>
                  <a:srgbClr val="00519E"/>
                </a:solidFill>
                <a:latin typeface="TitilliumText22L Regular"/>
                <a:cs typeface="TitilliumText22L Regular"/>
              </a:rPr>
              <a:t>several</a:t>
            </a:r>
            <a:r>
              <a:rPr lang="es-ES" sz="2200" dirty="0" smtClean="0">
                <a:solidFill>
                  <a:srgbClr val="00519E"/>
                </a:solidFill>
                <a:latin typeface="TitilliumText22L Regular"/>
                <a:cs typeface="TitilliumText22L Regular"/>
              </a:rPr>
              <a:t> </a:t>
            </a:r>
            <a:r>
              <a:rPr lang="es-ES" sz="2200" dirty="0" err="1" smtClean="0">
                <a:solidFill>
                  <a:srgbClr val="00519E"/>
                </a:solidFill>
                <a:latin typeface="TitilliumText22L Regular"/>
                <a:cs typeface="TitilliumText22L Regular"/>
              </a:rPr>
              <a:t>interconnected</a:t>
            </a:r>
            <a:r>
              <a:rPr lang="es-ES" sz="2200" dirty="0" smtClean="0">
                <a:solidFill>
                  <a:srgbClr val="00519E"/>
                </a:solidFill>
                <a:latin typeface="TitilliumText22L Regular"/>
                <a:cs typeface="TitilliumText22L Regular"/>
              </a:rPr>
              <a:t> </a:t>
            </a:r>
            <a:r>
              <a:rPr lang="es-ES" sz="2200" dirty="0" err="1" smtClean="0">
                <a:solidFill>
                  <a:srgbClr val="00519E"/>
                </a:solidFill>
                <a:latin typeface="TitilliumText22L Regular"/>
                <a:cs typeface="TitilliumText22L Regular"/>
              </a:rPr>
              <a:t>microgrids</a:t>
            </a:r>
            <a:endParaRPr lang="en-US" sz="2200" dirty="0">
              <a:solidFill>
                <a:srgbClr val="00519E"/>
              </a:solidFill>
              <a:latin typeface="TitilliumText22L Regular"/>
              <a:cs typeface="TitilliumText22L Regular"/>
            </a:endParaRPr>
          </a:p>
          <a:p>
            <a:pPr marL="342900" indent="-342900" algn="just">
              <a:buFont typeface="Wingdings" panose="05000000000000000000" pitchFamily="2" charset="2"/>
              <a:buChar char="q"/>
            </a:pPr>
            <a:endParaRPr lang="es-ES" sz="2400" b="1" dirty="0">
              <a:solidFill>
                <a:srgbClr val="00519E"/>
              </a:solidFill>
              <a:latin typeface="TitilliumText22L Regular"/>
              <a:cs typeface="TitilliumText22L Regular"/>
            </a:endParaRPr>
          </a:p>
          <a:p>
            <a:pPr algn="just"/>
            <a:endParaRPr lang="es-ES" sz="2400" b="1" dirty="0" smtClean="0">
              <a:solidFill>
                <a:srgbClr val="00519E"/>
              </a:solidFill>
              <a:latin typeface="TitilliumText22L Regular"/>
              <a:cs typeface="TitilliumText22L Regular"/>
            </a:endParaRPr>
          </a:p>
          <a:p>
            <a:pPr algn="just"/>
            <a:r>
              <a:rPr lang="es-ES" sz="2400" b="1" dirty="0" smtClean="0">
                <a:solidFill>
                  <a:srgbClr val="00519E"/>
                </a:solidFill>
                <a:latin typeface="TitilliumText22L Regular"/>
                <a:cs typeface="TitilliumText22L Regular"/>
              </a:rPr>
              <a:t> </a:t>
            </a:r>
            <a:endParaRPr lang="es-ES" sz="2400" b="1" dirty="0">
              <a:solidFill>
                <a:srgbClr val="00519E"/>
              </a:solidFill>
              <a:latin typeface="TitilliumText22L Regular"/>
              <a:cs typeface="TitilliumText22L Regular"/>
            </a:endParaRPr>
          </a:p>
        </p:txBody>
      </p:sp>
      <p:sp>
        <p:nvSpPr>
          <p:cNvPr id="3" name="Rectángulo 2"/>
          <p:cNvSpPr/>
          <p:nvPr/>
        </p:nvSpPr>
        <p:spPr>
          <a:xfrm>
            <a:off x="35496" y="0"/>
            <a:ext cx="9145016" cy="90622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2" name="94 Rectángulo"/>
          <p:cNvSpPr/>
          <p:nvPr/>
        </p:nvSpPr>
        <p:spPr>
          <a:xfrm>
            <a:off x="611560" y="1004065"/>
            <a:ext cx="7200000" cy="504626"/>
          </a:xfrm>
          <a:prstGeom prst="rect">
            <a:avLst/>
          </a:prstGeom>
          <a:solidFill>
            <a:srgbClr val="41A62A"/>
          </a:solidFill>
          <a:ln>
            <a:noFill/>
          </a:ln>
          <a:effectLst>
            <a:outerShdw blurRad="76200" dist="12700" dir="8100000" sy="-23000" kx="800400" algn="br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dirty="0">
                <a:solidFill>
                  <a:srgbClr val="97BE0D"/>
                </a:solidFill>
                <a:latin typeface="TitilliumText22L Regular"/>
                <a:cs typeface="TitilliumText22L Medium"/>
              </a:rPr>
              <a:t/>
            </a:r>
            <a:br>
              <a:rPr lang="es-ES_tradnl" dirty="0">
                <a:solidFill>
                  <a:srgbClr val="97BE0D"/>
                </a:solidFill>
                <a:latin typeface="TitilliumText22L Regular"/>
                <a:cs typeface="TitilliumText22L Medium"/>
              </a:rPr>
            </a:br>
            <a:endParaRPr lang="es-ES" dirty="0">
              <a:solidFill>
                <a:srgbClr val="97BE0D"/>
              </a:solidFill>
              <a:latin typeface="TitilliumText22L Regular"/>
              <a:cs typeface="TitilliumText22L Medium"/>
            </a:endParaRPr>
          </a:p>
        </p:txBody>
      </p:sp>
      <p:sp>
        <p:nvSpPr>
          <p:cNvPr id="94" name="95 Rectángulo"/>
          <p:cNvSpPr/>
          <p:nvPr/>
        </p:nvSpPr>
        <p:spPr>
          <a:xfrm>
            <a:off x="754436" y="932627"/>
            <a:ext cx="7200000" cy="504626"/>
          </a:xfrm>
          <a:prstGeom prst="rect">
            <a:avLst/>
          </a:prstGeom>
          <a:gradFill flip="none" rotWithShape="1">
            <a:gsLst>
              <a:gs pos="87000">
                <a:srgbClr val="0070C0"/>
              </a:gs>
              <a:gs pos="100000">
                <a:srgbClr val="0047FF"/>
              </a:gs>
            </a:gsLst>
            <a:lin ang="108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dirty="0" smtClean="0">
                <a:solidFill>
                  <a:srgbClr val="97BE0D"/>
                </a:solidFill>
                <a:latin typeface="TitilliumText22L Regular"/>
                <a:cs typeface="TitilliumText22L Medium"/>
              </a:rPr>
              <a:t/>
            </a:r>
            <a:br>
              <a:rPr lang="es-ES_tradnl" dirty="0" smtClean="0">
                <a:solidFill>
                  <a:srgbClr val="97BE0D"/>
                </a:solidFill>
                <a:latin typeface="TitilliumText22L Regular"/>
                <a:cs typeface="TitilliumText22L Medium"/>
              </a:rPr>
            </a:br>
            <a:endParaRPr lang="es-ES" dirty="0"/>
          </a:p>
        </p:txBody>
      </p:sp>
      <p:sp>
        <p:nvSpPr>
          <p:cNvPr id="98" name="96 Rectángulo"/>
          <p:cNvSpPr/>
          <p:nvPr/>
        </p:nvSpPr>
        <p:spPr>
          <a:xfrm>
            <a:off x="899592" y="932057"/>
            <a:ext cx="228139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spcBef>
                <a:spcPct val="0"/>
              </a:spcBef>
              <a:defRPr/>
            </a:pPr>
            <a:r>
              <a:rPr lang="es-ES_tradnl" sz="2800" b="1" dirty="0" err="1" smtClean="0">
                <a:solidFill>
                  <a:schemeClr val="bg1"/>
                </a:solidFill>
                <a:latin typeface="TitilliumText22L Regular"/>
                <a:cs typeface="TitilliumText22L Medium"/>
              </a:rPr>
              <a:t>Introduction</a:t>
            </a:r>
            <a:endParaRPr lang="es-ES_tradnl" sz="2000" b="1" dirty="0">
              <a:solidFill>
                <a:schemeClr val="bg1"/>
              </a:solidFill>
              <a:latin typeface="TitilliumText22L Regular"/>
              <a:cs typeface="TitilliumText22L Medium"/>
            </a:endParaRPr>
          </a:p>
        </p:txBody>
      </p:sp>
    </p:spTree>
    <p:extLst>
      <p:ext uri="{BB962C8B-B14F-4D97-AF65-F5344CB8AC3E}">
        <p14:creationId xmlns:p14="http://schemas.microsoft.com/office/powerpoint/2010/main" val="48767139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26 Rectángulo"/>
          <p:cNvSpPr/>
          <p:nvPr/>
        </p:nvSpPr>
        <p:spPr>
          <a:xfrm>
            <a:off x="971600" y="712150"/>
            <a:ext cx="8143932" cy="49244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endParaRPr lang="es-ES" sz="2600" b="1" dirty="0" smtClean="0">
              <a:ln w="9000" cmpd="sng">
                <a:noFill/>
                <a:prstDash val="solid"/>
              </a:ln>
              <a:solidFill>
                <a:srgbClr val="50DF17"/>
              </a:solidFill>
              <a:effectLst>
                <a:reflection blurRad="12700" stA="28000" endPos="45000" dist="1000" dir="5400000" sy="-100000" algn="bl" rotWithShape="0"/>
              </a:effectLst>
              <a:latin typeface="Myriad Pro" pitchFamily="34" charset="0"/>
            </a:endParaRPr>
          </a:p>
        </p:txBody>
      </p:sp>
      <p:sp>
        <p:nvSpPr>
          <p:cNvPr id="113" name="112 Rectángulo"/>
          <p:cNvSpPr/>
          <p:nvPr/>
        </p:nvSpPr>
        <p:spPr>
          <a:xfrm>
            <a:off x="1835696" y="2374143"/>
            <a:ext cx="1008112" cy="72008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sz="1000" b="1" dirty="0" smtClean="0">
              <a:solidFill>
                <a:schemeClr val="tx1"/>
              </a:solidFill>
            </a:endParaRPr>
          </a:p>
        </p:txBody>
      </p:sp>
      <p:sp>
        <p:nvSpPr>
          <p:cNvPr id="114" name="113 Rectángulo"/>
          <p:cNvSpPr/>
          <p:nvPr/>
        </p:nvSpPr>
        <p:spPr>
          <a:xfrm>
            <a:off x="3635896" y="2374143"/>
            <a:ext cx="1008112" cy="64807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000" b="1" dirty="0" smtClean="0">
                <a:solidFill>
                  <a:schemeClr val="tx1"/>
                </a:solidFill>
              </a:rPr>
              <a:t>PROCESS</a:t>
            </a:r>
          </a:p>
        </p:txBody>
      </p:sp>
      <p:cxnSp>
        <p:nvCxnSpPr>
          <p:cNvPr id="115" name="114 Conector recto de flecha"/>
          <p:cNvCxnSpPr/>
          <p:nvPr/>
        </p:nvCxnSpPr>
        <p:spPr>
          <a:xfrm>
            <a:off x="2843808" y="2518183"/>
            <a:ext cx="792000" cy="0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6" name="115 Conector recto de flecha"/>
          <p:cNvCxnSpPr/>
          <p:nvPr/>
        </p:nvCxnSpPr>
        <p:spPr>
          <a:xfrm>
            <a:off x="4644008" y="2662175"/>
            <a:ext cx="432048" cy="0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7" name="116 Conector recto de flecha"/>
          <p:cNvCxnSpPr/>
          <p:nvPr/>
        </p:nvCxnSpPr>
        <p:spPr>
          <a:xfrm>
            <a:off x="899592" y="2688003"/>
            <a:ext cx="936000" cy="0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18" name="117 Objeto"/>
          <p:cNvGraphicFramePr>
            <a:graphicFrameLocks noChangeAspect="1"/>
          </p:cNvGraphicFramePr>
          <p:nvPr/>
        </p:nvGraphicFramePr>
        <p:xfrm>
          <a:off x="1090489" y="2721310"/>
          <a:ext cx="317500" cy="228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346" name="Equation" r:id="rId4" imgW="317160" imgH="228600" progId="">
                  <p:embed/>
                </p:oleObj>
              </mc:Choice>
              <mc:Fallback>
                <p:oleObj name="Equation" r:id="rId4" imgW="317160" imgH="22860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90489" y="2721310"/>
                        <a:ext cx="317500" cy="2286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9" name="Object 7"/>
          <p:cNvGraphicFramePr>
            <a:graphicFrameLocks noChangeAspect="1"/>
          </p:cNvGraphicFramePr>
          <p:nvPr/>
        </p:nvGraphicFramePr>
        <p:xfrm>
          <a:off x="3022476" y="2505583"/>
          <a:ext cx="342900" cy="228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347" name="Equation" r:id="rId6" imgW="342720" imgH="228600" progId="">
                  <p:embed/>
                </p:oleObj>
              </mc:Choice>
              <mc:Fallback>
                <p:oleObj name="Equation" r:id="rId6" imgW="342720" imgH="22860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22476" y="2505583"/>
                        <a:ext cx="342900" cy="2286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0" name="Object 13"/>
          <p:cNvGraphicFramePr>
            <a:graphicFrameLocks noChangeAspect="1"/>
          </p:cNvGraphicFramePr>
          <p:nvPr/>
        </p:nvGraphicFramePr>
        <p:xfrm>
          <a:off x="4684589" y="2662572"/>
          <a:ext cx="355600" cy="228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348" name="Equation" r:id="rId8" imgW="355320" imgH="228600" progId="">
                  <p:embed/>
                </p:oleObj>
              </mc:Choice>
              <mc:Fallback>
                <p:oleObj name="Equation" r:id="rId8" imgW="355320" imgH="22860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84589" y="2662572"/>
                        <a:ext cx="355600" cy="2286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21" name="120 Conector recto de flecha"/>
          <p:cNvCxnSpPr/>
          <p:nvPr/>
        </p:nvCxnSpPr>
        <p:spPr>
          <a:xfrm>
            <a:off x="3779912" y="1942095"/>
            <a:ext cx="0" cy="432048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22" name="Object 16"/>
          <p:cNvGraphicFramePr>
            <a:graphicFrameLocks noChangeAspect="1"/>
          </p:cNvGraphicFramePr>
          <p:nvPr/>
        </p:nvGraphicFramePr>
        <p:xfrm>
          <a:off x="3843660" y="2014872"/>
          <a:ext cx="368300" cy="228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349" name="Equation" r:id="rId10" imgW="368280" imgH="228600" progId="">
                  <p:embed/>
                </p:oleObj>
              </mc:Choice>
              <mc:Fallback>
                <p:oleObj name="Equation" r:id="rId10" imgW="368280" imgH="22860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43660" y="2014872"/>
                        <a:ext cx="368300" cy="2286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3" name="122 Rectángulo"/>
          <p:cNvSpPr/>
          <p:nvPr/>
        </p:nvSpPr>
        <p:spPr>
          <a:xfrm>
            <a:off x="2915816" y="2014103"/>
            <a:ext cx="1008112" cy="21602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000" b="1" i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</a:t>
            </a:r>
            <a:r>
              <a:rPr lang="es-ES" sz="1000" b="1" i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tochasticity</a:t>
            </a:r>
            <a:endParaRPr lang="es-ES" sz="1000" b="1" i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4" name="123 Rectángulo"/>
          <p:cNvSpPr/>
          <p:nvPr/>
        </p:nvSpPr>
        <p:spPr>
          <a:xfrm>
            <a:off x="827584" y="2446151"/>
            <a:ext cx="1008112" cy="21602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000" b="1" i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r</a:t>
            </a:r>
            <a:r>
              <a:rPr lang="es-ES" sz="1000" b="1" i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eference</a:t>
            </a:r>
            <a:endParaRPr lang="es-ES" sz="1000" b="1" i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5" name="124 Rectángulo"/>
          <p:cNvSpPr/>
          <p:nvPr/>
        </p:nvSpPr>
        <p:spPr>
          <a:xfrm>
            <a:off x="2843808" y="2289162"/>
            <a:ext cx="792088" cy="21602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000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s-ES" sz="10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nput</a:t>
            </a:r>
          </a:p>
        </p:txBody>
      </p:sp>
      <p:sp>
        <p:nvSpPr>
          <p:cNvPr id="126" name="125 Rectángulo"/>
          <p:cNvSpPr/>
          <p:nvPr/>
        </p:nvSpPr>
        <p:spPr>
          <a:xfrm>
            <a:off x="4355976" y="2446151"/>
            <a:ext cx="1008112" cy="21602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0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output</a:t>
            </a:r>
          </a:p>
        </p:txBody>
      </p:sp>
      <p:graphicFrame>
        <p:nvGraphicFramePr>
          <p:cNvPr id="127" name="Object 30"/>
          <p:cNvGraphicFramePr>
            <a:graphicFrameLocks noChangeAspect="1"/>
          </p:cNvGraphicFramePr>
          <p:nvPr/>
        </p:nvGraphicFramePr>
        <p:xfrm>
          <a:off x="1954858" y="2374118"/>
          <a:ext cx="825500" cy="685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350" name="Equation" r:id="rId12" imgW="825480" imgH="685800" progId="">
                  <p:embed/>
                </p:oleObj>
              </mc:Choice>
              <mc:Fallback>
                <p:oleObj name="Equation" r:id="rId12" imgW="825480" imgH="68580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54858" y="2374118"/>
                        <a:ext cx="825500" cy="6858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8" name="127 Rectángulo"/>
          <p:cNvSpPr/>
          <p:nvPr/>
        </p:nvSpPr>
        <p:spPr>
          <a:xfrm>
            <a:off x="1835696" y="3670287"/>
            <a:ext cx="1008112" cy="72008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sz="1000" b="1" dirty="0" smtClean="0">
              <a:solidFill>
                <a:schemeClr val="tx1"/>
              </a:solidFill>
            </a:endParaRPr>
          </a:p>
        </p:txBody>
      </p:sp>
      <p:sp>
        <p:nvSpPr>
          <p:cNvPr id="129" name="128 Rectángulo"/>
          <p:cNvSpPr/>
          <p:nvPr/>
        </p:nvSpPr>
        <p:spPr>
          <a:xfrm>
            <a:off x="3635896" y="3670287"/>
            <a:ext cx="1008112" cy="64807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000" b="1" dirty="0" smtClean="0">
                <a:solidFill>
                  <a:schemeClr val="tx1"/>
                </a:solidFill>
              </a:rPr>
              <a:t>PROCESS</a:t>
            </a:r>
          </a:p>
        </p:txBody>
      </p:sp>
      <p:cxnSp>
        <p:nvCxnSpPr>
          <p:cNvPr id="130" name="129 Conector recto de flecha"/>
          <p:cNvCxnSpPr/>
          <p:nvPr/>
        </p:nvCxnSpPr>
        <p:spPr>
          <a:xfrm>
            <a:off x="2843808" y="4246351"/>
            <a:ext cx="792000" cy="0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1" name="130 Conector recto de flecha"/>
          <p:cNvCxnSpPr/>
          <p:nvPr/>
        </p:nvCxnSpPr>
        <p:spPr>
          <a:xfrm>
            <a:off x="4644008" y="3958319"/>
            <a:ext cx="432048" cy="0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2" name="131 Conector recto de flecha"/>
          <p:cNvCxnSpPr/>
          <p:nvPr/>
        </p:nvCxnSpPr>
        <p:spPr>
          <a:xfrm>
            <a:off x="899592" y="3984147"/>
            <a:ext cx="936000" cy="0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33" name="132 Objeto"/>
          <p:cNvGraphicFramePr>
            <a:graphicFrameLocks noChangeAspect="1"/>
          </p:cNvGraphicFramePr>
          <p:nvPr/>
        </p:nvGraphicFramePr>
        <p:xfrm>
          <a:off x="1097608" y="4017181"/>
          <a:ext cx="304800" cy="228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351" name="Equation" r:id="rId14" imgW="304560" imgH="228600" progId="">
                  <p:embed/>
                </p:oleObj>
              </mc:Choice>
              <mc:Fallback>
                <p:oleObj name="Equation" r:id="rId14" imgW="304560" imgH="22860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97608" y="4017181"/>
                        <a:ext cx="304800" cy="2286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4" name="Object 7"/>
          <p:cNvGraphicFramePr>
            <a:graphicFrameLocks noChangeAspect="1"/>
          </p:cNvGraphicFramePr>
          <p:nvPr/>
        </p:nvGraphicFramePr>
        <p:xfrm>
          <a:off x="3022476" y="4233775"/>
          <a:ext cx="342900" cy="228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352" name="Equation" r:id="rId16" imgW="342720" imgH="228600" progId="">
                  <p:embed/>
                </p:oleObj>
              </mc:Choice>
              <mc:Fallback>
                <p:oleObj name="Equation" r:id="rId16" imgW="342720" imgH="22860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22476" y="4233775"/>
                        <a:ext cx="342900" cy="2286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5" name="Object 13"/>
          <p:cNvGraphicFramePr>
            <a:graphicFrameLocks noChangeAspect="1"/>
          </p:cNvGraphicFramePr>
          <p:nvPr/>
        </p:nvGraphicFramePr>
        <p:xfrm>
          <a:off x="4691708" y="3958443"/>
          <a:ext cx="342900" cy="228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353" name="Equation" r:id="rId18" imgW="342720" imgH="228600" progId="">
                  <p:embed/>
                </p:oleObj>
              </mc:Choice>
              <mc:Fallback>
                <p:oleObj name="Equation" r:id="rId18" imgW="342720" imgH="22860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91708" y="3958443"/>
                        <a:ext cx="342900" cy="2286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36" name="135 Conector recto de flecha"/>
          <p:cNvCxnSpPr/>
          <p:nvPr/>
        </p:nvCxnSpPr>
        <p:spPr>
          <a:xfrm rot="10800000">
            <a:off x="3779912" y="4318358"/>
            <a:ext cx="0" cy="432048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37" name="Object 16"/>
          <p:cNvGraphicFramePr>
            <a:graphicFrameLocks noChangeAspect="1"/>
          </p:cNvGraphicFramePr>
          <p:nvPr/>
        </p:nvGraphicFramePr>
        <p:xfrm>
          <a:off x="3843660" y="4462375"/>
          <a:ext cx="368300" cy="228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354" name="Equation" r:id="rId20" imgW="368280" imgH="228600" progId="">
                  <p:embed/>
                </p:oleObj>
              </mc:Choice>
              <mc:Fallback>
                <p:oleObj name="Equation" r:id="rId20" imgW="368280" imgH="22860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43660" y="4462375"/>
                        <a:ext cx="368300" cy="2286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8" name="137 Rectángulo"/>
          <p:cNvSpPr/>
          <p:nvPr/>
        </p:nvSpPr>
        <p:spPr>
          <a:xfrm>
            <a:off x="2915816" y="4462375"/>
            <a:ext cx="1008112" cy="21602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000" b="1" i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</a:t>
            </a:r>
            <a:r>
              <a:rPr lang="es-ES" sz="1000" b="1" i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tochasticity</a:t>
            </a:r>
            <a:endParaRPr lang="es-ES" sz="1000" b="1" i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9" name="138 Rectángulo"/>
          <p:cNvSpPr/>
          <p:nvPr/>
        </p:nvSpPr>
        <p:spPr>
          <a:xfrm>
            <a:off x="827584" y="3742295"/>
            <a:ext cx="1008112" cy="21602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000" b="1" i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r</a:t>
            </a:r>
            <a:r>
              <a:rPr lang="es-ES" sz="1000" b="1" i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eference</a:t>
            </a:r>
            <a:endParaRPr lang="es-ES" sz="1000" b="1" i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0" name="139 Rectángulo"/>
          <p:cNvSpPr/>
          <p:nvPr/>
        </p:nvSpPr>
        <p:spPr>
          <a:xfrm>
            <a:off x="2843808" y="4017354"/>
            <a:ext cx="792088" cy="21602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000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s-ES" sz="10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nput</a:t>
            </a:r>
          </a:p>
        </p:txBody>
      </p:sp>
      <p:sp>
        <p:nvSpPr>
          <p:cNvPr id="141" name="140 Rectángulo"/>
          <p:cNvSpPr/>
          <p:nvPr/>
        </p:nvSpPr>
        <p:spPr>
          <a:xfrm>
            <a:off x="4355976" y="3742295"/>
            <a:ext cx="1008112" cy="21602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0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output</a:t>
            </a:r>
          </a:p>
        </p:txBody>
      </p:sp>
      <p:graphicFrame>
        <p:nvGraphicFramePr>
          <p:cNvPr id="142" name="Object 30"/>
          <p:cNvGraphicFramePr>
            <a:graphicFrameLocks noChangeAspect="1"/>
          </p:cNvGraphicFramePr>
          <p:nvPr/>
        </p:nvGraphicFramePr>
        <p:xfrm>
          <a:off x="1954858" y="3670262"/>
          <a:ext cx="825500" cy="685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355" name="Equation" r:id="rId22" imgW="825480" imgH="685800" progId="">
                  <p:embed/>
                </p:oleObj>
              </mc:Choice>
              <mc:Fallback>
                <p:oleObj name="Equation" r:id="rId22" imgW="825480" imgH="68580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54858" y="3670262"/>
                        <a:ext cx="825500" cy="6858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43" name="142 Conector recto"/>
          <p:cNvCxnSpPr/>
          <p:nvPr/>
        </p:nvCxnSpPr>
        <p:spPr>
          <a:xfrm>
            <a:off x="2843808" y="3761343"/>
            <a:ext cx="216024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4" name="143 Conector recto"/>
          <p:cNvCxnSpPr/>
          <p:nvPr/>
        </p:nvCxnSpPr>
        <p:spPr>
          <a:xfrm flipV="1">
            <a:off x="3059832" y="3266217"/>
            <a:ext cx="0" cy="50400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5" name="144 Conector recto"/>
          <p:cNvCxnSpPr/>
          <p:nvPr/>
        </p:nvCxnSpPr>
        <p:spPr>
          <a:xfrm>
            <a:off x="3055070" y="3274305"/>
            <a:ext cx="72008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6" name="145 Conector recto"/>
          <p:cNvCxnSpPr/>
          <p:nvPr/>
        </p:nvCxnSpPr>
        <p:spPr>
          <a:xfrm>
            <a:off x="3345483" y="3263639"/>
            <a:ext cx="43200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7" name="146 Arco"/>
          <p:cNvSpPr/>
          <p:nvPr/>
        </p:nvSpPr>
        <p:spPr>
          <a:xfrm>
            <a:off x="3122316" y="3153531"/>
            <a:ext cx="216024" cy="216024"/>
          </a:xfrm>
          <a:prstGeom prst="arc">
            <a:avLst>
              <a:gd name="adj1" fmla="val 10668160"/>
              <a:gd name="adj2" fmla="val 309154"/>
            </a:avLst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cxnSp>
        <p:nvCxnSpPr>
          <p:cNvPr id="148" name="147 Conector recto de flecha"/>
          <p:cNvCxnSpPr/>
          <p:nvPr/>
        </p:nvCxnSpPr>
        <p:spPr>
          <a:xfrm rot="10800000">
            <a:off x="3779912" y="3022215"/>
            <a:ext cx="0" cy="252000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9" name="148 Conector recto de flecha"/>
          <p:cNvCxnSpPr/>
          <p:nvPr/>
        </p:nvCxnSpPr>
        <p:spPr>
          <a:xfrm>
            <a:off x="3779912" y="3418287"/>
            <a:ext cx="0" cy="252000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0" name="149 Conector recto"/>
          <p:cNvCxnSpPr/>
          <p:nvPr/>
        </p:nvCxnSpPr>
        <p:spPr>
          <a:xfrm flipV="1">
            <a:off x="3250456" y="3024249"/>
            <a:ext cx="0" cy="39600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1" name="150 Conector recto"/>
          <p:cNvCxnSpPr/>
          <p:nvPr/>
        </p:nvCxnSpPr>
        <p:spPr>
          <a:xfrm>
            <a:off x="3239912" y="3416039"/>
            <a:ext cx="54000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2" name="151 Conector recto"/>
          <p:cNvCxnSpPr/>
          <p:nvPr/>
        </p:nvCxnSpPr>
        <p:spPr>
          <a:xfrm>
            <a:off x="2843808" y="3022215"/>
            <a:ext cx="39600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3" name="152 Rectángulo"/>
          <p:cNvSpPr/>
          <p:nvPr/>
        </p:nvSpPr>
        <p:spPr>
          <a:xfrm>
            <a:off x="3059832" y="3382255"/>
            <a:ext cx="792088" cy="21602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000" b="1" i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exchange</a:t>
            </a:r>
            <a:endParaRPr lang="es-ES" sz="1000" b="1" i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54" name="Object 36"/>
          <p:cNvGraphicFramePr>
            <a:graphicFrameLocks noChangeAspect="1"/>
          </p:cNvGraphicFramePr>
          <p:nvPr/>
        </p:nvGraphicFramePr>
        <p:xfrm>
          <a:off x="3782070" y="3382181"/>
          <a:ext cx="482600" cy="228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356" name="Equation" r:id="rId24" imgW="482400" imgH="228600" progId="">
                  <p:embed/>
                </p:oleObj>
              </mc:Choice>
              <mc:Fallback>
                <p:oleObj name="Equation" r:id="rId24" imgW="482400" imgH="22860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82070" y="3382181"/>
                        <a:ext cx="482600" cy="2286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5" name="Object 37"/>
          <p:cNvGraphicFramePr>
            <a:graphicFrameLocks noChangeAspect="1"/>
          </p:cNvGraphicFramePr>
          <p:nvPr/>
        </p:nvGraphicFramePr>
        <p:xfrm>
          <a:off x="3779912" y="3081647"/>
          <a:ext cx="482600" cy="228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357" name="Equation" r:id="rId26" imgW="482400" imgH="228600" progId="">
                  <p:embed/>
                </p:oleObj>
              </mc:Choice>
              <mc:Fallback>
                <p:oleObj name="Equation" r:id="rId26" imgW="482400" imgH="22860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79912" y="3081647"/>
                        <a:ext cx="482600" cy="2286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56" name="155 Conector angular"/>
          <p:cNvCxnSpPr/>
          <p:nvPr/>
        </p:nvCxnSpPr>
        <p:spPr>
          <a:xfrm rot="5400000">
            <a:off x="3491880" y="3454263"/>
            <a:ext cx="72008" cy="1800200"/>
          </a:xfrm>
          <a:prstGeom prst="bentConnector3">
            <a:avLst>
              <a:gd name="adj1" fmla="val 866405"/>
            </a:avLst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7" name="156 Conector angular"/>
          <p:cNvCxnSpPr/>
          <p:nvPr/>
        </p:nvCxnSpPr>
        <p:spPr>
          <a:xfrm rot="5400000">
            <a:off x="3491880" y="1438039"/>
            <a:ext cx="72008" cy="1800200"/>
          </a:xfrm>
          <a:prstGeom prst="bentConnector3">
            <a:avLst>
              <a:gd name="adj1" fmla="val -878047"/>
            </a:avLst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8" name="157 Conector recto"/>
          <p:cNvCxnSpPr/>
          <p:nvPr/>
        </p:nvCxnSpPr>
        <p:spPr>
          <a:xfrm>
            <a:off x="4421634" y="2160277"/>
            <a:ext cx="0" cy="216024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9" name="158 Rectángulo"/>
          <p:cNvSpPr/>
          <p:nvPr/>
        </p:nvSpPr>
        <p:spPr>
          <a:xfrm>
            <a:off x="3059832" y="4966431"/>
            <a:ext cx="1008112" cy="21602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000" b="1" i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measurements</a:t>
            </a:r>
            <a:endParaRPr lang="es-ES" sz="1000" b="1" i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0" name="159 Rectángulo"/>
          <p:cNvSpPr/>
          <p:nvPr/>
        </p:nvSpPr>
        <p:spPr>
          <a:xfrm>
            <a:off x="3059832" y="1438039"/>
            <a:ext cx="1008112" cy="21602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000" b="1" i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measurements</a:t>
            </a:r>
            <a:endParaRPr lang="es-ES" sz="1000" b="1" i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61" name="160 Conector recto de flecha"/>
          <p:cNvCxnSpPr>
            <a:stCxn id="113" idx="2"/>
            <a:endCxn id="128" idx="0"/>
          </p:cNvCxnSpPr>
          <p:nvPr/>
        </p:nvCxnSpPr>
        <p:spPr>
          <a:xfrm>
            <a:off x="2339752" y="3094223"/>
            <a:ext cx="0" cy="576064"/>
          </a:xfrm>
          <a:prstGeom prst="straightConnector1">
            <a:avLst/>
          </a:prstGeom>
          <a:ln w="19050">
            <a:solidFill>
              <a:schemeClr val="tx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2" name="161 Rectángulo"/>
          <p:cNvSpPr/>
          <p:nvPr/>
        </p:nvSpPr>
        <p:spPr>
          <a:xfrm>
            <a:off x="1331640" y="3310247"/>
            <a:ext cx="1080120" cy="28803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000" b="1" i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Communication</a:t>
            </a:r>
            <a:endParaRPr lang="es-ES" sz="1000" b="1" i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6" name="26 Rectángulo"/>
          <p:cNvSpPr/>
          <p:nvPr/>
        </p:nvSpPr>
        <p:spPr>
          <a:xfrm>
            <a:off x="971600" y="692696"/>
            <a:ext cx="8143932" cy="51189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endParaRPr lang="es-ES" sz="2600" b="1" dirty="0" smtClean="0">
              <a:ln w="9000" cmpd="sng">
                <a:noFill/>
                <a:prstDash val="solid"/>
              </a:ln>
              <a:solidFill>
                <a:srgbClr val="50DF17"/>
              </a:solidFill>
              <a:effectLst>
                <a:reflection blurRad="12700" stA="28000" endPos="45000" dist="1000" dir="5400000" sy="-100000" algn="bl" rotWithShape="0"/>
              </a:effectLst>
              <a:latin typeface="Myriad Pro" pitchFamily="34" charset="0"/>
            </a:endParaRPr>
          </a:p>
        </p:txBody>
      </p:sp>
      <p:pic>
        <p:nvPicPr>
          <p:cNvPr id="197" name="Picture 2"/>
          <p:cNvPicPr>
            <a:picLocks noChangeAspect="1" noChangeArrowheads="1"/>
          </p:cNvPicPr>
          <p:nvPr/>
        </p:nvPicPr>
        <p:blipFill>
          <a:blip r:embed="rId28" cstate="print"/>
          <a:srcRect/>
          <a:stretch>
            <a:fillRect/>
          </a:stretch>
        </p:blipFill>
        <p:spPr bwMode="auto">
          <a:xfrm>
            <a:off x="4756346" y="2757828"/>
            <a:ext cx="2728160" cy="12724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98" name="197 Cilindro"/>
          <p:cNvSpPr>
            <a:spLocks noChangeAspect="1"/>
          </p:cNvSpPr>
          <p:nvPr/>
        </p:nvSpPr>
        <p:spPr>
          <a:xfrm rot="5220000">
            <a:off x="6273150" y="3469127"/>
            <a:ext cx="242526" cy="437149"/>
          </a:xfrm>
          <a:prstGeom prst="can">
            <a:avLst/>
          </a:prstGeom>
          <a:gradFill flip="none" rotWithShape="1">
            <a:gsLst>
              <a:gs pos="0">
                <a:srgbClr val="FFFFFF"/>
              </a:gs>
              <a:gs pos="7001">
                <a:srgbClr val="E6E6E6"/>
              </a:gs>
              <a:gs pos="32001">
                <a:srgbClr val="7D8496"/>
              </a:gs>
              <a:gs pos="47000">
                <a:srgbClr val="E6E6E6"/>
              </a:gs>
              <a:gs pos="85001">
                <a:srgbClr val="7D8496"/>
              </a:gs>
              <a:gs pos="100000">
                <a:srgbClr val="E6E6E6"/>
              </a:gs>
            </a:gsLst>
            <a:lin ang="10800000" scaled="1"/>
            <a:tileRect/>
          </a:gradFill>
          <a:ln w="9525">
            <a:solidFill>
              <a:schemeClr val="bg1">
                <a:lumMod val="50000"/>
              </a:schemeClr>
            </a:solidFill>
          </a:ln>
          <a:scene3d>
            <a:camera prst="orthographicFront">
              <a:rot lat="1200000" lon="272018" rev="2040000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199" name="198 Rectángulo"/>
          <p:cNvSpPr/>
          <p:nvPr/>
        </p:nvSpPr>
        <p:spPr>
          <a:xfrm rot="1080000">
            <a:off x="6135943" y="3661980"/>
            <a:ext cx="806946" cy="175965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>
              <a:rot lat="1200000" lon="0" rev="0"/>
            </a:camera>
            <a:lightRig rig="threePt" dir="t"/>
          </a:scene3d>
        </p:spPr>
        <p:txBody>
          <a:bodyPr wrap="square">
            <a:spAutoFit/>
          </a:bodyPr>
          <a:lstStyle/>
          <a:p>
            <a:pPr marL="457200" indent="-457200"/>
            <a:r>
              <a:rPr lang="es-ES_tradnl" sz="500" b="1" dirty="0" smtClean="0">
                <a:solidFill>
                  <a:srgbClr val="00519E"/>
                </a:solidFill>
                <a:latin typeface="TitilliumText22L Regular"/>
                <a:cs typeface="TitilliumText22L Regular"/>
              </a:rPr>
              <a:t>Hydrogen</a:t>
            </a:r>
          </a:p>
        </p:txBody>
      </p:sp>
      <p:pic>
        <p:nvPicPr>
          <p:cNvPr id="200" name="Picture 3" descr="C:\Users\Felix Garcia\Desktop\Batería.png"/>
          <p:cNvPicPr>
            <a:picLocks noChangeAspect="1" noChangeArrowheads="1"/>
          </p:cNvPicPr>
          <p:nvPr/>
        </p:nvPicPr>
        <p:blipFill>
          <a:blip r:embed="rId29" cstate="print"/>
          <a:srcRect/>
          <a:stretch>
            <a:fillRect/>
          </a:stretch>
        </p:blipFill>
        <p:spPr bwMode="auto">
          <a:xfrm>
            <a:off x="5207007" y="3340106"/>
            <a:ext cx="1095609" cy="1359611"/>
          </a:xfrm>
          <a:prstGeom prst="rect">
            <a:avLst/>
          </a:prstGeom>
          <a:noFill/>
        </p:spPr>
      </p:pic>
      <p:pic>
        <p:nvPicPr>
          <p:cNvPr id="201" name="Picture 2"/>
          <p:cNvPicPr>
            <a:picLocks noChangeAspect="1" noChangeArrowheads="1"/>
          </p:cNvPicPr>
          <p:nvPr/>
        </p:nvPicPr>
        <p:blipFill>
          <a:blip r:embed="rId28" cstate="print"/>
          <a:srcRect/>
          <a:stretch>
            <a:fillRect/>
          </a:stretch>
        </p:blipFill>
        <p:spPr bwMode="auto">
          <a:xfrm>
            <a:off x="2631155" y="3764813"/>
            <a:ext cx="2728160" cy="12724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02" name="201 Cilindro"/>
          <p:cNvSpPr>
            <a:spLocks noChangeAspect="1"/>
          </p:cNvSpPr>
          <p:nvPr/>
        </p:nvSpPr>
        <p:spPr>
          <a:xfrm rot="5220000">
            <a:off x="4147959" y="4476112"/>
            <a:ext cx="242526" cy="437149"/>
          </a:xfrm>
          <a:prstGeom prst="can">
            <a:avLst/>
          </a:prstGeom>
          <a:gradFill flip="none" rotWithShape="1">
            <a:gsLst>
              <a:gs pos="0">
                <a:srgbClr val="FFFFFF"/>
              </a:gs>
              <a:gs pos="7001">
                <a:srgbClr val="E6E6E6"/>
              </a:gs>
              <a:gs pos="32001">
                <a:srgbClr val="7D8496"/>
              </a:gs>
              <a:gs pos="47000">
                <a:srgbClr val="E6E6E6"/>
              </a:gs>
              <a:gs pos="85001">
                <a:srgbClr val="7D8496"/>
              </a:gs>
              <a:gs pos="100000">
                <a:srgbClr val="E6E6E6"/>
              </a:gs>
            </a:gsLst>
            <a:lin ang="10800000" scaled="1"/>
            <a:tileRect/>
          </a:gradFill>
          <a:ln w="9525">
            <a:solidFill>
              <a:schemeClr val="bg1">
                <a:lumMod val="50000"/>
              </a:schemeClr>
            </a:solidFill>
          </a:ln>
          <a:scene3d>
            <a:camera prst="orthographicFront">
              <a:rot lat="1200000" lon="272018" rev="2040000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203" name="202 Rectángulo"/>
          <p:cNvSpPr/>
          <p:nvPr/>
        </p:nvSpPr>
        <p:spPr>
          <a:xfrm rot="1080000">
            <a:off x="4010752" y="4668965"/>
            <a:ext cx="806946" cy="175965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>
              <a:rot lat="1200000" lon="0" rev="0"/>
            </a:camera>
            <a:lightRig rig="threePt" dir="t"/>
          </a:scene3d>
        </p:spPr>
        <p:txBody>
          <a:bodyPr wrap="square">
            <a:spAutoFit/>
          </a:bodyPr>
          <a:lstStyle/>
          <a:p>
            <a:pPr marL="457200" indent="-457200"/>
            <a:r>
              <a:rPr lang="es-ES_tradnl" sz="500" b="1" dirty="0" smtClean="0">
                <a:solidFill>
                  <a:srgbClr val="00519E"/>
                </a:solidFill>
                <a:latin typeface="TitilliumText22L Regular"/>
                <a:cs typeface="TitilliumText22L Regular"/>
              </a:rPr>
              <a:t>Hydrogen</a:t>
            </a:r>
          </a:p>
        </p:txBody>
      </p:sp>
      <p:pic>
        <p:nvPicPr>
          <p:cNvPr id="204" name="Picture 3" descr="C:\Users\Felix Garcia\Desktop\Batería.png"/>
          <p:cNvPicPr>
            <a:picLocks noChangeAspect="1" noChangeArrowheads="1"/>
          </p:cNvPicPr>
          <p:nvPr/>
        </p:nvPicPr>
        <p:blipFill>
          <a:blip r:embed="rId29" cstate="print"/>
          <a:srcRect/>
          <a:stretch>
            <a:fillRect/>
          </a:stretch>
        </p:blipFill>
        <p:spPr bwMode="auto">
          <a:xfrm>
            <a:off x="3081816" y="4347091"/>
            <a:ext cx="1095609" cy="1359611"/>
          </a:xfrm>
          <a:prstGeom prst="rect">
            <a:avLst/>
          </a:prstGeom>
          <a:noFill/>
        </p:spPr>
      </p:pic>
      <p:pic>
        <p:nvPicPr>
          <p:cNvPr id="205" name="Picture 2"/>
          <p:cNvPicPr>
            <a:picLocks noChangeAspect="1" noChangeArrowheads="1"/>
          </p:cNvPicPr>
          <p:nvPr/>
        </p:nvPicPr>
        <p:blipFill>
          <a:blip r:embed="rId28" cstate="print"/>
          <a:srcRect/>
          <a:stretch>
            <a:fillRect/>
          </a:stretch>
        </p:blipFill>
        <p:spPr bwMode="auto">
          <a:xfrm>
            <a:off x="6020305" y="4125980"/>
            <a:ext cx="2728160" cy="12724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06" name="205 Cilindro"/>
          <p:cNvSpPr>
            <a:spLocks noChangeAspect="1"/>
          </p:cNvSpPr>
          <p:nvPr/>
        </p:nvSpPr>
        <p:spPr>
          <a:xfrm rot="5220000">
            <a:off x="7537109" y="4837279"/>
            <a:ext cx="242526" cy="437149"/>
          </a:xfrm>
          <a:prstGeom prst="can">
            <a:avLst/>
          </a:prstGeom>
          <a:gradFill flip="none" rotWithShape="1">
            <a:gsLst>
              <a:gs pos="0">
                <a:srgbClr val="FFFFFF"/>
              </a:gs>
              <a:gs pos="7001">
                <a:srgbClr val="E6E6E6"/>
              </a:gs>
              <a:gs pos="32001">
                <a:srgbClr val="7D8496"/>
              </a:gs>
              <a:gs pos="47000">
                <a:srgbClr val="E6E6E6"/>
              </a:gs>
              <a:gs pos="85001">
                <a:srgbClr val="7D8496"/>
              </a:gs>
              <a:gs pos="100000">
                <a:srgbClr val="E6E6E6"/>
              </a:gs>
            </a:gsLst>
            <a:lin ang="10800000" scaled="1"/>
            <a:tileRect/>
          </a:gradFill>
          <a:ln w="9525">
            <a:solidFill>
              <a:schemeClr val="bg1">
                <a:lumMod val="50000"/>
              </a:schemeClr>
            </a:solidFill>
          </a:ln>
          <a:scene3d>
            <a:camera prst="orthographicFront">
              <a:rot lat="1200000" lon="272018" rev="2040000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207" name="206 Rectángulo"/>
          <p:cNvSpPr/>
          <p:nvPr/>
        </p:nvSpPr>
        <p:spPr>
          <a:xfrm rot="1080000">
            <a:off x="7399902" y="5030132"/>
            <a:ext cx="806946" cy="175965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>
              <a:rot lat="1200000" lon="0" rev="0"/>
            </a:camera>
            <a:lightRig rig="threePt" dir="t"/>
          </a:scene3d>
        </p:spPr>
        <p:txBody>
          <a:bodyPr wrap="square">
            <a:spAutoFit/>
          </a:bodyPr>
          <a:lstStyle/>
          <a:p>
            <a:pPr marL="457200" indent="-457200"/>
            <a:r>
              <a:rPr lang="es-ES_tradnl" sz="500" b="1" dirty="0" smtClean="0">
                <a:solidFill>
                  <a:srgbClr val="00519E"/>
                </a:solidFill>
                <a:latin typeface="TitilliumText22L Regular"/>
                <a:cs typeface="TitilliumText22L Regular"/>
              </a:rPr>
              <a:t>Hydrogen</a:t>
            </a:r>
          </a:p>
        </p:txBody>
      </p:sp>
      <p:pic>
        <p:nvPicPr>
          <p:cNvPr id="208" name="Picture 3" descr="C:\Users\Felix Garcia\Desktop\Batería.png"/>
          <p:cNvPicPr>
            <a:picLocks noChangeAspect="1" noChangeArrowheads="1"/>
          </p:cNvPicPr>
          <p:nvPr/>
        </p:nvPicPr>
        <p:blipFill>
          <a:blip r:embed="rId29" cstate="print"/>
          <a:srcRect/>
          <a:stretch>
            <a:fillRect/>
          </a:stretch>
        </p:blipFill>
        <p:spPr bwMode="auto">
          <a:xfrm>
            <a:off x="6470966" y="4708258"/>
            <a:ext cx="1095609" cy="1359611"/>
          </a:xfrm>
          <a:prstGeom prst="rect">
            <a:avLst/>
          </a:prstGeom>
          <a:noFill/>
        </p:spPr>
      </p:pic>
      <p:pic>
        <p:nvPicPr>
          <p:cNvPr id="209" name="Picture 2"/>
          <p:cNvPicPr>
            <a:picLocks noChangeAspect="1" noChangeArrowheads="1"/>
          </p:cNvPicPr>
          <p:nvPr/>
        </p:nvPicPr>
        <p:blipFill>
          <a:blip r:embed="rId28" cstate="print"/>
          <a:srcRect/>
          <a:stretch>
            <a:fillRect/>
          </a:stretch>
        </p:blipFill>
        <p:spPr bwMode="auto">
          <a:xfrm>
            <a:off x="3860065" y="4968758"/>
            <a:ext cx="2728160" cy="12724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10" name="209 Cilindro"/>
          <p:cNvSpPr>
            <a:spLocks noChangeAspect="1"/>
          </p:cNvSpPr>
          <p:nvPr/>
        </p:nvSpPr>
        <p:spPr>
          <a:xfrm rot="5220000">
            <a:off x="5376869" y="5680057"/>
            <a:ext cx="242526" cy="437149"/>
          </a:xfrm>
          <a:prstGeom prst="can">
            <a:avLst/>
          </a:prstGeom>
          <a:gradFill flip="none" rotWithShape="1">
            <a:gsLst>
              <a:gs pos="0">
                <a:srgbClr val="FFFFFF"/>
              </a:gs>
              <a:gs pos="7001">
                <a:srgbClr val="E6E6E6"/>
              </a:gs>
              <a:gs pos="32001">
                <a:srgbClr val="7D8496"/>
              </a:gs>
              <a:gs pos="47000">
                <a:srgbClr val="E6E6E6"/>
              </a:gs>
              <a:gs pos="85001">
                <a:srgbClr val="7D8496"/>
              </a:gs>
              <a:gs pos="100000">
                <a:srgbClr val="E6E6E6"/>
              </a:gs>
            </a:gsLst>
            <a:lin ang="10800000" scaled="1"/>
            <a:tileRect/>
          </a:gradFill>
          <a:ln w="9525">
            <a:solidFill>
              <a:schemeClr val="bg1">
                <a:lumMod val="50000"/>
              </a:schemeClr>
            </a:solidFill>
          </a:ln>
          <a:scene3d>
            <a:camera prst="orthographicFront">
              <a:rot lat="1200000" lon="272018" rev="2040000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211" name="210 Rectángulo"/>
          <p:cNvSpPr/>
          <p:nvPr/>
        </p:nvSpPr>
        <p:spPr>
          <a:xfrm rot="1080000">
            <a:off x="5239662" y="5872910"/>
            <a:ext cx="806946" cy="175965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>
              <a:rot lat="1200000" lon="0" rev="0"/>
            </a:camera>
            <a:lightRig rig="threePt" dir="t"/>
          </a:scene3d>
        </p:spPr>
        <p:txBody>
          <a:bodyPr wrap="square">
            <a:spAutoFit/>
          </a:bodyPr>
          <a:lstStyle/>
          <a:p>
            <a:pPr marL="457200" indent="-457200"/>
            <a:r>
              <a:rPr lang="es-ES_tradnl" sz="500" b="1" dirty="0" smtClean="0">
                <a:solidFill>
                  <a:srgbClr val="00519E"/>
                </a:solidFill>
                <a:latin typeface="TitilliumText22L Regular"/>
                <a:cs typeface="TitilliumText22L Regular"/>
              </a:rPr>
              <a:t>Hydrogen</a:t>
            </a:r>
          </a:p>
        </p:txBody>
      </p:sp>
      <p:cxnSp>
        <p:nvCxnSpPr>
          <p:cNvPr id="212" name="211 Conector recto de flecha"/>
          <p:cNvCxnSpPr>
            <a:stCxn id="199" idx="3"/>
          </p:cNvCxnSpPr>
          <p:nvPr/>
        </p:nvCxnSpPr>
        <p:spPr>
          <a:xfrm>
            <a:off x="6923141" y="3874643"/>
            <a:ext cx="817211" cy="659740"/>
          </a:xfrm>
          <a:prstGeom prst="straightConnector1">
            <a:avLst/>
          </a:prstGeom>
          <a:ln w="25400">
            <a:gradFill>
              <a:gsLst>
                <a:gs pos="0">
                  <a:schemeClr val="accent1">
                    <a:tint val="66000"/>
                    <a:satMod val="160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5400000" scaled="0"/>
            </a:gra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3" name="212 Conector recto de flecha"/>
          <p:cNvCxnSpPr/>
          <p:nvPr/>
        </p:nvCxnSpPr>
        <p:spPr>
          <a:xfrm flipV="1">
            <a:off x="4932040" y="3886311"/>
            <a:ext cx="648072" cy="288032"/>
          </a:xfrm>
          <a:prstGeom prst="straightConnector1">
            <a:avLst/>
          </a:prstGeom>
          <a:ln w="25400">
            <a:gradFill>
              <a:gsLst>
                <a:gs pos="0">
                  <a:schemeClr val="accent1">
                    <a:tint val="66000"/>
                    <a:satMod val="160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5400000" scaled="0"/>
            </a:gra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4" name="213 Conector recto de flecha"/>
          <p:cNvCxnSpPr/>
          <p:nvPr/>
        </p:nvCxnSpPr>
        <p:spPr>
          <a:xfrm flipV="1">
            <a:off x="6372200" y="5398479"/>
            <a:ext cx="1080120" cy="360040"/>
          </a:xfrm>
          <a:prstGeom prst="straightConnector1">
            <a:avLst/>
          </a:prstGeom>
          <a:ln w="25400">
            <a:gradFill>
              <a:gsLst>
                <a:gs pos="0">
                  <a:schemeClr val="accent1">
                    <a:tint val="66000"/>
                    <a:satMod val="160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5400000" scaled="0"/>
            </a:gra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5" name="214 Conector recto de flecha"/>
          <p:cNvCxnSpPr/>
          <p:nvPr/>
        </p:nvCxnSpPr>
        <p:spPr>
          <a:xfrm>
            <a:off x="2843808" y="3598279"/>
            <a:ext cx="648072" cy="449117"/>
          </a:xfrm>
          <a:prstGeom prst="straightConnector1">
            <a:avLst/>
          </a:prstGeom>
          <a:ln w="25400">
            <a:gradFill>
              <a:gsLst>
                <a:gs pos="0">
                  <a:schemeClr val="accent1">
                    <a:tint val="66000"/>
                    <a:satMod val="160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5400000" scaled="0"/>
            </a:gra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16" name="Picture 4"/>
          <p:cNvPicPr>
            <a:picLocks noChangeAspect="1" noChangeArrowheads="1"/>
          </p:cNvPicPr>
          <p:nvPr/>
        </p:nvPicPr>
        <p:blipFill>
          <a:blip r:embed="rId30" cstate="print"/>
          <a:srcRect/>
          <a:stretch>
            <a:fillRect/>
          </a:stretch>
        </p:blipFill>
        <p:spPr bwMode="auto">
          <a:xfrm>
            <a:off x="5540284" y="3917977"/>
            <a:ext cx="1047940" cy="1061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217" name="216 Conector recto de flecha"/>
          <p:cNvCxnSpPr/>
          <p:nvPr/>
        </p:nvCxnSpPr>
        <p:spPr>
          <a:xfrm>
            <a:off x="5076056" y="4603546"/>
            <a:ext cx="504056" cy="74853"/>
          </a:xfrm>
          <a:prstGeom prst="straightConnector1">
            <a:avLst/>
          </a:prstGeom>
          <a:ln w="25400">
            <a:gradFill>
              <a:gsLst>
                <a:gs pos="0">
                  <a:schemeClr val="accent1">
                    <a:tint val="66000"/>
                    <a:satMod val="160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5400000" scaled="0"/>
            </a:gra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8" name="217 Conector recto de flecha"/>
          <p:cNvCxnSpPr/>
          <p:nvPr/>
        </p:nvCxnSpPr>
        <p:spPr>
          <a:xfrm flipH="1">
            <a:off x="5580112" y="4966431"/>
            <a:ext cx="360040" cy="432048"/>
          </a:xfrm>
          <a:prstGeom prst="straightConnector1">
            <a:avLst/>
          </a:prstGeom>
          <a:ln w="25400">
            <a:gradFill>
              <a:gsLst>
                <a:gs pos="0">
                  <a:schemeClr val="accent1">
                    <a:tint val="66000"/>
                    <a:satMod val="160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5400000" scaled="0"/>
            </a:gra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9" name="218 Conector recto de flecha"/>
          <p:cNvCxnSpPr/>
          <p:nvPr/>
        </p:nvCxnSpPr>
        <p:spPr>
          <a:xfrm flipH="1">
            <a:off x="6300192" y="3958319"/>
            <a:ext cx="288032" cy="432048"/>
          </a:xfrm>
          <a:prstGeom prst="straightConnector1">
            <a:avLst/>
          </a:prstGeom>
          <a:ln w="25400">
            <a:gradFill>
              <a:gsLst>
                <a:gs pos="0">
                  <a:schemeClr val="accent1">
                    <a:tint val="66000"/>
                    <a:satMod val="160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5400000" scaled="0"/>
            </a:gra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0" name="219 Conector recto de flecha"/>
          <p:cNvCxnSpPr/>
          <p:nvPr/>
        </p:nvCxnSpPr>
        <p:spPr>
          <a:xfrm>
            <a:off x="6516216" y="4747562"/>
            <a:ext cx="360040" cy="74853"/>
          </a:xfrm>
          <a:prstGeom prst="straightConnector1">
            <a:avLst/>
          </a:prstGeom>
          <a:ln w="25400">
            <a:gradFill>
              <a:gsLst>
                <a:gs pos="0">
                  <a:schemeClr val="accent1">
                    <a:tint val="66000"/>
                    <a:satMod val="160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5400000" scaled="0"/>
            </a:gra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1" name="220 Conector recto de flecha"/>
          <p:cNvCxnSpPr/>
          <p:nvPr/>
        </p:nvCxnSpPr>
        <p:spPr>
          <a:xfrm flipH="1">
            <a:off x="5220072" y="3886311"/>
            <a:ext cx="432048" cy="1512168"/>
          </a:xfrm>
          <a:prstGeom prst="straightConnector1">
            <a:avLst/>
          </a:prstGeom>
          <a:ln w="25400">
            <a:gradFill>
              <a:gsLst>
                <a:gs pos="0">
                  <a:schemeClr val="accent1">
                    <a:tint val="66000"/>
                    <a:satMod val="160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5400000" scaled="0"/>
            </a:gra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2" name="221 Conector recto de flecha"/>
          <p:cNvCxnSpPr/>
          <p:nvPr/>
        </p:nvCxnSpPr>
        <p:spPr>
          <a:xfrm>
            <a:off x="4716016" y="4960741"/>
            <a:ext cx="2016224" cy="149706"/>
          </a:xfrm>
          <a:prstGeom prst="straightConnector1">
            <a:avLst/>
          </a:prstGeom>
          <a:ln w="25400">
            <a:gradFill>
              <a:gsLst>
                <a:gs pos="0">
                  <a:schemeClr val="accent1">
                    <a:tint val="66000"/>
                    <a:satMod val="160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5400000" scaled="0"/>
            </a:gra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7" name="86 Conector recto de flecha"/>
          <p:cNvCxnSpPr/>
          <p:nvPr/>
        </p:nvCxnSpPr>
        <p:spPr>
          <a:xfrm flipV="1">
            <a:off x="2339752" y="4966431"/>
            <a:ext cx="1080120" cy="144016"/>
          </a:xfrm>
          <a:prstGeom prst="straightConnector1">
            <a:avLst/>
          </a:prstGeom>
          <a:ln w="25400">
            <a:gradFill>
              <a:gsLst>
                <a:gs pos="0">
                  <a:schemeClr val="accent1">
                    <a:tint val="66000"/>
                    <a:satMod val="160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5400000" scaled="0"/>
            </a:gra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9" name="88 Rectángulo"/>
          <p:cNvSpPr/>
          <p:nvPr/>
        </p:nvSpPr>
        <p:spPr>
          <a:xfrm>
            <a:off x="359532" y="854865"/>
            <a:ext cx="8712968" cy="5400600"/>
          </a:xfrm>
          <a:prstGeom prst="rect">
            <a:avLst/>
          </a:prstGeom>
          <a:solidFill>
            <a:schemeClr val="bg1">
              <a:alpha val="8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90" name="31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7010432" y="6492899"/>
            <a:ext cx="2133600" cy="365125"/>
          </a:xfrm>
        </p:spPr>
        <p:txBody>
          <a:bodyPr/>
          <a:lstStyle/>
          <a:p>
            <a:fld id="{097D80E7-8DAC-4BA5-B074-EAA36A9A597A}" type="slidenum">
              <a:rPr lang="es-ES" b="1" smtClean="0">
                <a:solidFill>
                  <a:schemeClr val="bg1"/>
                </a:solidFill>
              </a:rPr>
              <a:pPr/>
              <a:t>4</a:t>
            </a:fld>
            <a:r>
              <a:rPr lang="es-ES" b="1" dirty="0" smtClean="0">
                <a:solidFill>
                  <a:schemeClr val="bg1"/>
                </a:solidFill>
              </a:rPr>
              <a:t>/16</a:t>
            </a:r>
            <a:endParaRPr lang="es-ES" b="1" dirty="0">
              <a:solidFill>
                <a:schemeClr val="bg1"/>
              </a:solidFill>
            </a:endParaRPr>
          </a:p>
        </p:txBody>
      </p:sp>
      <p:sp>
        <p:nvSpPr>
          <p:cNvPr id="91" name="Marcador de pie de página 2"/>
          <p:cNvSpPr>
            <a:spLocks noGrp="1"/>
          </p:cNvSpPr>
          <p:nvPr>
            <p:ph type="ftr" sz="quarter" idx="11"/>
          </p:nvPr>
        </p:nvSpPr>
        <p:spPr>
          <a:xfrm>
            <a:off x="35496" y="6453336"/>
            <a:ext cx="8496944" cy="365125"/>
          </a:xfrm>
        </p:spPr>
        <p:txBody>
          <a:bodyPr/>
          <a:lstStyle/>
          <a:p>
            <a:pPr algn="l"/>
            <a:r>
              <a:rPr lang="en-US" sz="1100" b="1" i="1" dirty="0" smtClean="0">
                <a:solidFill>
                  <a:schemeClr val="bg1"/>
                </a:solidFill>
                <a:latin typeface="TitilliumText22L Regular"/>
              </a:rPr>
              <a:t>Power Quality Management of Interconnected </a:t>
            </a:r>
            <a:r>
              <a:rPr lang="en-US" sz="1100" b="1" i="1" dirty="0" err="1" smtClean="0">
                <a:solidFill>
                  <a:schemeClr val="bg1"/>
                </a:solidFill>
                <a:latin typeface="TitilliumText22L Regular"/>
              </a:rPr>
              <a:t>Microgrids</a:t>
            </a:r>
            <a:r>
              <a:rPr lang="en-US" sz="1100" b="1" i="1" dirty="0" smtClean="0">
                <a:solidFill>
                  <a:schemeClr val="bg1"/>
                </a:solidFill>
                <a:latin typeface="TitilliumText22L Regular"/>
              </a:rPr>
              <a:t> using Model Predictive Control</a:t>
            </a:r>
            <a:endParaRPr lang="es-ES" sz="1100" b="1" i="1" dirty="0">
              <a:solidFill>
                <a:schemeClr val="bg1"/>
              </a:solidFill>
              <a:latin typeface="TitilliumText22L Regular"/>
            </a:endParaRPr>
          </a:p>
        </p:txBody>
      </p:sp>
      <p:sp>
        <p:nvSpPr>
          <p:cNvPr id="93" name="Rectángulo 42"/>
          <p:cNvSpPr/>
          <p:nvPr/>
        </p:nvSpPr>
        <p:spPr>
          <a:xfrm>
            <a:off x="864319" y="2238389"/>
            <a:ext cx="8064896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buAutoNum type="arabicPeriod"/>
            </a:pPr>
            <a:r>
              <a:rPr lang="es-ES" sz="2400" b="1" dirty="0" err="1">
                <a:solidFill>
                  <a:srgbClr val="00519E"/>
                </a:solidFill>
                <a:latin typeface="TitilliumText22L Regular"/>
                <a:cs typeface="TitilliumText22L Regular"/>
              </a:rPr>
              <a:t>Introduction</a:t>
            </a:r>
            <a:r>
              <a:rPr lang="es-ES" sz="2400" b="1" dirty="0">
                <a:solidFill>
                  <a:srgbClr val="41A62A"/>
                </a:solidFill>
                <a:latin typeface="TitilliumText22L Regular"/>
                <a:cs typeface="TitilliumText22L Regular"/>
              </a:rPr>
              <a:t> </a:t>
            </a:r>
          </a:p>
          <a:p>
            <a:pPr marL="342900" indent="-342900" algn="just">
              <a:buAutoNum type="arabicPeriod"/>
            </a:pPr>
            <a:r>
              <a:rPr lang="es-ES" sz="2400" b="1" dirty="0">
                <a:solidFill>
                  <a:srgbClr val="41A62A"/>
                </a:solidFill>
                <a:latin typeface="TitilliumText22L Regular"/>
                <a:cs typeface="TitilliumText22L Regular"/>
              </a:rPr>
              <a:t>MPC </a:t>
            </a:r>
            <a:r>
              <a:rPr lang="es-ES" sz="2400" b="1" dirty="0" err="1">
                <a:solidFill>
                  <a:srgbClr val="41A62A"/>
                </a:solidFill>
                <a:latin typeface="TitilliumText22L Regular"/>
                <a:cs typeface="TitilliumText22L Regular"/>
              </a:rPr>
              <a:t>approaches</a:t>
            </a:r>
            <a:r>
              <a:rPr lang="es-ES" sz="2400" b="1" dirty="0">
                <a:solidFill>
                  <a:srgbClr val="41A62A"/>
                </a:solidFill>
                <a:latin typeface="TitilliumText22L Regular"/>
                <a:cs typeface="TitilliumText22L Regular"/>
              </a:rPr>
              <a:t> </a:t>
            </a:r>
            <a:r>
              <a:rPr lang="es-ES" sz="2400" b="1" dirty="0" err="1">
                <a:solidFill>
                  <a:srgbClr val="41A62A"/>
                </a:solidFill>
                <a:latin typeface="TitilliumText22L Regular"/>
                <a:cs typeface="TitilliumText22L Regular"/>
              </a:rPr>
              <a:t>for</a:t>
            </a:r>
            <a:r>
              <a:rPr lang="es-ES" sz="2400" b="1" dirty="0">
                <a:solidFill>
                  <a:srgbClr val="41A62A"/>
                </a:solidFill>
                <a:latin typeface="TitilliumText22L Regular"/>
                <a:cs typeface="TitilliumText22L Regular"/>
              </a:rPr>
              <a:t> </a:t>
            </a:r>
            <a:r>
              <a:rPr lang="es-ES" sz="2400" b="1" dirty="0" err="1" smtClean="0">
                <a:solidFill>
                  <a:srgbClr val="41A62A"/>
                </a:solidFill>
                <a:latin typeface="TitilliumText22L Regular"/>
                <a:cs typeface="TitilliumText22L Regular"/>
              </a:rPr>
              <a:t>microgrids</a:t>
            </a:r>
            <a:r>
              <a:rPr lang="es-ES" sz="2400" b="1" dirty="0" smtClean="0">
                <a:solidFill>
                  <a:srgbClr val="41A62A"/>
                </a:solidFill>
                <a:latin typeface="TitilliumText22L Regular"/>
                <a:cs typeface="TitilliumText22L Regular"/>
              </a:rPr>
              <a:t> </a:t>
            </a:r>
            <a:r>
              <a:rPr lang="es-ES" sz="2400" b="1" dirty="0" err="1" smtClean="0">
                <a:solidFill>
                  <a:srgbClr val="41A62A"/>
                </a:solidFill>
                <a:latin typeface="TitilliumText22L Regular"/>
                <a:cs typeface="TitilliumText22L Regular"/>
              </a:rPr>
              <a:t>power</a:t>
            </a:r>
            <a:r>
              <a:rPr lang="es-ES" sz="2400" b="1" dirty="0" smtClean="0">
                <a:solidFill>
                  <a:srgbClr val="41A62A"/>
                </a:solidFill>
                <a:latin typeface="TitilliumText22L Regular"/>
                <a:cs typeface="TitilliumText22L Regular"/>
              </a:rPr>
              <a:t> </a:t>
            </a:r>
            <a:r>
              <a:rPr lang="es-ES" sz="2400" b="1" dirty="0" err="1" smtClean="0">
                <a:solidFill>
                  <a:srgbClr val="41A62A"/>
                </a:solidFill>
                <a:latin typeface="TitilliumText22L Regular"/>
                <a:cs typeface="TitilliumText22L Regular"/>
              </a:rPr>
              <a:t>quality</a:t>
            </a:r>
            <a:r>
              <a:rPr lang="es-ES" sz="2400" b="1" dirty="0" smtClean="0">
                <a:solidFill>
                  <a:srgbClr val="41A62A"/>
                </a:solidFill>
                <a:latin typeface="TitilliumText22L Regular"/>
                <a:cs typeface="TitilliumText22L Regular"/>
              </a:rPr>
              <a:t> </a:t>
            </a:r>
            <a:r>
              <a:rPr lang="es-ES" sz="2400" b="1" dirty="0" err="1" smtClean="0">
                <a:solidFill>
                  <a:srgbClr val="41A62A"/>
                </a:solidFill>
                <a:latin typeface="TitilliumText22L Regular"/>
                <a:cs typeface="TitilliumText22L Regular"/>
              </a:rPr>
              <a:t>management</a:t>
            </a:r>
            <a:r>
              <a:rPr lang="es-ES" sz="2400" b="1" dirty="0" smtClean="0">
                <a:solidFill>
                  <a:srgbClr val="41A62A"/>
                </a:solidFill>
                <a:latin typeface="TitilliumText22L Regular"/>
                <a:cs typeface="TitilliumText22L Regular"/>
              </a:rPr>
              <a:t> </a:t>
            </a:r>
            <a:endParaRPr lang="es-ES" sz="2400" b="1" dirty="0">
              <a:solidFill>
                <a:srgbClr val="41A62A"/>
              </a:solidFill>
              <a:latin typeface="TitilliumText22L Regular"/>
              <a:cs typeface="TitilliumText22L Regular"/>
            </a:endParaRPr>
          </a:p>
          <a:p>
            <a:pPr marL="342900" indent="-342900" algn="just">
              <a:buAutoNum type="arabicPeriod"/>
            </a:pPr>
            <a:r>
              <a:rPr lang="es-ES" sz="2400" b="1" dirty="0" err="1" smtClean="0">
                <a:solidFill>
                  <a:srgbClr val="00519E"/>
                </a:solidFill>
                <a:latin typeface="TitilliumText22L Regular"/>
                <a:cs typeface="TitilliumText22L Regular"/>
              </a:rPr>
              <a:t>Controller</a:t>
            </a:r>
            <a:r>
              <a:rPr lang="es-ES" sz="2400" b="1" dirty="0" smtClean="0">
                <a:solidFill>
                  <a:srgbClr val="00519E"/>
                </a:solidFill>
                <a:latin typeface="TitilliumText22L Regular"/>
                <a:cs typeface="TitilliumText22L Regular"/>
              </a:rPr>
              <a:t> </a:t>
            </a:r>
            <a:r>
              <a:rPr lang="es-ES" sz="2400" b="1" dirty="0" err="1">
                <a:solidFill>
                  <a:srgbClr val="00519E"/>
                </a:solidFill>
                <a:latin typeface="TitilliumText22L Regular"/>
                <a:cs typeface="TitilliumText22L Regular"/>
              </a:rPr>
              <a:t>d</a:t>
            </a:r>
            <a:r>
              <a:rPr lang="es-ES" sz="2400" b="1" dirty="0" err="1" smtClean="0">
                <a:solidFill>
                  <a:srgbClr val="00519E"/>
                </a:solidFill>
                <a:latin typeface="TitilliumText22L Regular"/>
                <a:cs typeface="TitilliumText22L Regular"/>
              </a:rPr>
              <a:t>esign</a:t>
            </a:r>
            <a:endParaRPr lang="es-ES" sz="2400" b="1" dirty="0" smtClean="0">
              <a:solidFill>
                <a:srgbClr val="00519E"/>
              </a:solidFill>
              <a:latin typeface="TitilliumText22L Regular"/>
              <a:cs typeface="TitilliumText22L Regular"/>
            </a:endParaRPr>
          </a:p>
          <a:p>
            <a:pPr marL="342900" indent="-342900" algn="just">
              <a:buAutoNum type="arabicPeriod"/>
            </a:pPr>
            <a:r>
              <a:rPr lang="es-ES" sz="2400" b="1" dirty="0" err="1" smtClean="0">
                <a:solidFill>
                  <a:srgbClr val="00519E"/>
                </a:solidFill>
                <a:latin typeface="TitilliumText22L Regular"/>
                <a:cs typeface="TitilliumText22L Regular"/>
              </a:rPr>
              <a:t>Results</a:t>
            </a:r>
            <a:endParaRPr lang="es-ES" sz="2400" b="1" dirty="0" smtClean="0">
              <a:solidFill>
                <a:srgbClr val="00519E"/>
              </a:solidFill>
              <a:latin typeface="TitilliumText22L Regular"/>
              <a:cs typeface="TitilliumText22L Regular"/>
            </a:endParaRPr>
          </a:p>
          <a:p>
            <a:pPr marL="342900" indent="-342900" algn="just">
              <a:buAutoNum type="arabicPeriod"/>
            </a:pPr>
            <a:r>
              <a:rPr lang="es-ES" sz="2400" b="1" dirty="0" err="1">
                <a:solidFill>
                  <a:srgbClr val="00519E"/>
                </a:solidFill>
                <a:latin typeface="TitilliumText22L Regular"/>
                <a:cs typeface="TitilliumText22L Regular"/>
              </a:rPr>
              <a:t>Conclusions</a:t>
            </a:r>
            <a:r>
              <a:rPr lang="es-ES" sz="2400" b="1" dirty="0">
                <a:solidFill>
                  <a:srgbClr val="00519E"/>
                </a:solidFill>
                <a:latin typeface="TitilliumText22L Regular"/>
                <a:cs typeface="TitilliumText22L Regular"/>
              </a:rPr>
              <a:t> </a:t>
            </a:r>
          </a:p>
          <a:p>
            <a:pPr algn="just"/>
            <a:endParaRPr lang="es-ES" sz="2400" b="1" dirty="0" smtClean="0">
              <a:solidFill>
                <a:srgbClr val="00519E"/>
              </a:solidFill>
              <a:latin typeface="TitilliumText22L Regular"/>
              <a:cs typeface="TitilliumText22L Regular"/>
            </a:endParaRPr>
          </a:p>
          <a:p>
            <a:pPr algn="just"/>
            <a:r>
              <a:rPr lang="es-ES" sz="2400" b="1" dirty="0" smtClean="0">
                <a:solidFill>
                  <a:srgbClr val="00519E"/>
                </a:solidFill>
                <a:latin typeface="TitilliumText22L Regular"/>
                <a:cs typeface="TitilliumText22L Regular"/>
              </a:rPr>
              <a:t> </a:t>
            </a:r>
            <a:endParaRPr lang="es-ES" sz="2400" b="1" dirty="0">
              <a:solidFill>
                <a:srgbClr val="00519E"/>
              </a:solidFill>
              <a:latin typeface="TitilliumText22L Regular"/>
              <a:cs typeface="TitilliumText22L Regular"/>
            </a:endParaRPr>
          </a:p>
        </p:txBody>
      </p:sp>
      <p:sp>
        <p:nvSpPr>
          <p:cNvPr id="95" name="94 Rectángulo"/>
          <p:cNvSpPr/>
          <p:nvPr/>
        </p:nvSpPr>
        <p:spPr>
          <a:xfrm>
            <a:off x="611560" y="1412776"/>
            <a:ext cx="7200000" cy="504626"/>
          </a:xfrm>
          <a:prstGeom prst="rect">
            <a:avLst/>
          </a:prstGeom>
          <a:solidFill>
            <a:srgbClr val="41A62A"/>
          </a:solidFill>
          <a:ln>
            <a:noFill/>
          </a:ln>
          <a:effectLst>
            <a:outerShdw blurRad="76200" dist="12700" dir="8100000" sy="-23000" kx="800400" algn="br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dirty="0" smtClean="0">
                <a:solidFill>
                  <a:srgbClr val="97BE0D"/>
                </a:solidFill>
                <a:latin typeface="TitilliumText22L Regular"/>
                <a:cs typeface="TitilliumText22L Medium"/>
              </a:rPr>
              <a:t/>
            </a:r>
            <a:br>
              <a:rPr lang="es-ES_tradnl" dirty="0" smtClean="0">
                <a:solidFill>
                  <a:srgbClr val="97BE0D"/>
                </a:solidFill>
                <a:latin typeface="TitilliumText22L Regular"/>
                <a:cs typeface="TitilliumText22L Medium"/>
              </a:rPr>
            </a:br>
            <a:endParaRPr lang="es-ES" dirty="0"/>
          </a:p>
        </p:txBody>
      </p:sp>
      <p:sp>
        <p:nvSpPr>
          <p:cNvPr id="96" name="95 Rectángulo"/>
          <p:cNvSpPr/>
          <p:nvPr/>
        </p:nvSpPr>
        <p:spPr>
          <a:xfrm>
            <a:off x="754436" y="1341338"/>
            <a:ext cx="7200000" cy="504626"/>
          </a:xfrm>
          <a:prstGeom prst="rect">
            <a:avLst/>
          </a:prstGeom>
          <a:gradFill flip="none" rotWithShape="1">
            <a:gsLst>
              <a:gs pos="87000">
                <a:srgbClr val="0070C0"/>
              </a:gs>
              <a:gs pos="100000">
                <a:srgbClr val="0047FF"/>
              </a:gs>
            </a:gsLst>
            <a:lin ang="108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dirty="0" smtClean="0">
                <a:solidFill>
                  <a:srgbClr val="97BE0D"/>
                </a:solidFill>
                <a:latin typeface="TitilliumText22L Regular"/>
                <a:cs typeface="TitilliumText22L Medium"/>
              </a:rPr>
              <a:t/>
            </a:r>
            <a:br>
              <a:rPr lang="es-ES_tradnl" dirty="0" smtClean="0">
                <a:solidFill>
                  <a:srgbClr val="97BE0D"/>
                </a:solidFill>
                <a:latin typeface="TitilliumText22L Regular"/>
                <a:cs typeface="TitilliumText22L Medium"/>
              </a:rPr>
            </a:br>
            <a:endParaRPr lang="es-ES" dirty="0"/>
          </a:p>
        </p:txBody>
      </p:sp>
      <p:sp>
        <p:nvSpPr>
          <p:cNvPr id="97" name="96 Rectángulo"/>
          <p:cNvSpPr/>
          <p:nvPr/>
        </p:nvSpPr>
        <p:spPr>
          <a:xfrm>
            <a:off x="899592" y="1340768"/>
            <a:ext cx="112402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spcBef>
                <a:spcPct val="0"/>
              </a:spcBef>
              <a:defRPr/>
            </a:pPr>
            <a:r>
              <a:rPr lang="es-ES_tradnl" sz="2800" b="1" dirty="0" err="1" smtClean="0">
                <a:solidFill>
                  <a:schemeClr val="bg1"/>
                </a:solidFill>
                <a:latin typeface="TitilliumText22L Regular"/>
                <a:cs typeface="TitilliumText22L Medium"/>
              </a:rPr>
              <a:t>Index</a:t>
            </a:r>
            <a:endParaRPr lang="es-ES_tradnl" sz="2000" b="1" dirty="0">
              <a:solidFill>
                <a:schemeClr val="bg1"/>
              </a:solidFill>
              <a:latin typeface="TitilliumText22L Regular"/>
              <a:cs typeface="TitilliumText22L Medium"/>
            </a:endParaRPr>
          </a:p>
        </p:txBody>
      </p:sp>
      <p:sp>
        <p:nvSpPr>
          <p:cNvPr id="3" name="Rectángulo 2"/>
          <p:cNvSpPr/>
          <p:nvPr/>
        </p:nvSpPr>
        <p:spPr>
          <a:xfrm>
            <a:off x="35496" y="0"/>
            <a:ext cx="9145016" cy="99342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0" name="Imagen 99"/>
          <p:cNvPicPr>
            <a:picLocks noChangeAspect="1"/>
          </p:cNvPicPr>
          <p:nvPr/>
        </p:nvPicPr>
        <p:blipFill>
          <a:blip r:embed="rId31"/>
          <a:srcRect/>
          <a:stretch>
            <a:fillRect/>
          </a:stretch>
        </p:blipFill>
        <p:spPr bwMode="auto">
          <a:xfrm>
            <a:off x="6693708" y="12598"/>
            <a:ext cx="2378572" cy="11871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32"/>
          <a:stretch>
            <a:fillRect/>
          </a:stretch>
        </p:blipFill>
        <p:spPr>
          <a:xfrm>
            <a:off x="647784" y="260648"/>
            <a:ext cx="635189" cy="700576"/>
          </a:xfrm>
          <a:prstGeom prst="rect">
            <a:avLst/>
          </a:prstGeom>
        </p:spPr>
      </p:pic>
      <p:sp>
        <p:nvSpPr>
          <p:cNvPr id="7" name="CuadroTexto 6"/>
          <p:cNvSpPr txBox="1"/>
          <p:nvPr/>
        </p:nvSpPr>
        <p:spPr>
          <a:xfrm>
            <a:off x="582804" y="303415"/>
            <a:ext cx="18289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800" b="1" dirty="0" smtClean="0">
                <a:solidFill>
                  <a:schemeClr val="tx2"/>
                </a:solidFill>
              </a:rPr>
              <a:t>C   </a:t>
            </a:r>
            <a:r>
              <a:rPr lang="es-ES" sz="2800" b="1" dirty="0" err="1" smtClean="0">
                <a:solidFill>
                  <a:schemeClr val="tx2"/>
                </a:solidFill>
              </a:rPr>
              <a:t>nfigura</a:t>
            </a:r>
            <a:endParaRPr lang="en-US" b="1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6927701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2"/>
          <p:cNvSpPr>
            <a:spLocks noChangeArrowheads="1"/>
          </p:cNvSpPr>
          <p:nvPr/>
        </p:nvSpPr>
        <p:spPr bwMode="auto">
          <a:xfrm>
            <a:off x="-124813" y="692696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n-US"/>
          </a:p>
        </p:txBody>
      </p:sp>
      <p:sp>
        <p:nvSpPr>
          <p:cNvPr id="6154" name="Rectangle 38"/>
          <p:cNvSpPr>
            <a:spLocks noChangeArrowheads="1"/>
          </p:cNvSpPr>
          <p:nvPr/>
        </p:nvSpPr>
        <p:spPr bwMode="auto">
          <a:xfrm>
            <a:off x="0" y="49688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n-US"/>
          </a:p>
        </p:txBody>
      </p:sp>
      <p:sp>
        <p:nvSpPr>
          <p:cNvPr id="6156" name="Rectangle 43"/>
          <p:cNvSpPr>
            <a:spLocks noChangeArrowheads="1"/>
          </p:cNvSpPr>
          <p:nvPr/>
        </p:nvSpPr>
        <p:spPr bwMode="auto">
          <a:xfrm>
            <a:off x="0" y="49688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n-US"/>
          </a:p>
        </p:txBody>
      </p:sp>
      <p:sp>
        <p:nvSpPr>
          <p:cNvPr id="6158" name="Rectangle 47"/>
          <p:cNvSpPr>
            <a:spLocks noChangeArrowheads="1"/>
          </p:cNvSpPr>
          <p:nvPr/>
        </p:nvSpPr>
        <p:spPr bwMode="auto">
          <a:xfrm>
            <a:off x="0" y="49688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n-US"/>
          </a:p>
        </p:txBody>
      </p:sp>
      <p:sp>
        <p:nvSpPr>
          <p:cNvPr id="6160" name="Rectangle 51"/>
          <p:cNvSpPr>
            <a:spLocks noChangeArrowheads="1"/>
          </p:cNvSpPr>
          <p:nvPr/>
        </p:nvSpPr>
        <p:spPr bwMode="auto">
          <a:xfrm>
            <a:off x="0" y="49688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n-US"/>
          </a:p>
        </p:txBody>
      </p:sp>
      <p:sp>
        <p:nvSpPr>
          <p:cNvPr id="6162" name="Rectangle 55"/>
          <p:cNvSpPr>
            <a:spLocks noChangeArrowheads="1"/>
          </p:cNvSpPr>
          <p:nvPr/>
        </p:nvSpPr>
        <p:spPr bwMode="auto">
          <a:xfrm>
            <a:off x="0" y="49688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n-US"/>
          </a:p>
        </p:txBody>
      </p:sp>
      <p:sp>
        <p:nvSpPr>
          <p:cNvPr id="6164" name="Rectangle 60"/>
          <p:cNvSpPr>
            <a:spLocks noChangeArrowheads="1"/>
          </p:cNvSpPr>
          <p:nvPr/>
        </p:nvSpPr>
        <p:spPr bwMode="auto">
          <a:xfrm>
            <a:off x="0" y="49688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n-US"/>
          </a:p>
        </p:txBody>
      </p:sp>
      <p:sp>
        <p:nvSpPr>
          <p:cNvPr id="6166" name="Rectangle 65"/>
          <p:cNvSpPr>
            <a:spLocks noChangeArrowheads="1"/>
          </p:cNvSpPr>
          <p:nvPr/>
        </p:nvSpPr>
        <p:spPr bwMode="auto">
          <a:xfrm>
            <a:off x="0" y="49688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n-US"/>
          </a:p>
        </p:txBody>
      </p:sp>
      <p:sp>
        <p:nvSpPr>
          <p:cNvPr id="2" name="Rectángulo 1"/>
          <p:cNvSpPr/>
          <p:nvPr/>
        </p:nvSpPr>
        <p:spPr>
          <a:xfrm>
            <a:off x="123060" y="17828"/>
            <a:ext cx="9036496" cy="638132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26" name="Object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43593310"/>
              </p:ext>
            </p:extLst>
          </p:nvPr>
        </p:nvGraphicFramePr>
        <p:xfrm>
          <a:off x="3779912" y="721588"/>
          <a:ext cx="847725" cy="2873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6425" name="Imagen" r:id="rId3" imgW="3124200" imgH="1429512" progId="Word.Picture.8">
                  <p:embed/>
                </p:oleObj>
              </mc:Choice>
              <mc:Fallback>
                <p:oleObj name="Imagen" r:id="rId3" imgW="3124200" imgH="1429512" progId="Word.Picture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79912" y="721588"/>
                        <a:ext cx="847725" cy="2873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7" name="Object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4981048"/>
              </p:ext>
            </p:extLst>
          </p:nvPr>
        </p:nvGraphicFramePr>
        <p:xfrm>
          <a:off x="3809989" y="1026577"/>
          <a:ext cx="805889" cy="32784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6426" name="Imagen" r:id="rId5" imgW="2619756" imgH="1495044" progId="Word.Picture.8">
                  <p:embed/>
                </p:oleObj>
              </mc:Choice>
              <mc:Fallback>
                <p:oleObj name="Imagen" r:id="rId5" imgW="2619756" imgH="1495044" progId="Word.Picture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09989" y="1026577"/>
                        <a:ext cx="805889" cy="32784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8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75199486"/>
              </p:ext>
            </p:extLst>
          </p:nvPr>
        </p:nvGraphicFramePr>
        <p:xfrm>
          <a:off x="3788821" y="1441520"/>
          <a:ext cx="904875" cy="514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6427" name="Imagen" r:id="rId7" imgW="2619756" imgH="1495044" progId="Word.Picture.8">
                  <p:embed/>
                </p:oleObj>
              </mc:Choice>
              <mc:Fallback>
                <p:oleObj name="Imagen" r:id="rId7" imgW="2619756" imgH="1495044" progId="Word.Picture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88821" y="1441520"/>
                        <a:ext cx="904875" cy="5143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9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28135856"/>
              </p:ext>
            </p:extLst>
          </p:nvPr>
        </p:nvGraphicFramePr>
        <p:xfrm>
          <a:off x="3788821" y="2067640"/>
          <a:ext cx="895350" cy="3476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6428" name="Imagen" r:id="rId9" imgW="3144012" imgH="1495044" progId="Word.Picture.8">
                  <p:embed/>
                </p:oleObj>
              </mc:Choice>
              <mc:Fallback>
                <p:oleObj name="Imagen" r:id="rId9" imgW="3144012" imgH="1495044" progId="Word.Picture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88821" y="2067640"/>
                        <a:ext cx="895350" cy="3476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04212184"/>
              </p:ext>
            </p:extLst>
          </p:nvPr>
        </p:nvGraphicFramePr>
        <p:xfrm>
          <a:off x="3788821" y="2524732"/>
          <a:ext cx="923925" cy="361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6429" name="Imagen" r:id="rId11" imgW="3144012" imgH="1228344" progId="Word.Picture.8">
                  <p:embed/>
                </p:oleObj>
              </mc:Choice>
              <mc:Fallback>
                <p:oleObj name="Imagen" r:id="rId11" imgW="3144012" imgH="1228344" progId="Word.Picture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88821" y="2524732"/>
                        <a:ext cx="923925" cy="3619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1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65653141"/>
              </p:ext>
            </p:extLst>
          </p:nvPr>
        </p:nvGraphicFramePr>
        <p:xfrm>
          <a:off x="3860258" y="2948142"/>
          <a:ext cx="781050" cy="260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6430" name="Imagen" r:id="rId13" imgW="1658112" imgH="1581912" progId="Word.Picture.8">
                  <p:embed/>
                </p:oleObj>
              </mc:Choice>
              <mc:Fallback>
                <p:oleObj name="Imagen" r:id="rId13" imgW="1658112" imgH="1581912" progId="Word.Picture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60258" y="2948142"/>
                        <a:ext cx="781050" cy="2603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2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79547429"/>
              </p:ext>
            </p:extLst>
          </p:nvPr>
        </p:nvGraphicFramePr>
        <p:xfrm flipV="1">
          <a:off x="3845525" y="3348901"/>
          <a:ext cx="857250" cy="3286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6431" name="Imagen" r:id="rId15" imgW="4372356" imgH="1743456" progId="Word.Picture.8">
                  <p:embed/>
                </p:oleObj>
              </mc:Choice>
              <mc:Fallback>
                <p:oleObj name="Imagen" r:id="rId15" imgW="4372356" imgH="1743456" progId="Word.Picture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 flipV="1">
                        <a:off x="3845525" y="3348901"/>
                        <a:ext cx="857250" cy="3286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3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30510327"/>
              </p:ext>
            </p:extLst>
          </p:nvPr>
        </p:nvGraphicFramePr>
        <p:xfrm>
          <a:off x="3788821" y="3670711"/>
          <a:ext cx="876300" cy="3571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6432" name="Imagen" r:id="rId17" imgW="1734312" imgH="1114044" progId="Word.Picture.8">
                  <p:embed/>
                </p:oleObj>
              </mc:Choice>
              <mc:Fallback>
                <p:oleObj name="Imagen" r:id="rId17" imgW="1734312" imgH="1114044" progId="Word.Picture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grayscl/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88821" y="3670711"/>
                        <a:ext cx="876300" cy="3571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4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36444600"/>
              </p:ext>
            </p:extLst>
          </p:nvPr>
        </p:nvGraphicFramePr>
        <p:xfrm>
          <a:off x="3806666" y="4116457"/>
          <a:ext cx="885825" cy="400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6433" name="Imagen" r:id="rId19" imgW="3334512" imgH="1505712" progId="Word.Picture.8">
                  <p:embed/>
                </p:oleObj>
              </mc:Choice>
              <mc:Fallback>
                <p:oleObj name="Imagen" r:id="rId19" imgW="3334512" imgH="1505712" progId="Word.Picture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06666" y="4116457"/>
                        <a:ext cx="885825" cy="4000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5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02866274"/>
              </p:ext>
            </p:extLst>
          </p:nvPr>
        </p:nvGraphicFramePr>
        <p:xfrm>
          <a:off x="3812431" y="4681830"/>
          <a:ext cx="864096" cy="35103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6434" name="Imagen" r:id="rId21" imgW="3715512" imgH="1485900" progId="Word.Picture.8">
                  <p:embed/>
                </p:oleObj>
              </mc:Choice>
              <mc:Fallback>
                <p:oleObj name="Imagen" r:id="rId21" imgW="3715512" imgH="1485900" progId="Word.Picture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12431" y="4681830"/>
                        <a:ext cx="864096" cy="35103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6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46380641"/>
              </p:ext>
            </p:extLst>
          </p:nvPr>
        </p:nvGraphicFramePr>
        <p:xfrm>
          <a:off x="3788821" y="4996994"/>
          <a:ext cx="1028700" cy="485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6435" name="Imagen" r:id="rId23" imgW="3724656" imgH="1705356" progId="Word.Picture.8">
                  <p:embed/>
                </p:oleObj>
              </mc:Choice>
              <mc:Fallback>
                <p:oleObj name="Imagen" r:id="rId23" imgW="3724656" imgH="1705356" progId="Word.Picture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88821" y="4996994"/>
                        <a:ext cx="1028700" cy="4857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7" name="Group 33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16753490"/>
              </p:ext>
            </p:extLst>
          </p:nvPr>
        </p:nvGraphicFramePr>
        <p:xfrm>
          <a:off x="179512" y="73318"/>
          <a:ext cx="4584478" cy="6236002"/>
        </p:xfrm>
        <a:graphic>
          <a:graphicData uri="http://schemas.openxmlformats.org/drawingml/2006/table">
            <a:tbl>
              <a:tblPr/>
              <a:tblGrid>
                <a:gridCol w="723172"/>
                <a:gridCol w="1340914"/>
                <a:gridCol w="1441400"/>
                <a:gridCol w="1078992"/>
              </a:tblGrid>
              <a:tr h="228573">
                <a:tc gridSpan="4"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ct val="30000"/>
                        </a:spcBef>
                        <a:buSzPct val="10000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571500">
                        <a:lnSpc>
                          <a:spcPct val="90000"/>
                        </a:lnSpc>
                        <a:spcBef>
                          <a:spcPct val="30000"/>
                        </a:spcBef>
                        <a:buSzPct val="100000"/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>
                        <a:lnSpc>
                          <a:spcPct val="90000"/>
                        </a:lnSpc>
                        <a:spcBef>
                          <a:spcPct val="30000"/>
                        </a:spcBef>
                        <a:buSzPct val="100000"/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714500">
                        <a:lnSpc>
                          <a:spcPct val="90000"/>
                        </a:lnSpc>
                        <a:spcBef>
                          <a:spcPct val="30000"/>
                        </a:spcBef>
                        <a:buSzPct val="100000"/>
                        <a:defRPr sz="1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286000">
                        <a:lnSpc>
                          <a:spcPct val="90000"/>
                        </a:lnSpc>
                        <a:spcBef>
                          <a:spcPct val="30000"/>
                        </a:spcBef>
                        <a:buSzPct val="100000"/>
                        <a:defRPr sz="1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743200" eaLnBrk="0" fontAlgn="base" hangingPunct="0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SzPct val="100000"/>
                        <a:defRPr sz="1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3200400" eaLnBrk="0" fontAlgn="base" hangingPunct="0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SzPct val="100000"/>
                        <a:defRPr sz="1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657600" eaLnBrk="0" fontAlgn="base" hangingPunct="0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SzPct val="100000"/>
                        <a:defRPr sz="1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4114800" eaLnBrk="0" fontAlgn="base" hangingPunct="0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SzPct val="100000"/>
                        <a:defRPr sz="1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_tradnl" sz="9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Power</a:t>
                      </a:r>
                      <a:r>
                        <a:rPr kumimoji="0" lang="es-ES_tradnl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s-ES_tradnl" sz="9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Quality</a:t>
                      </a:r>
                      <a:r>
                        <a:rPr kumimoji="0" lang="es-ES_tradnl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s-ES_tradnl" sz="9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Perturbations</a:t>
                      </a:r>
                      <a:r>
                        <a:rPr kumimoji="0" lang="es-ES_tradnl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s-ES_tradnl" sz="9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Definitions</a:t>
                      </a:r>
                      <a:r>
                        <a:rPr kumimoji="0" lang="es-ES_tradnl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s-ES_tradnl" sz="9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according</a:t>
                      </a:r>
                      <a:r>
                        <a:rPr kumimoji="0" lang="es-ES_tradnl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EN-50160 Standard</a:t>
                      </a:r>
                      <a:endParaRPr kumimoji="0" lang="es-ES_tradnl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T="45715" marB="4571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65717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ct val="30000"/>
                        </a:spcBef>
                        <a:buSzPct val="10000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571500">
                        <a:lnSpc>
                          <a:spcPct val="90000"/>
                        </a:lnSpc>
                        <a:spcBef>
                          <a:spcPct val="30000"/>
                        </a:spcBef>
                        <a:buSzPct val="100000"/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>
                        <a:lnSpc>
                          <a:spcPct val="90000"/>
                        </a:lnSpc>
                        <a:spcBef>
                          <a:spcPct val="30000"/>
                        </a:spcBef>
                        <a:buSzPct val="100000"/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714500">
                        <a:lnSpc>
                          <a:spcPct val="90000"/>
                        </a:lnSpc>
                        <a:spcBef>
                          <a:spcPct val="30000"/>
                        </a:spcBef>
                        <a:buSzPct val="100000"/>
                        <a:defRPr sz="1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286000">
                        <a:lnSpc>
                          <a:spcPct val="90000"/>
                        </a:lnSpc>
                        <a:spcBef>
                          <a:spcPct val="30000"/>
                        </a:spcBef>
                        <a:buSzPct val="100000"/>
                        <a:defRPr sz="1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743200" eaLnBrk="0" fontAlgn="base" hangingPunct="0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SzPct val="100000"/>
                        <a:defRPr sz="1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3200400" eaLnBrk="0" fontAlgn="base" hangingPunct="0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SzPct val="100000"/>
                        <a:defRPr sz="1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657600" eaLnBrk="0" fontAlgn="base" hangingPunct="0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SzPct val="100000"/>
                        <a:defRPr sz="1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4114800" eaLnBrk="0" fontAlgn="base" hangingPunct="0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SzPct val="100000"/>
                        <a:defRPr sz="1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_tradnl" sz="9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Parameter</a:t>
                      </a:r>
                      <a:endParaRPr kumimoji="0" lang="es-ES_tradnl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70C0"/>
                        </a:solidFill>
                        <a:effectLst/>
                        <a:latin typeface="+mn-lt"/>
                      </a:endParaRPr>
                    </a:p>
                  </a:txBody>
                  <a:tcPr marT="45715" marB="4571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ct val="30000"/>
                        </a:spcBef>
                        <a:buSzPct val="10000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571500">
                        <a:lnSpc>
                          <a:spcPct val="90000"/>
                        </a:lnSpc>
                        <a:spcBef>
                          <a:spcPct val="30000"/>
                        </a:spcBef>
                        <a:buSzPct val="100000"/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>
                        <a:lnSpc>
                          <a:spcPct val="90000"/>
                        </a:lnSpc>
                        <a:spcBef>
                          <a:spcPct val="30000"/>
                        </a:spcBef>
                        <a:buSzPct val="100000"/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714500">
                        <a:lnSpc>
                          <a:spcPct val="90000"/>
                        </a:lnSpc>
                        <a:spcBef>
                          <a:spcPct val="30000"/>
                        </a:spcBef>
                        <a:buSzPct val="100000"/>
                        <a:defRPr sz="1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286000">
                        <a:lnSpc>
                          <a:spcPct val="90000"/>
                        </a:lnSpc>
                        <a:spcBef>
                          <a:spcPct val="30000"/>
                        </a:spcBef>
                        <a:buSzPct val="100000"/>
                        <a:defRPr sz="1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743200" eaLnBrk="0" fontAlgn="base" hangingPunct="0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SzPct val="100000"/>
                        <a:defRPr sz="1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3200400" eaLnBrk="0" fontAlgn="base" hangingPunct="0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SzPct val="100000"/>
                        <a:defRPr sz="1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657600" eaLnBrk="0" fontAlgn="base" hangingPunct="0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SzPct val="100000"/>
                        <a:defRPr sz="1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4114800" eaLnBrk="0" fontAlgn="base" hangingPunct="0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SzPct val="100000"/>
                        <a:defRPr sz="1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_tradnl" sz="9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Name</a:t>
                      </a:r>
                      <a:endParaRPr kumimoji="0" lang="es-ES_tradnl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70C0"/>
                        </a:solidFill>
                        <a:effectLst/>
                        <a:latin typeface="+mn-lt"/>
                      </a:endParaRPr>
                    </a:p>
                  </a:txBody>
                  <a:tcPr marT="45715" marB="4571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ct val="30000"/>
                        </a:spcBef>
                        <a:buSzPct val="10000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571500">
                        <a:lnSpc>
                          <a:spcPct val="90000"/>
                        </a:lnSpc>
                        <a:spcBef>
                          <a:spcPct val="30000"/>
                        </a:spcBef>
                        <a:buSzPct val="100000"/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>
                        <a:lnSpc>
                          <a:spcPct val="90000"/>
                        </a:lnSpc>
                        <a:spcBef>
                          <a:spcPct val="30000"/>
                        </a:spcBef>
                        <a:buSzPct val="100000"/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714500">
                        <a:lnSpc>
                          <a:spcPct val="90000"/>
                        </a:lnSpc>
                        <a:spcBef>
                          <a:spcPct val="30000"/>
                        </a:spcBef>
                        <a:buSzPct val="100000"/>
                        <a:defRPr sz="1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286000">
                        <a:lnSpc>
                          <a:spcPct val="90000"/>
                        </a:lnSpc>
                        <a:spcBef>
                          <a:spcPct val="30000"/>
                        </a:spcBef>
                        <a:buSzPct val="100000"/>
                        <a:defRPr sz="1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743200" eaLnBrk="0" fontAlgn="base" hangingPunct="0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SzPct val="100000"/>
                        <a:defRPr sz="1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3200400" eaLnBrk="0" fontAlgn="base" hangingPunct="0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SzPct val="100000"/>
                        <a:defRPr sz="1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657600" eaLnBrk="0" fontAlgn="base" hangingPunct="0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SzPct val="100000"/>
                        <a:defRPr sz="1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4114800" eaLnBrk="0" fontAlgn="base" hangingPunct="0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SzPct val="100000"/>
                        <a:defRPr sz="1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_tradnl" sz="9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+mj-lt"/>
                          <a:cs typeface="Times New Roman" panose="02020603050405020304" pitchFamily="18" charset="0"/>
                        </a:rPr>
                        <a:t>Definition</a:t>
                      </a:r>
                      <a:endParaRPr kumimoji="0" lang="es-ES_tradnl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70C0"/>
                        </a:solidFill>
                        <a:effectLst/>
                        <a:latin typeface="+mj-lt"/>
                      </a:endParaRPr>
                    </a:p>
                  </a:txBody>
                  <a:tcPr marT="45715" marB="4571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38288">
                <a:tc rowSpan="5"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ct val="30000"/>
                        </a:spcBef>
                        <a:buSzPct val="10000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571500">
                        <a:lnSpc>
                          <a:spcPct val="90000"/>
                        </a:lnSpc>
                        <a:spcBef>
                          <a:spcPct val="30000"/>
                        </a:spcBef>
                        <a:buSzPct val="100000"/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>
                        <a:lnSpc>
                          <a:spcPct val="90000"/>
                        </a:lnSpc>
                        <a:spcBef>
                          <a:spcPct val="30000"/>
                        </a:spcBef>
                        <a:buSzPct val="100000"/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714500">
                        <a:lnSpc>
                          <a:spcPct val="90000"/>
                        </a:lnSpc>
                        <a:spcBef>
                          <a:spcPct val="30000"/>
                        </a:spcBef>
                        <a:buSzPct val="100000"/>
                        <a:defRPr sz="1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286000">
                        <a:lnSpc>
                          <a:spcPct val="90000"/>
                        </a:lnSpc>
                        <a:spcBef>
                          <a:spcPct val="30000"/>
                        </a:spcBef>
                        <a:buSzPct val="100000"/>
                        <a:defRPr sz="1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743200" eaLnBrk="0" fontAlgn="base" hangingPunct="0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SzPct val="100000"/>
                        <a:defRPr sz="1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3200400" eaLnBrk="0" fontAlgn="base" hangingPunct="0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SzPct val="100000"/>
                        <a:defRPr sz="1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657600" eaLnBrk="0" fontAlgn="base" hangingPunct="0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SzPct val="100000"/>
                        <a:defRPr sz="1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4114800" eaLnBrk="0" fontAlgn="base" hangingPunct="0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SzPct val="100000"/>
                        <a:defRPr sz="1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Amplitude</a:t>
                      </a:r>
                      <a:endParaRPr kumimoji="0" 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70C0"/>
                        </a:solidFill>
                        <a:effectLst/>
                        <a:latin typeface="+mn-lt"/>
                      </a:endParaRPr>
                    </a:p>
                  </a:txBody>
                  <a:tcPr marT="45715" marB="4571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ct val="30000"/>
                        </a:spcBef>
                        <a:buSzPct val="10000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571500">
                        <a:lnSpc>
                          <a:spcPct val="90000"/>
                        </a:lnSpc>
                        <a:spcBef>
                          <a:spcPct val="30000"/>
                        </a:spcBef>
                        <a:buSzPct val="100000"/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>
                        <a:lnSpc>
                          <a:spcPct val="90000"/>
                        </a:lnSpc>
                        <a:spcBef>
                          <a:spcPct val="30000"/>
                        </a:spcBef>
                        <a:buSzPct val="100000"/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714500">
                        <a:lnSpc>
                          <a:spcPct val="90000"/>
                        </a:lnSpc>
                        <a:spcBef>
                          <a:spcPct val="30000"/>
                        </a:spcBef>
                        <a:buSzPct val="100000"/>
                        <a:defRPr sz="1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286000">
                        <a:lnSpc>
                          <a:spcPct val="90000"/>
                        </a:lnSpc>
                        <a:spcBef>
                          <a:spcPct val="30000"/>
                        </a:spcBef>
                        <a:buSzPct val="100000"/>
                        <a:defRPr sz="1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743200" eaLnBrk="0" fontAlgn="base" hangingPunct="0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SzPct val="100000"/>
                        <a:defRPr sz="1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3200400" eaLnBrk="0" fontAlgn="base" hangingPunct="0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SzPct val="100000"/>
                        <a:defRPr sz="1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657600" eaLnBrk="0" fontAlgn="base" hangingPunct="0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SzPct val="100000"/>
                        <a:defRPr sz="1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4114800" eaLnBrk="0" fontAlgn="base" hangingPunct="0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SzPct val="100000"/>
                        <a:defRPr sz="1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_tradnl" sz="9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Voltage</a:t>
                      </a:r>
                      <a:r>
                        <a:rPr kumimoji="0" lang="es-ES_tradnl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s-ES_tradnl" sz="9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Fluctuation</a:t>
                      </a:r>
                      <a:endParaRPr kumimoji="0" lang="es-ES_tradnl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70C0"/>
                        </a:solidFill>
                        <a:effectLst/>
                        <a:latin typeface="+mn-lt"/>
                      </a:endParaRPr>
                    </a:p>
                  </a:txBody>
                  <a:tcPr marT="45715" marB="4571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ct val="30000"/>
                        </a:spcBef>
                        <a:buSzPct val="100000"/>
                        <a:tabLst>
                          <a:tab pos="1073150" algn="ctr"/>
                          <a:tab pos="2147888" algn="r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571500">
                        <a:lnSpc>
                          <a:spcPct val="90000"/>
                        </a:lnSpc>
                        <a:spcBef>
                          <a:spcPct val="30000"/>
                        </a:spcBef>
                        <a:buSzPct val="100000"/>
                        <a:tabLst>
                          <a:tab pos="1073150" algn="ctr"/>
                          <a:tab pos="2147888" algn="r"/>
                        </a:tabLst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>
                        <a:lnSpc>
                          <a:spcPct val="90000"/>
                        </a:lnSpc>
                        <a:spcBef>
                          <a:spcPct val="30000"/>
                        </a:spcBef>
                        <a:buSzPct val="100000"/>
                        <a:tabLst>
                          <a:tab pos="1073150" algn="ctr"/>
                          <a:tab pos="2147888" algn="r"/>
                        </a:tabLst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714500">
                        <a:lnSpc>
                          <a:spcPct val="90000"/>
                        </a:lnSpc>
                        <a:spcBef>
                          <a:spcPct val="30000"/>
                        </a:spcBef>
                        <a:buSzPct val="100000"/>
                        <a:tabLst>
                          <a:tab pos="1073150" algn="ctr"/>
                          <a:tab pos="2147888" algn="r"/>
                        </a:tabLst>
                        <a:defRPr sz="1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286000">
                        <a:lnSpc>
                          <a:spcPct val="90000"/>
                        </a:lnSpc>
                        <a:spcBef>
                          <a:spcPct val="30000"/>
                        </a:spcBef>
                        <a:buSzPct val="100000"/>
                        <a:tabLst>
                          <a:tab pos="1073150" algn="ctr"/>
                          <a:tab pos="2147888" algn="r"/>
                        </a:tabLst>
                        <a:defRPr sz="1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743200" eaLnBrk="0" fontAlgn="base" hangingPunct="0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SzPct val="100000"/>
                        <a:tabLst>
                          <a:tab pos="1073150" algn="ctr"/>
                          <a:tab pos="2147888" algn="r"/>
                        </a:tabLst>
                        <a:defRPr sz="1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3200400" eaLnBrk="0" fontAlgn="base" hangingPunct="0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SzPct val="100000"/>
                        <a:tabLst>
                          <a:tab pos="1073150" algn="ctr"/>
                          <a:tab pos="2147888" algn="r"/>
                        </a:tabLst>
                        <a:defRPr sz="1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657600" eaLnBrk="0" fontAlgn="base" hangingPunct="0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SzPct val="100000"/>
                        <a:tabLst>
                          <a:tab pos="1073150" algn="ctr"/>
                          <a:tab pos="2147888" algn="r"/>
                        </a:tabLst>
                        <a:defRPr sz="1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4114800" eaLnBrk="0" fontAlgn="base" hangingPunct="0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SzPct val="100000"/>
                        <a:tabLst>
                          <a:tab pos="1073150" algn="ctr"/>
                          <a:tab pos="2147888" algn="r"/>
                        </a:tabLst>
                        <a:defRPr sz="1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073150" algn="ctr"/>
                          <a:tab pos="2147888" algn="r"/>
                        </a:tabLst>
                      </a:pPr>
                      <a:r>
                        <a:rPr kumimoji="0" lang="en-US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Δ</a:t>
                      </a:r>
                      <a:r>
                        <a:rPr kumimoji="0" lang="es-ES_tradnl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U&lt; 10%U</a:t>
                      </a:r>
                      <a:r>
                        <a:rPr kumimoji="0" lang="es-ES_tradnl" sz="900" b="0" i="0" u="none" strike="noStrike" cap="none" normalizeH="0" baseline="-3000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ref</a:t>
                      </a:r>
                      <a:endParaRPr kumimoji="0" lang="es-ES_tradnl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70C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T="45715" marB="4571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ct val="30000"/>
                        </a:spcBef>
                        <a:buSzPct val="10000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lnSpc>
                          <a:spcPct val="90000"/>
                        </a:lnSpc>
                        <a:spcBef>
                          <a:spcPct val="30000"/>
                        </a:spcBef>
                        <a:buSzPct val="100000"/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lnSpc>
                          <a:spcPct val="90000"/>
                        </a:lnSpc>
                        <a:spcBef>
                          <a:spcPct val="30000"/>
                        </a:spcBef>
                        <a:buSzPct val="100000"/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lnSpc>
                          <a:spcPct val="90000"/>
                        </a:lnSpc>
                        <a:spcBef>
                          <a:spcPct val="30000"/>
                        </a:spcBef>
                        <a:buSzPct val="100000"/>
                        <a:defRPr sz="1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lnSpc>
                          <a:spcPct val="90000"/>
                        </a:lnSpc>
                        <a:spcBef>
                          <a:spcPct val="30000"/>
                        </a:spcBef>
                        <a:buSzPct val="100000"/>
                        <a:defRPr sz="1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eaLnBrk="0" fontAlgn="base" hangingPunct="0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SzPct val="100000"/>
                        <a:defRPr sz="1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eaLnBrk="0" fontAlgn="base" hangingPunct="0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SzPct val="100000"/>
                        <a:defRPr sz="1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eaLnBrk="0" fontAlgn="base" hangingPunct="0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SzPct val="100000"/>
                        <a:defRPr sz="1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eaLnBrk="0" fontAlgn="base" hangingPunct="0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SzPct val="100000"/>
                        <a:defRPr sz="1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endParaRPr kumimoji="0" lang="es-E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70C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15" marB="4571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65717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ct val="30000"/>
                        </a:spcBef>
                        <a:buSzPct val="10000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571500">
                        <a:lnSpc>
                          <a:spcPct val="90000"/>
                        </a:lnSpc>
                        <a:spcBef>
                          <a:spcPct val="30000"/>
                        </a:spcBef>
                        <a:buSzPct val="100000"/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>
                        <a:lnSpc>
                          <a:spcPct val="90000"/>
                        </a:lnSpc>
                        <a:spcBef>
                          <a:spcPct val="30000"/>
                        </a:spcBef>
                        <a:buSzPct val="100000"/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714500">
                        <a:lnSpc>
                          <a:spcPct val="90000"/>
                        </a:lnSpc>
                        <a:spcBef>
                          <a:spcPct val="30000"/>
                        </a:spcBef>
                        <a:buSzPct val="100000"/>
                        <a:defRPr sz="1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286000">
                        <a:lnSpc>
                          <a:spcPct val="90000"/>
                        </a:lnSpc>
                        <a:spcBef>
                          <a:spcPct val="30000"/>
                        </a:spcBef>
                        <a:buSzPct val="100000"/>
                        <a:defRPr sz="1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743200" eaLnBrk="0" fontAlgn="base" hangingPunct="0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SzPct val="100000"/>
                        <a:defRPr sz="1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3200400" eaLnBrk="0" fontAlgn="base" hangingPunct="0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SzPct val="100000"/>
                        <a:defRPr sz="1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657600" eaLnBrk="0" fontAlgn="base" hangingPunct="0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SzPct val="100000"/>
                        <a:defRPr sz="1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4114800" eaLnBrk="0" fontAlgn="base" hangingPunct="0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SzPct val="100000"/>
                        <a:defRPr sz="1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_tradnl" sz="9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Voltage</a:t>
                      </a:r>
                      <a:r>
                        <a:rPr kumimoji="0" lang="es-ES_tradnl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s-ES_tradnl" sz="9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Dip</a:t>
                      </a:r>
                      <a:endParaRPr kumimoji="0" lang="es-ES_tradnl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70C0"/>
                        </a:solidFill>
                        <a:effectLst/>
                        <a:latin typeface="+mn-lt"/>
                      </a:endParaRPr>
                    </a:p>
                  </a:txBody>
                  <a:tcPr marT="45715" marB="4571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ct val="30000"/>
                        </a:spcBef>
                        <a:buSzPct val="10000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571500">
                        <a:lnSpc>
                          <a:spcPct val="90000"/>
                        </a:lnSpc>
                        <a:spcBef>
                          <a:spcPct val="30000"/>
                        </a:spcBef>
                        <a:buSzPct val="100000"/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>
                        <a:lnSpc>
                          <a:spcPct val="90000"/>
                        </a:lnSpc>
                        <a:spcBef>
                          <a:spcPct val="30000"/>
                        </a:spcBef>
                        <a:buSzPct val="100000"/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714500">
                        <a:lnSpc>
                          <a:spcPct val="90000"/>
                        </a:lnSpc>
                        <a:spcBef>
                          <a:spcPct val="30000"/>
                        </a:spcBef>
                        <a:buSzPct val="100000"/>
                        <a:defRPr sz="1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286000">
                        <a:lnSpc>
                          <a:spcPct val="90000"/>
                        </a:lnSpc>
                        <a:spcBef>
                          <a:spcPct val="30000"/>
                        </a:spcBef>
                        <a:buSzPct val="100000"/>
                        <a:defRPr sz="1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743200" eaLnBrk="0" fontAlgn="base" hangingPunct="0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SzPct val="100000"/>
                        <a:defRPr sz="1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3200400" eaLnBrk="0" fontAlgn="base" hangingPunct="0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SzPct val="100000"/>
                        <a:defRPr sz="1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657600" eaLnBrk="0" fontAlgn="base" hangingPunct="0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SzPct val="100000"/>
                        <a:defRPr sz="1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4114800" eaLnBrk="0" fontAlgn="base" hangingPunct="0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SzPct val="100000"/>
                        <a:defRPr sz="1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_tradnl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90%U</a:t>
                      </a:r>
                      <a:r>
                        <a:rPr kumimoji="0" lang="es-ES_tradnl" sz="900" b="0" i="0" u="none" strike="noStrike" cap="none" normalizeH="0" baseline="-3000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ref</a:t>
                      </a:r>
                      <a:r>
                        <a:rPr kumimoji="0" lang="es-ES_tradnl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&gt; U &gt; 1%U</a:t>
                      </a:r>
                      <a:r>
                        <a:rPr kumimoji="0" lang="es-ES_tradnl" sz="900" b="0" i="0" u="none" strike="noStrike" cap="none" normalizeH="0" baseline="-3000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ref</a:t>
                      </a:r>
                      <a:endParaRPr kumimoji="0" lang="en-US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70C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_tradnl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 ms &lt; </a:t>
                      </a:r>
                      <a:r>
                        <a:rPr kumimoji="0" lang="en-US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Δ</a:t>
                      </a:r>
                      <a:r>
                        <a:rPr kumimoji="0" lang="es-ES_tradnl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 </a:t>
                      </a:r>
                      <a:r>
                        <a:rPr kumimoji="0" lang="es-ES_tradnl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Symbol" panose="05050102010706020507" pitchFamily="18" charset="2"/>
                        </a:rPr>
                        <a:t></a:t>
                      </a:r>
                      <a:r>
                        <a:rPr kumimoji="0" lang="es-ES_tradnl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1 min.</a:t>
                      </a:r>
                      <a:endParaRPr kumimoji="0" lang="es-ES_tradnl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70C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  <a:sym typeface="Symbol" panose="05050102010706020507" pitchFamily="18" charset="2"/>
                      </a:endParaRPr>
                    </a:p>
                  </a:txBody>
                  <a:tcPr marT="45715" marB="4571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ct val="30000"/>
                        </a:spcBef>
                        <a:buSzPct val="10000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lnSpc>
                          <a:spcPct val="90000"/>
                        </a:lnSpc>
                        <a:spcBef>
                          <a:spcPct val="30000"/>
                        </a:spcBef>
                        <a:buSzPct val="100000"/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lnSpc>
                          <a:spcPct val="90000"/>
                        </a:lnSpc>
                        <a:spcBef>
                          <a:spcPct val="30000"/>
                        </a:spcBef>
                        <a:buSzPct val="100000"/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lnSpc>
                          <a:spcPct val="90000"/>
                        </a:lnSpc>
                        <a:spcBef>
                          <a:spcPct val="30000"/>
                        </a:spcBef>
                        <a:buSzPct val="100000"/>
                        <a:defRPr sz="1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lnSpc>
                          <a:spcPct val="90000"/>
                        </a:lnSpc>
                        <a:spcBef>
                          <a:spcPct val="30000"/>
                        </a:spcBef>
                        <a:buSzPct val="100000"/>
                        <a:defRPr sz="1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eaLnBrk="0" fontAlgn="base" hangingPunct="0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SzPct val="100000"/>
                        <a:defRPr sz="1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eaLnBrk="0" fontAlgn="base" hangingPunct="0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SzPct val="100000"/>
                        <a:defRPr sz="1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eaLnBrk="0" fontAlgn="base" hangingPunct="0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SzPct val="100000"/>
                        <a:defRPr sz="1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eaLnBrk="0" fontAlgn="base" hangingPunct="0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SzPct val="100000"/>
                        <a:defRPr sz="1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endParaRPr kumimoji="0" lang="es-ES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70C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15" marB="4571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40004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ct val="30000"/>
                        </a:spcBef>
                        <a:buSzPct val="100000"/>
                        <a:tabLst>
                          <a:tab pos="249238" algn="l"/>
                          <a:tab pos="498475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571500">
                        <a:lnSpc>
                          <a:spcPct val="90000"/>
                        </a:lnSpc>
                        <a:spcBef>
                          <a:spcPct val="30000"/>
                        </a:spcBef>
                        <a:buSzPct val="100000"/>
                        <a:tabLst>
                          <a:tab pos="249238" algn="l"/>
                          <a:tab pos="498475" algn="l"/>
                        </a:tabLst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>
                        <a:lnSpc>
                          <a:spcPct val="90000"/>
                        </a:lnSpc>
                        <a:spcBef>
                          <a:spcPct val="30000"/>
                        </a:spcBef>
                        <a:buSzPct val="100000"/>
                        <a:tabLst>
                          <a:tab pos="249238" algn="l"/>
                          <a:tab pos="498475" algn="l"/>
                        </a:tabLst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714500">
                        <a:lnSpc>
                          <a:spcPct val="90000"/>
                        </a:lnSpc>
                        <a:spcBef>
                          <a:spcPct val="30000"/>
                        </a:spcBef>
                        <a:buSzPct val="100000"/>
                        <a:tabLst>
                          <a:tab pos="249238" algn="l"/>
                          <a:tab pos="498475" algn="l"/>
                        </a:tabLst>
                        <a:defRPr sz="1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286000">
                        <a:lnSpc>
                          <a:spcPct val="90000"/>
                        </a:lnSpc>
                        <a:spcBef>
                          <a:spcPct val="30000"/>
                        </a:spcBef>
                        <a:buSzPct val="100000"/>
                        <a:tabLst>
                          <a:tab pos="249238" algn="l"/>
                          <a:tab pos="498475" algn="l"/>
                        </a:tabLst>
                        <a:defRPr sz="1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743200" eaLnBrk="0" fontAlgn="base" hangingPunct="0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SzPct val="100000"/>
                        <a:tabLst>
                          <a:tab pos="249238" algn="l"/>
                          <a:tab pos="498475" algn="l"/>
                        </a:tabLst>
                        <a:defRPr sz="1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3200400" eaLnBrk="0" fontAlgn="base" hangingPunct="0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SzPct val="100000"/>
                        <a:tabLst>
                          <a:tab pos="249238" algn="l"/>
                          <a:tab pos="498475" algn="l"/>
                        </a:tabLst>
                        <a:defRPr sz="1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657600" eaLnBrk="0" fontAlgn="base" hangingPunct="0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SzPct val="100000"/>
                        <a:tabLst>
                          <a:tab pos="249238" algn="l"/>
                          <a:tab pos="498475" algn="l"/>
                        </a:tabLst>
                        <a:defRPr sz="1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4114800" eaLnBrk="0" fontAlgn="base" hangingPunct="0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SzPct val="100000"/>
                        <a:tabLst>
                          <a:tab pos="249238" algn="l"/>
                          <a:tab pos="498475" algn="l"/>
                        </a:tabLst>
                        <a:defRPr sz="1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Times New Roman" panose="02020603050405020304" pitchFamily="18" charset="0"/>
                        <a:buChar char="-"/>
                        <a:tabLst>
                          <a:tab pos="249238" algn="l"/>
                          <a:tab pos="498475" algn="l"/>
                        </a:tabLst>
                      </a:pPr>
                      <a:r>
                        <a:rPr kumimoji="0" lang="es-ES_tradnl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Short </a:t>
                      </a:r>
                      <a:r>
                        <a:rPr kumimoji="0" lang="es-ES_tradnl" sz="9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Supply</a:t>
                      </a:r>
                      <a:r>
                        <a:rPr kumimoji="0" lang="es-ES_tradnl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s-ES_tradnl" sz="9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interruptions</a:t>
                      </a:r>
                      <a:r>
                        <a:rPr kumimoji="0" lang="es-ES_tradnl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.</a:t>
                      </a:r>
                      <a:endParaRPr kumimoji="0" lang="en-US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70C0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Times New Roman" panose="02020603050405020304" pitchFamily="18" charset="0"/>
                        <a:buChar char="-"/>
                        <a:tabLst>
                          <a:tab pos="249238" algn="l"/>
                          <a:tab pos="498475" algn="l"/>
                        </a:tabLst>
                      </a:pPr>
                      <a:r>
                        <a:rPr kumimoji="0" lang="es-ES_tradnl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Long </a:t>
                      </a:r>
                      <a:r>
                        <a:rPr kumimoji="0" lang="es-ES_tradnl" sz="9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Supply</a:t>
                      </a:r>
                      <a:r>
                        <a:rPr kumimoji="0" lang="es-ES_tradnl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s-ES_tradnl" sz="9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Interruptions</a:t>
                      </a:r>
                      <a:r>
                        <a:rPr kumimoji="0" lang="es-ES_tradnl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.</a:t>
                      </a:r>
                      <a:endParaRPr kumimoji="0" lang="es-ES_tradnl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70C0"/>
                        </a:solidFill>
                        <a:effectLst/>
                        <a:latin typeface="+mn-lt"/>
                      </a:endParaRPr>
                    </a:p>
                  </a:txBody>
                  <a:tcPr marT="45715" marB="4571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ct val="30000"/>
                        </a:spcBef>
                        <a:buSzPct val="10000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571500">
                        <a:lnSpc>
                          <a:spcPct val="90000"/>
                        </a:lnSpc>
                        <a:spcBef>
                          <a:spcPct val="30000"/>
                        </a:spcBef>
                        <a:buSzPct val="100000"/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>
                        <a:lnSpc>
                          <a:spcPct val="90000"/>
                        </a:lnSpc>
                        <a:spcBef>
                          <a:spcPct val="30000"/>
                        </a:spcBef>
                        <a:buSzPct val="100000"/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714500">
                        <a:lnSpc>
                          <a:spcPct val="90000"/>
                        </a:lnSpc>
                        <a:spcBef>
                          <a:spcPct val="30000"/>
                        </a:spcBef>
                        <a:buSzPct val="100000"/>
                        <a:defRPr sz="1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286000">
                        <a:lnSpc>
                          <a:spcPct val="90000"/>
                        </a:lnSpc>
                        <a:spcBef>
                          <a:spcPct val="30000"/>
                        </a:spcBef>
                        <a:buSzPct val="100000"/>
                        <a:defRPr sz="1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743200" eaLnBrk="0" fontAlgn="base" hangingPunct="0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SzPct val="100000"/>
                        <a:defRPr sz="1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3200400" eaLnBrk="0" fontAlgn="base" hangingPunct="0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SzPct val="100000"/>
                        <a:defRPr sz="1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657600" eaLnBrk="0" fontAlgn="base" hangingPunct="0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SzPct val="100000"/>
                        <a:defRPr sz="1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4114800" eaLnBrk="0" fontAlgn="base" hangingPunct="0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SzPct val="100000"/>
                        <a:defRPr sz="1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_tradnl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U &lt; 1%U</a:t>
                      </a:r>
                      <a:r>
                        <a:rPr kumimoji="0" lang="es-ES_tradnl" sz="900" b="0" i="0" u="none" strike="noStrike" cap="none" normalizeH="0" baseline="-3000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ref</a:t>
                      </a:r>
                      <a:r>
                        <a:rPr kumimoji="0" lang="es-ES_tradnl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, </a:t>
                      </a:r>
                      <a:r>
                        <a:rPr kumimoji="0" lang="en-US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Δ</a:t>
                      </a:r>
                      <a:r>
                        <a:rPr kumimoji="0" lang="es-ES_tradnl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 </a:t>
                      </a:r>
                      <a:r>
                        <a:rPr kumimoji="0" lang="es-ES_tradnl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Symbol" panose="05050102010706020507" pitchFamily="18" charset="2"/>
                        </a:rPr>
                        <a:t></a:t>
                      </a:r>
                      <a:r>
                        <a:rPr kumimoji="0" lang="es-ES_tradnl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</a:t>
                      </a:r>
                      <a:r>
                        <a:rPr kumimoji="0" lang="es-ES_tradnl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Symbol" panose="05050102010706020507" pitchFamily="18" charset="2"/>
                        </a:rPr>
                        <a:t>3 min.</a:t>
                      </a:r>
                      <a:endParaRPr kumimoji="0" lang="en-US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70C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  <a:sym typeface="Symbol" panose="05050102010706020507" pitchFamily="18" charset="2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_tradnl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Symbol" panose="05050102010706020507" pitchFamily="18" charset="2"/>
                        </a:rPr>
                        <a:t>U &lt; 1%U</a:t>
                      </a:r>
                      <a:r>
                        <a:rPr kumimoji="0" lang="es-ES_tradnl" sz="900" b="0" i="0" u="none" strike="noStrike" cap="none" normalizeH="0" baseline="-3000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Symbol" panose="05050102010706020507" pitchFamily="18" charset="2"/>
                        </a:rPr>
                        <a:t>ref</a:t>
                      </a:r>
                      <a:r>
                        <a:rPr kumimoji="0" lang="es-ES_tradnl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Symbol" panose="05050102010706020507" pitchFamily="18" charset="2"/>
                        </a:rPr>
                        <a:t> , </a:t>
                      </a:r>
                      <a:r>
                        <a:rPr kumimoji="0" lang="en-US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Symbol" panose="05050102010706020507" pitchFamily="18" charset="2"/>
                        </a:rPr>
                        <a:t>Δ</a:t>
                      </a:r>
                      <a:r>
                        <a:rPr kumimoji="0" lang="es-ES_tradnl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Symbol" panose="05050102010706020507" pitchFamily="18" charset="2"/>
                        </a:rPr>
                        <a:t>t &gt; 3 min.</a:t>
                      </a:r>
                    </a:p>
                  </a:txBody>
                  <a:tcPr marT="45715" marB="4571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ct val="30000"/>
                        </a:spcBef>
                        <a:buSzPct val="10000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lnSpc>
                          <a:spcPct val="90000"/>
                        </a:lnSpc>
                        <a:spcBef>
                          <a:spcPct val="30000"/>
                        </a:spcBef>
                        <a:buSzPct val="100000"/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lnSpc>
                          <a:spcPct val="90000"/>
                        </a:lnSpc>
                        <a:spcBef>
                          <a:spcPct val="30000"/>
                        </a:spcBef>
                        <a:buSzPct val="100000"/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lnSpc>
                          <a:spcPct val="90000"/>
                        </a:lnSpc>
                        <a:spcBef>
                          <a:spcPct val="30000"/>
                        </a:spcBef>
                        <a:buSzPct val="100000"/>
                        <a:defRPr sz="1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lnSpc>
                          <a:spcPct val="90000"/>
                        </a:lnSpc>
                        <a:spcBef>
                          <a:spcPct val="30000"/>
                        </a:spcBef>
                        <a:buSzPct val="100000"/>
                        <a:defRPr sz="1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eaLnBrk="0" fontAlgn="base" hangingPunct="0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SzPct val="100000"/>
                        <a:defRPr sz="1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eaLnBrk="0" fontAlgn="base" hangingPunct="0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SzPct val="100000"/>
                        <a:defRPr sz="1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eaLnBrk="0" fontAlgn="base" hangingPunct="0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SzPct val="100000"/>
                        <a:defRPr sz="1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eaLnBrk="0" fontAlgn="base" hangingPunct="0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SzPct val="100000"/>
                        <a:defRPr sz="1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endParaRPr kumimoji="0" lang="es-E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70C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15" marB="4571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65717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ct val="30000"/>
                        </a:spcBef>
                        <a:buSzPct val="10000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571500">
                        <a:lnSpc>
                          <a:spcPct val="90000"/>
                        </a:lnSpc>
                        <a:spcBef>
                          <a:spcPct val="30000"/>
                        </a:spcBef>
                        <a:buSzPct val="100000"/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>
                        <a:lnSpc>
                          <a:spcPct val="90000"/>
                        </a:lnSpc>
                        <a:spcBef>
                          <a:spcPct val="30000"/>
                        </a:spcBef>
                        <a:buSzPct val="100000"/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714500">
                        <a:lnSpc>
                          <a:spcPct val="90000"/>
                        </a:lnSpc>
                        <a:spcBef>
                          <a:spcPct val="30000"/>
                        </a:spcBef>
                        <a:buSzPct val="100000"/>
                        <a:defRPr sz="1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286000">
                        <a:lnSpc>
                          <a:spcPct val="90000"/>
                        </a:lnSpc>
                        <a:spcBef>
                          <a:spcPct val="30000"/>
                        </a:spcBef>
                        <a:buSzPct val="100000"/>
                        <a:defRPr sz="1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743200" eaLnBrk="0" fontAlgn="base" hangingPunct="0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SzPct val="100000"/>
                        <a:defRPr sz="1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3200400" eaLnBrk="0" fontAlgn="base" hangingPunct="0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SzPct val="100000"/>
                        <a:defRPr sz="1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657600" eaLnBrk="0" fontAlgn="base" hangingPunct="0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SzPct val="100000"/>
                        <a:defRPr sz="1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4114800" eaLnBrk="0" fontAlgn="base" hangingPunct="0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SzPct val="100000"/>
                        <a:defRPr sz="1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_tradnl" sz="9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Temporary</a:t>
                      </a:r>
                      <a:r>
                        <a:rPr kumimoji="0" lang="es-ES_tradnl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s-ES_tradnl" sz="9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Overvoltage</a:t>
                      </a:r>
                      <a:endParaRPr kumimoji="0" lang="es-ES_tradnl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70C0"/>
                        </a:solidFill>
                        <a:effectLst/>
                        <a:latin typeface="+mn-lt"/>
                      </a:endParaRPr>
                    </a:p>
                  </a:txBody>
                  <a:tcPr marT="45715" marB="4571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ct val="30000"/>
                        </a:spcBef>
                        <a:buSzPct val="10000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571500">
                        <a:lnSpc>
                          <a:spcPct val="90000"/>
                        </a:lnSpc>
                        <a:spcBef>
                          <a:spcPct val="30000"/>
                        </a:spcBef>
                        <a:buSzPct val="100000"/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>
                        <a:lnSpc>
                          <a:spcPct val="90000"/>
                        </a:lnSpc>
                        <a:spcBef>
                          <a:spcPct val="30000"/>
                        </a:spcBef>
                        <a:buSzPct val="100000"/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714500">
                        <a:lnSpc>
                          <a:spcPct val="90000"/>
                        </a:lnSpc>
                        <a:spcBef>
                          <a:spcPct val="30000"/>
                        </a:spcBef>
                        <a:buSzPct val="100000"/>
                        <a:defRPr sz="1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286000">
                        <a:lnSpc>
                          <a:spcPct val="90000"/>
                        </a:lnSpc>
                        <a:spcBef>
                          <a:spcPct val="30000"/>
                        </a:spcBef>
                        <a:buSzPct val="100000"/>
                        <a:defRPr sz="1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743200" eaLnBrk="0" fontAlgn="base" hangingPunct="0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SzPct val="100000"/>
                        <a:defRPr sz="1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3200400" eaLnBrk="0" fontAlgn="base" hangingPunct="0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SzPct val="100000"/>
                        <a:defRPr sz="1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657600" eaLnBrk="0" fontAlgn="base" hangingPunct="0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SzPct val="100000"/>
                        <a:defRPr sz="1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4114800" eaLnBrk="0" fontAlgn="base" hangingPunct="0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SzPct val="100000"/>
                        <a:defRPr sz="1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_tradnl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70C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T="45715" marB="4571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ct val="30000"/>
                        </a:spcBef>
                        <a:buSzPct val="10000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lnSpc>
                          <a:spcPct val="90000"/>
                        </a:lnSpc>
                        <a:spcBef>
                          <a:spcPct val="30000"/>
                        </a:spcBef>
                        <a:buSzPct val="100000"/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lnSpc>
                          <a:spcPct val="90000"/>
                        </a:lnSpc>
                        <a:spcBef>
                          <a:spcPct val="30000"/>
                        </a:spcBef>
                        <a:buSzPct val="100000"/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lnSpc>
                          <a:spcPct val="90000"/>
                        </a:lnSpc>
                        <a:spcBef>
                          <a:spcPct val="30000"/>
                        </a:spcBef>
                        <a:buSzPct val="100000"/>
                        <a:defRPr sz="1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lnSpc>
                          <a:spcPct val="90000"/>
                        </a:lnSpc>
                        <a:spcBef>
                          <a:spcPct val="30000"/>
                        </a:spcBef>
                        <a:buSzPct val="100000"/>
                        <a:defRPr sz="1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eaLnBrk="0" fontAlgn="base" hangingPunct="0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SzPct val="100000"/>
                        <a:defRPr sz="1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eaLnBrk="0" fontAlgn="base" hangingPunct="0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SzPct val="100000"/>
                        <a:defRPr sz="1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eaLnBrk="0" fontAlgn="base" hangingPunct="0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SzPct val="100000"/>
                        <a:defRPr sz="1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eaLnBrk="0" fontAlgn="base" hangingPunct="0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SzPct val="100000"/>
                        <a:defRPr sz="1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endParaRPr kumimoji="0" lang="es-ES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70C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15" marB="4571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65717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ct val="30000"/>
                        </a:spcBef>
                        <a:buSzPct val="10000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571500">
                        <a:lnSpc>
                          <a:spcPct val="90000"/>
                        </a:lnSpc>
                        <a:spcBef>
                          <a:spcPct val="30000"/>
                        </a:spcBef>
                        <a:buSzPct val="100000"/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>
                        <a:lnSpc>
                          <a:spcPct val="90000"/>
                        </a:lnSpc>
                        <a:spcBef>
                          <a:spcPct val="30000"/>
                        </a:spcBef>
                        <a:buSzPct val="100000"/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714500">
                        <a:lnSpc>
                          <a:spcPct val="90000"/>
                        </a:lnSpc>
                        <a:spcBef>
                          <a:spcPct val="30000"/>
                        </a:spcBef>
                        <a:buSzPct val="100000"/>
                        <a:defRPr sz="1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286000">
                        <a:lnSpc>
                          <a:spcPct val="90000"/>
                        </a:lnSpc>
                        <a:spcBef>
                          <a:spcPct val="30000"/>
                        </a:spcBef>
                        <a:buSzPct val="100000"/>
                        <a:defRPr sz="1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743200" eaLnBrk="0" fontAlgn="base" hangingPunct="0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SzPct val="100000"/>
                        <a:defRPr sz="1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3200400" eaLnBrk="0" fontAlgn="base" hangingPunct="0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SzPct val="100000"/>
                        <a:defRPr sz="1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657600" eaLnBrk="0" fontAlgn="base" hangingPunct="0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SzPct val="100000"/>
                        <a:defRPr sz="1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4114800" eaLnBrk="0" fontAlgn="base" hangingPunct="0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SzPct val="100000"/>
                        <a:defRPr sz="1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_tradnl" sz="9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Voltage</a:t>
                      </a:r>
                      <a:r>
                        <a:rPr kumimoji="0" lang="es-ES_tradnl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 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_tradnl" sz="9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Variations</a:t>
                      </a:r>
                      <a:endParaRPr kumimoji="0" lang="es-ES_tradnl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70C0"/>
                        </a:solidFill>
                        <a:effectLst/>
                        <a:latin typeface="+mn-lt"/>
                      </a:endParaRPr>
                    </a:p>
                  </a:txBody>
                  <a:tcPr marT="45715" marB="4571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ct val="30000"/>
                        </a:spcBef>
                        <a:buSzPct val="10000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571500">
                        <a:lnSpc>
                          <a:spcPct val="90000"/>
                        </a:lnSpc>
                        <a:spcBef>
                          <a:spcPct val="30000"/>
                        </a:spcBef>
                        <a:buSzPct val="100000"/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>
                        <a:lnSpc>
                          <a:spcPct val="90000"/>
                        </a:lnSpc>
                        <a:spcBef>
                          <a:spcPct val="30000"/>
                        </a:spcBef>
                        <a:buSzPct val="100000"/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714500">
                        <a:lnSpc>
                          <a:spcPct val="90000"/>
                        </a:lnSpc>
                        <a:spcBef>
                          <a:spcPct val="30000"/>
                        </a:spcBef>
                        <a:buSzPct val="100000"/>
                        <a:defRPr sz="1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286000">
                        <a:lnSpc>
                          <a:spcPct val="90000"/>
                        </a:lnSpc>
                        <a:spcBef>
                          <a:spcPct val="30000"/>
                        </a:spcBef>
                        <a:buSzPct val="100000"/>
                        <a:defRPr sz="1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743200" eaLnBrk="0" fontAlgn="base" hangingPunct="0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SzPct val="100000"/>
                        <a:defRPr sz="1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3200400" eaLnBrk="0" fontAlgn="base" hangingPunct="0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SzPct val="100000"/>
                        <a:defRPr sz="1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657600" eaLnBrk="0" fontAlgn="base" hangingPunct="0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SzPct val="100000"/>
                        <a:defRPr sz="1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4114800" eaLnBrk="0" fontAlgn="base" hangingPunct="0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SzPct val="100000"/>
                        <a:defRPr sz="1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_tradnl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70C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T="45715" marB="4571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ct val="30000"/>
                        </a:spcBef>
                        <a:buSzPct val="10000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lnSpc>
                          <a:spcPct val="90000"/>
                        </a:lnSpc>
                        <a:spcBef>
                          <a:spcPct val="30000"/>
                        </a:spcBef>
                        <a:buSzPct val="100000"/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lnSpc>
                          <a:spcPct val="90000"/>
                        </a:lnSpc>
                        <a:spcBef>
                          <a:spcPct val="30000"/>
                        </a:spcBef>
                        <a:buSzPct val="100000"/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lnSpc>
                          <a:spcPct val="90000"/>
                        </a:lnSpc>
                        <a:spcBef>
                          <a:spcPct val="30000"/>
                        </a:spcBef>
                        <a:buSzPct val="100000"/>
                        <a:defRPr sz="1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lnSpc>
                          <a:spcPct val="90000"/>
                        </a:lnSpc>
                        <a:spcBef>
                          <a:spcPct val="30000"/>
                        </a:spcBef>
                        <a:buSzPct val="100000"/>
                        <a:defRPr sz="1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eaLnBrk="0" fontAlgn="base" hangingPunct="0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SzPct val="100000"/>
                        <a:defRPr sz="1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eaLnBrk="0" fontAlgn="base" hangingPunct="0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SzPct val="100000"/>
                        <a:defRPr sz="1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eaLnBrk="0" fontAlgn="base" hangingPunct="0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SzPct val="100000"/>
                        <a:defRPr sz="1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eaLnBrk="0" fontAlgn="base" hangingPunct="0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SzPct val="100000"/>
                        <a:defRPr sz="1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endParaRPr kumimoji="0" lang="es-E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70C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15" marB="4571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8288">
                <a:tc rowSpan="4"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ct val="30000"/>
                        </a:spcBef>
                        <a:buSzPct val="10000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571500">
                        <a:lnSpc>
                          <a:spcPct val="90000"/>
                        </a:lnSpc>
                        <a:spcBef>
                          <a:spcPct val="30000"/>
                        </a:spcBef>
                        <a:buSzPct val="100000"/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>
                        <a:lnSpc>
                          <a:spcPct val="90000"/>
                        </a:lnSpc>
                        <a:spcBef>
                          <a:spcPct val="30000"/>
                        </a:spcBef>
                        <a:buSzPct val="100000"/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714500">
                        <a:lnSpc>
                          <a:spcPct val="90000"/>
                        </a:lnSpc>
                        <a:spcBef>
                          <a:spcPct val="30000"/>
                        </a:spcBef>
                        <a:buSzPct val="100000"/>
                        <a:defRPr sz="1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286000">
                        <a:lnSpc>
                          <a:spcPct val="90000"/>
                        </a:lnSpc>
                        <a:spcBef>
                          <a:spcPct val="30000"/>
                        </a:spcBef>
                        <a:buSzPct val="100000"/>
                        <a:defRPr sz="1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743200" eaLnBrk="0" fontAlgn="base" hangingPunct="0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SzPct val="100000"/>
                        <a:defRPr sz="1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3200400" eaLnBrk="0" fontAlgn="base" hangingPunct="0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SzPct val="100000"/>
                        <a:defRPr sz="1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657600" eaLnBrk="0" fontAlgn="base" hangingPunct="0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SzPct val="100000"/>
                        <a:defRPr sz="1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4114800" eaLnBrk="0" fontAlgn="base" hangingPunct="0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SzPct val="100000"/>
                        <a:defRPr sz="1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_tradnl" sz="9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Waveform</a:t>
                      </a:r>
                      <a:endParaRPr kumimoji="0" lang="es-ES_tradnl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70C0"/>
                        </a:solidFill>
                        <a:effectLst/>
                        <a:latin typeface="+mn-lt"/>
                      </a:endParaRPr>
                    </a:p>
                  </a:txBody>
                  <a:tcPr marT="45715" marB="4571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ct val="30000"/>
                        </a:spcBef>
                        <a:buSzPct val="10000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571500">
                        <a:lnSpc>
                          <a:spcPct val="90000"/>
                        </a:lnSpc>
                        <a:spcBef>
                          <a:spcPct val="30000"/>
                        </a:spcBef>
                        <a:buSzPct val="100000"/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>
                        <a:lnSpc>
                          <a:spcPct val="90000"/>
                        </a:lnSpc>
                        <a:spcBef>
                          <a:spcPct val="30000"/>
                        </a:spcBef>
                        <a:buSzPct val="100000"/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714500">
                        <a:lnSpc>
                          <a:spcPct val="90000"/>
                        </a:lnSpc>
                        <a:spcBef>
                          <a:spcPct val="30000"/>
                        </a:spcBef>
                        <a:buSzPct val="100000"/>
                        <a:defRPr sz="1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286000">
                        <a:lnSpc>
                          <a:spcPct val="90000"/>
                        </a:lnSpc>
                        <a:spcBef>
                          <a:spcPct val="30000"/>
                        </a:spcBef>
                        <a:buSzPct val="100000"/>
                        <a:defRPr sz="1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743200" eaLnBrk="0" fontAlgn="base" hangingPunct="0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SzPct val="100000"/>
                        <a:defRPr sz="1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3200400" eaLnBrk="0" fontAlgn="base" hangingPunct="0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SzPct val="100000"/>
                        <a:defRPr sz="1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657600" eaLnBrk="0" fontAlgn="base" hangingPunct="0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SzPct val="100000"/>
                        <a:defRPr sz="1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4114800" eaLnBrk="0" fontAlgn="base" hangingPunct="0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SzPct val="100000"/>
                        <a:defRPr sz="1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_tradnl" sz="9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Transient</a:t>
                      </a:r>
                      <a:r>
                        <a:rPr kumimoji="0" lang="es-ES_tradnl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 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_tradnl" sz="9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Overvoltage</a:t>
                      </a:r>
                      <a:endParaRPr kumimoji="0" lang="es-ES_tradnl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70C0"/>
                        </a:solidFill>
                        <a:effectLst/>
                        <a:latin typeface="+mn-lt"/>
                      </a:endParaRPr>
                    </a:p>
                  </a:txBody>
                  <a:tcPr marT="45715" marB="4571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ct val="30000"/>
                        </a:spcBef>
                        <a:buSzPct val="10000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571500">
                        <a:lnSpc>
                          <a:spcPct val="90000"/>
                        </a:lnSpc>
                        <a:spcBef>
                          <a:spcPct val="30000"/>
                        </a:spcBef>
                        <a:buSzPct val="100000"/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>
                        <a:lnSpc>
                          <a:spcPct val="90000"/>
                        </a:lnSpc>
                        <a:spcBef>
                          <a:spcPct val="30000"/>
                        </a:spcBef>
                        <a:buSzPct val="100000"/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714500">
                        <a:lnSpc>
                          <a:spcPct val="90000"/>
                        </a:lnSpc>
                        <a:spcBef>
                          <a:spcPct val="30000"/>
                        </a:spcBef>
                        <a:buSzPct val="100000"/>
                        <a:defRPr sz="1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286000">
                        <a:lnSpc>
                          <a:spcPct val="90000"/>
                        </a:lnSpc>
                        <a:spcBef>
                          <a:spcPct val="30000"/>
                        </a:spcBef>
                        <a:buSzPct val="100000"/>
                        <a:defRPr sz="1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743200" eaLnBrk="0" fontAlgn="base" hangingPunct="0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SzPct val="100000"/>
                        <a:defRPr sz="1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3200400" eaLnBrk="0" fontAlgn="base" hangingPunct="0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SzPct val="100000"/>
                        <a:defRPr sz="1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657600" eaLnBrk="0" fontAlgn="base" hangingPunct="0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SzPct val="100000"/>
                        <a:defRPr sz="1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4114800" eaLnBrk="0" fontAlgn="base" hangingPunct="0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SzPct val="100000"/>
                        <a:defRPr sz="1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Δ</a:t>
                      </a:r>
                      <a:r>
                        <a:rPr kumimoji="0" lang="es-ES_tradnl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 = </a:t>
                      </a:r>
                      <a:r>
                        <a:rPr kumimoji="0" lang="es-ES_tradnl" sz="9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ns</a:t>
                      </a:r>
                      <a:r>
                        <a:rPr kumimoji="0" lang="es-ES_tradnl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-ms</a:t>
                      </a:r>
                      <a:endParaRPr kumimoji="0" lang="es-ES_tradnl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70C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T="45715" marB="4571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ct val="30000"/>
                        </a:spcBef>
                        <a:buSzPct val="10000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lnSpc>
                          <a:spcPct val="90000"/>
                        </a:lnSpc>
                        <a:spcBef>
                          <a:spcPct val="30000"/>
                        </a:spcBef>
                        <a:buSzPct val="100000"/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lnSpc>
                          <a:spcPct val="90000"/>
                        </a:lnSpc>
                        <a:spcBef>
                          <a:spcPct val="30000"/>
                        </a:spcBef>
                        <a:buSzPct val="100000"/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lnSpc>
                          <a:spcPct val="90000"/>
                        </a:lnSpc>
                        <a:spcBef>
                          <a:spcPct val="30000"/>
                        </a:spcBef>
                        <a:buSzPct val="100000"/>
                        <a:defRPr sz="1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lnSpc>
                          <a:spcPct val="90000"/>
                        </a:lnSpc>
                        <a:spcBef>
                          <a:spcPct val="30000"/>
                        </a:spcBef>
                        <a:buSzPct val="100000"/>
                        <a:defRPr sz="1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eaLnBrk="0" fontAlgn="base" hangingPunct="0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SzPct val="100000"/>
                        <a:defRPr sz="1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eaLnBrk="0" fontAlgn="base" hangingPunct="0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SzPct val="100000"/>
                        <a:defRPr sz="1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eaLnBrk="0" fontAlgn="base" hangingPunct="0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SzPct val="100000"/>
                        <a:defRPr sz="1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eaLnBrk="0" fontAlgn="base" hangingPunct="0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SzPct val="100000"/>
                        <a:defRPr sz="1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endParaRPr kumimoji="0" lang="es-E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70C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15" marB="4571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65717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ct val="30000"/>
                        </a:spcBef>
                        <a:buSzPct val="10000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571500">
                        <a:lnSpc>
                          <a:spcPct val="90000"/>
                        </a:lnSpc>
                        <a:spcBef>
                          <a:spcPct val="30000"/>
                        </a:spcBef>
                        <a:buSzPct val="100000"/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>
                        <a:lnSpc>
                          <a:spcPct val="90000"/>
                        </a:lnSpc>
                        <a:spcBef>
                          <a:spcPct val="30000"/>
                        </a:spcBef>
                        <a:buSzPct val="100000"/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714500">
                        <a:lnSpc>
                          <a:spcPct val="90000"/>
                        </a:lnSpc>
                        <a:spcBef>
                          <a:spcPct val="30000"/>
                        </a:spcBef>
                        <a:buSzPct val="100000"/>
                        <a:defRPr sz="1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286000">
                        <a:lnSpc>
                          <a:spcPct val="90000"/>
                        </a:lnSpc>
                        <a:spcBef>
                          <a:spcPct val="30000"/>
                        </a:spcBef>
                        <a:buSzPct val="100000"/>
                        <a:defRPr sz="1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743200" eaLnBrk="0" fontAlgn="base" hangingPunct="0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SzPct val="100000"/>
                        <a:defRPr sz="1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3200400" eaLnBrk="0" fontAlgn="base" hangingPunct="0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SzPct val="100000"/>
                        <a:defRPr sz="1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657600" eaLnBrk="0" fontAlgn="base" hangingPunct="0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SzPct val="100000"/>
                        <a:defRPr sz="1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4114800" eaLnBrk="0" fontAlgn="base" hangingPunct="0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SzPct val="100000"/>
                        <a:defRPr sz="1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_tradnl" sz="9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Harmonic</a:t>
                      </a:r>
                      <a:endParaRPr kumimoji="0" lang="es-ES_tradnl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70C0"/>
                        </a:solidFill>
                        <a:effectLst/>
                        <a:latin typeface="+mn-lt"/>
                      </a:endParaRPr>
                    </a:p>
                  </a:txBody>
                  <a:tcPr marT="45715" marB="4571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ct val="30000"/>
                        </a:spcBef>
                        <a:buSzPct val="10000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571500">
                        <a:lnSpc>
                          <a:spcPct val="90000"/>
                        </a:lnSpc>
                        <a:spcBef>
                          <a:spcPct val="30000"/>
                        </a:spcBef>
                        <a:buSzPct val="100000"/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>
                        <a:lnSpc>
                          <a:spcPct val="90000"/>
                        </a:lnSpc>
                        <a:spcBef>
                          <a:spcPct val="30000"/>
                        </a:spcBef>
                        <a:buSzPct val="100000"/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714500">
                        <a:lnSpc>
                          <a:spcPct val="90000"/>
                        </a:lnSpc>
                        <a:spcBef>
                          <a:spcPct val="30000"/>
                        </a:spcBef>
                        <a:buSzPct val="100000"/>
                        <a:defRPr sz="1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286000">
                        <a:lnSpc>
                          <a:spcPct val="90000"/>
                        </a:lnSpc>
                        <a:spcBef>
                          <a:spcPct val="30000"/>
                        </a:spcBef>
                        <a:buSzPct val="100000"/>
                        <a:defRPr sz="1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743200" eaLnBrk="0" fontAlgn="base" hangingPunct="0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SzPct val="100000"/>
                        <a:defRPr sz="1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3200400" eaLnBrk="0" fontAlgn="base" hangingPunct="0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SzPct val="100000"/>
                        <a:defRPr sz="1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657600" eaLnBrk="0" fontAlgn="base" hangingPunct="0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SzPct val="100000"/>
                        <a:defRPr sz="1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4114800" eaLnBrk="0" fontAlgn="base" hangingPunct="0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SzPct val="100000"/>
                        <a:defRPr sz="1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_tradnl" sz="9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f</a:t>
                      </a:r>
                      <a:r>
                        <a:rPr kumimoji="0" lang="es-ES_tradnl" sz="900" b="0" i="0" u="none" strike="noStrike" cap="none" normalizeH="0" baseline="-30000" dirty="0" err="1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harm</a:t>
                      </a:r>
                      <a:r>
                        <a:rPr kumimoji="0" lang="es-ES_tradnl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= </a:t>
                      </a:r>
                      <a:r>
                        <a:rPr kumimoji="0" lang="es-ES_tradnl" sz="9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</a:t>
                      </a:r>
                      <a:r>
                        <a:rPr kumimoji="0" lang="es-ES_tradnl" sz="9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Symbol" panose="05050102010706020507" pitchFamily="18" charset="2"/>
                        </a:rPr>
                        <a:t></a:t>
                      </a:r>
                      <a:r>
                        <a:rPr kumimoji="0" lang="es-ES_tradnl" sz="9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f</a:t>
                      </a:r>
                      <a:r>
                        <a:rPr kumimoji="0" lang="es-ES_tradnl" sz="900" b="0" i="0" u="none" strike="noStrike" cap="none" normalizeH="0" baseline="-30000" dirty="0" err="1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Symbol" panose="05050102010706020507" pitchFamily="18" charset="2"/>
                        </a:rPr>
                        <a:t>fund</a:t>
                      </a:r>
                      <a:endParaRPr kumimoji="0" lang="es-ES_tradnl" sz="900" b="0" i="0" u="none" strike="noStrike" cap="none" normalizeH="0" baseline="-30000" dirty="0" smtClean="0">
                        <a:ln>
                          <a:noFill/>
                        </a:ln>
                        <a:solidFill>
                          <a:srgbClr val="0070C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  <a:sym typeface="Symbol" panose="05050102010706020507" pitchFamily="18" charset="2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_tradnl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Symbol" panose="05050102010706020507" pitchFamily="18" charset="2"/>
                        </a:rPr>
                        <a:t>n= </a:t>
                      </a:r>
                      <a:r>
                        <a:rPr kumimoji="0" lang="es-ES_tradnl" sz="9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Symbol" panose="05050102010706020507" pitchFamily="18" charset="2"/>
                        </a:rPr>
                        <a:t>integer</a:t>
                      </a:r>
                      <a:r>
                        <a:rPr kumimoji="0" lang="es-ES_tradnl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Symbol" panose="05050102010706020507" pitchFamily="18" charset="2"/>
                        </a:rPr>
                        <a:t> </a:t>
                      </a:r>
                      <a:r>
                        <a:rPr kumimoji="0" lang="es-ES_tradnl" sz="9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Symbol" panose="05050102010706020507" pitchFamily="18" charset="2"/>
                        </a:rPr>
                        <a:t>number</a:t>
                      </a:r>
                      <a:r>
                        <a:rPr kumimoji="0" lang="es-ES_tradnl" sz="900" b="0" i="0" u="none" strike="noStrike" cap="none" normalizeH="0" baseline="-3000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Symbol" panose="05050102010706020507" pitchFamily="18" charset="2"/>
                        </a:rPr>
                        <a:t>.</a:t>
                      </a:r>
                      <a:endParaRPr kumimoji="0" lang="en-US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70C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  <a:sym typeface="Symbol" panose="05050102010706020507" pitchFamily="18" charset="2"/>
                      </a:endParaRPr>
                    </a:p>
                  </a:txBody>
                  <a:tcPr marT="45715" marB="4571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ct val="30000"/>
                        </a:spcBef>
                        <a:buSzPct val="10000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lnSpc>
                          <a:spcPct val="90000"/>
                        </a:lnSpc>
                        <a:spcBef>
                          <a:spcPct val="30000"/>
                        </a:spcBef>
                        <a:buSzPct val="100000"/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lnSpc>
                          <a:spcPct val="90000"/>
                        </a:lnSpc>
                        <a:spcBef>
                          <a:spcPct val="30000"/>
                        </a:spcBef>
                        <a:buSzPct val="100000"/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lnSpc>
                          <a:spcPct val="90000"/>
                        </a:lnSpc>
                        <a:spcBef>
                          <a:spcPct val="30000"/>
                        </a:spcBef>
                        <a:buSzPct val="100000"/>
                        <a:defRPr sz="1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lnSpc>
                          <a:spcPct val="90000"/>
                        </a:lnSpc>
                        <a:spcBef>
                          <a:spcPct val="30000"/>
                        </a:spcBef>
                        <a:buSzPct val="100000"/>
                        <a:defRPr sz="1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eaLnBrk="0" fontAlgn="base" hangingPunct="0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SzPct val="100000"/>
                        <a:defRPr sz="1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eaLnBrk="0" fontAlgn="base" hangingPunct="0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SzPct val="100000"/>
                        <a:defRPr sz="1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eaLnBrk="0" fontAlgn="base" hangingPunct="0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SzPct val="100000"/>
                        <a:defRPr sz="1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eaLnBrk="0" fontAlgn="base" hangingPunct="0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SzPct val="100000"/>
                        <a:defRPr sz="1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endParaRPr kumimoji="0" lang="es-E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70C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15" marB="4571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65717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ct val="30000"/>
                        </a:spcBef>
                        <a:buSzPct val="10000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571500">
                        <a:lnSpc>
                          <a:spcPct val="90000"/>
                        </a:lnSpc>
                        <a:spcBef>
                          <a:spcPct val="30000"/>
                        </a:spcBef>
                        <a:buSzPct val="100000"/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>
                        <a:lnSpc>
                          <a:spcPct val="90000"/>
                        </a:lnSpc>
                        <a:spcBef>
                          <a:spcPct val="30000"/>
                        </a:spcBef>
                        <a:buSzPct val="100000"/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714500">
                        <a:lnSpc>
                          <a:spcPct val="90000"/>
                        </a:lnSpc>
                        <a:spcBef>
                          <a:spcPct val="30000"/>
                        </a:spcBef>
                        <a:buSzPct val="100000"/>
                        <a:defRPr sz="1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286000">
                        <a:lnSpc>
                          <a:spcPct val="90000"/>
                        </a:lnSpc>
                        <a:spcBef>
                          <a:spcPct val="30000"/>
                        </a:spcBef>
                        <a:buSzPct val="100000"/>
                        <a:defRPr sz="1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743200" eaLnBrk="0" fontAlgn="base" hangingPunct="0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SzPct val="100000"/>
                        <a:defRPr sz="1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3200400" eaLnBrk="0" fontAlgn="base" hangingPunct="0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SzPct val="100000"/>
                        <a:defRPr sz="1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657600" eaLnBrk="0" fontAlgn="base" hangingPunct="0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SzPct val="100000"/>
                        <a:defRPr sz="1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4114800" eaLnBrk="0" fontAlgn="base" hangingPunct="0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SzPct val="100000"/>
                        <a:defRPr sz="1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_tradnl" sz="9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Interharmonics</a:t>
                      </a:r>
                      <a:endParaRPr kumimoji="0" lang="es-ES_tradnl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70C0"/>
                        </a:solidFill>
                        <a:effectLst/>
                        <a:latin typeface="+mn-lt"/>
                      </a:endParaRPr>
                    </a:p>
                  </a:txBody>
                  <a:tcPr marT="45715" marB="4571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ct val="30000"/>
                        </a:spcBef>
                        <a:buSzPct val="10000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571500">
                        <a:lnSpc>
                          <a:spcPct val="90000"/>
                        </a:lnSpc>
                        <a:spcBef>
                          <a:spcPct val="30000"/>
                        </a:spcBef>
                        <a:buSzPct val="100000"/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>
                        <a:lnSpc>
                          <a:spcPct val="90000"/>
                        </a:lnSpc>
                        <a:spcBef>
                          <a:spcPct val="30000"/>
                        </a:spcBef>
                        <a:buSzPct val="100000"/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714500">
                        <a:lnSpc>
                          <a:spcPct val="90000"/>
                        </a:lnSpc>
                        <a:spcBef>
                          <a:spcPct val="30000"/>
                        </a:spcBef>
                        <a:buSzPct val="100000"/>
                        <a:defRPr sz="1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286000">
                        <a:lnSpc>
                          <a:spcPct val="90000"/>
                        </a:lnSpc>
                        <a:spcBef>
                          <a:spcPct val="30000"/>
                        </a:spcBef>
                        <a:buSzPct val="100000"/>
                        <a:defRPr sz="1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743200" eaLnBrk="0" fontAlgn="base" hangingPunct="0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SzPct val="100000"/>
                        <a:defRPr sz="1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3200400" eaLnBrk="0" fontAlgn="base" hangingPunct="0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SzPct val="100000"/>
                        <a:defRPr sz="1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657600" eaLnBrk="0" fontAlgn="base" hangingPunct="0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SzPct val="100000"/>
                        <a:defRPr sz="1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4114800" eaLnBrk="0" fontAlgn="base" hangingPunct="0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SzPct val="100000"/>
                        <a:defRPr sz="1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_tradnl" sz="9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f</a:t>
                      </a:r>
                      <a:r>
                        <a:rPr kumimoji="0" lang="es-ES_tradnl" sz="900" b="0" i="0" u="none" strike="noStrike" cap="none" normalizeH="0" baseline="-30000" dirty="0" err="1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interarmónicos</a:t>
                      </a:r>
                      <a:r>
                        <a:rPr kumimoji="0" lang="es-ES_tradnl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= </a:t>
                      </a:r>
                      <a:r>
                        <a:rPr kumimoji="0" lang="es-ES_tradnl" sz="9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</a:t>
                      </a:r>
                      <a:r>
                        <a:rPr kumimoji="0" lang="es-ES_tradnl" sz="9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Symbol" panose="05050102010706020507" pitchFamily="18" charset="2"/>
                        </a:rPr>
                        <a:t></a:t>
                      </a:r>
                      <a:r>
                        <a:rPr kumimoji="0" lang="es-ES_tradnl" sz="9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f</a:t>
                      </a:r>
                      <a:r>
                        <a:rPr kumimoji="0" lang="es-ES_tradnl" sz="900" b="0" i="0" u="none" strike="noStrike" cap="none" normalizeH="0" baseline="-30000" dirty="0" err="1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Symbol" panose="05050102010706020507" pitchFamily="18" charset="2"/>
                        </a:rPr>
                        <a:t>fund</a:t>
                      </a:r>
                      <a:r>
                        <a:rPr kumimoji="0" lang="es-ES_tradnl" sz="900" b="0" i="0" u="none" strike="noStrike" cap="none" normalizeH="0" baseline="-3000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Symbol" panose="05050102010706020507" pitchFamily="18" charset="2"/>
                        </a:rPr>
                        <a:t>.</a:t>
                      </a:r>
                      <a:endParaRPr kumimoji="0" lang="en-US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70C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  <a:sym typeface="Symbol" panose="05050102010706020507" pitchFamily="18" charset="2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_tradnl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Symbol" panose="05050102010706020507" pitchFamily="18" charset="2"/>
                        </a:rPr>
                        <a:t>m = non </a:t>
                      </a:r>
                      <a:r>
                        <a:rPr kumimoji="0" lang="es-ES_tradnl" sz="9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Symbol" panose="05050102010706020507" pitchFamily="18" charset="2"/>
                        </a:rPr>
                        <a:t>integer</a:t>
                      </a:r>
                      <a:endParaRPr kumimoji="0" lang="es-ES_tradnl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70C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  <a:sym typeface="Symbol" panose="05050102010706020507" pitchFamily="18" charset="2"/>
                      </a:endParaRPr>
                    </a:p>
                  </a:txBody>
                  <a:tcPr marT="45715" marB="4571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ct val="30000"/>
                        </a:spcBef>
                        <a:buSzPct val="10000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lnSpc>
                          <a:spcPct val="90000"/>
                        </a:lnSpc>
                        <a:spcBef>
                          <a:spcPct val="30000"/>
                        </a:spcBef>
                        <a:buSzPct val="100000"/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lnSpc>
                          <a:spcPct val="90000"/>
                        </a:lnSpc>
                        <a:spcBef>
                          <a:spcPct val="30000"/>
                        </a:spcBef>
                        <a:buSzPct val="100000"/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lnSpc>
                          <a:spcPct val="90000"/>
                        </a:lnSpc>
                        <a:spcBef>
                          <a:spcPct val="30000"/>
                        </a:spcBef>
                        <a:buSzPct val="100000"/>
                        <a:defRPr sz="1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lnSpc>
                          <a:spcPct val="90000"/>
                        </a:lnSpc>
                        <a:spcBef>
                          <a:spcPct val="30000"/>
                        </a:spcBef>
                        <a:buSzPct val="100000"/>
                        <a:defRPr sz="1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eaLnBrk="0" fontAlgn="base" hangingPunct="0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SzPct val="100000"/>
                        <a:defRPr sz="1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eaLnBrk="0" fontAlgn="base" hangingPunct="0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SzPct val="100000"/>
                        <a:defRPr sz="1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eaLnBrk="0" fontAlgn="base" hangingPunct="0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SzPct val="100000"/>
                        <a:defRPr sz="1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eaLnBrk="0" fontAlgn="base" hangingPunct="0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SzPct val="100000"/>
                        <a:defRPr sz="1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endParaRPr kumimoji="0" lang="es-E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70C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15" marB="4571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0286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ct val="30000"/>
                        </a:spcBef>
                        <a:buSzPct val="10000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571500">
                        <a:lnSpc>
                          <a:spcPct val="90000"/>
                        </a:lnSpc>
                        <a:spcBef>
                          <a:spcPct val="30000"/>
                        </a:spcBef>
                        <a:buSzPct val="100000"/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>
                        <a:lnSpc>
                          <a:spcPct val="90000"/>
                        </a:lnSpc>
                        <a:spcBef>
                          <a:spcPct val="30000"/>
                        </a:spcBef>
                        <a:buSzPct val="100000"/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714500">
                        <a:lnSpc>
                          <a:spcPct val="90000"/>
                        </a:lnSpc>
                        <a:spcBef>
                          <a:spcPct val="30000"/>
                        </a:spcBef>
                        <a:buSzPct val="100000"/>
                        <a:defRPr sz="1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286000">
                        <a:lnSpc>
                          <a:spcPct val="90000"/>
                        </a:lnSpc>
                        <a:spcBef>
                          <a:spcPct val="30000"/>
                        </a:spcBef>
                        <a:buSzPct val="100000"/>
                        <a:defRPr sz="1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743200" eaLnBrk="0" fontAlgn="base" hangingPunct="0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SzPct val="100000"/>
                        <a:defRPr sz="1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3200400" eaLnBrk="0" fontAlgn="base" hangingPunct="0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SzPct val="100000"/>
                        <a:defRPr sz="1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657600" eaLnBrk="0" fontAlgn="base" hangingPunct="0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SzPct val="100000"/>
                        <a:defRPr sz="1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4114800" eaLnBrk="0" fontAlgn="base" hangingPunct="0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SzPct val="100000"/>
                        <a:defRPr sz="1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+mn-lt"/>
                          <a:ea typeface="+mn-ea"/>
                          <a:cs typeface="Times New Roman" panose="02020603050405020304" pitchFamily="18" charset="0"/>
                        </a:rPr>
                        <a:t/>
                      </a:r>
                      <a:br>
                        <a:rPr kumimoji="0" lang="en-US" sz="9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+mn-lt"/>
                          <a:ea typeface="+mn-ea"/>
                          <a:cs typeface="Times New Roman" panose="02020603050405020304" pitchFamily="18" charset="0"/>
                        </a:rPr>
                      </a:br>
                      <a:r>
                        <a:rPr kumimoji="0" lang="en-US" sz="9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+mn-lt"/>
                          <a:ea typeface="+mn-ea"/>
                          <a:cs typeface="Times New Roman" panose="02020603050405020304" pitchFamily="18" charset="0"/>
                        </a:rPr>
                        <a:t>Information signals transmitted by the power network</a:t>
                      </a:r>
                      <a:endParaRPr kumimoji="0" lang="es-ES_tradnl" sz="9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rgbClr val="0070C0"/>
                        </a:solidFill>
                        <a:effectLst/>
                        <a:latin typeface="+mn-lt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T="45715" marB="4571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ct val="30000"/>
                        </a:spcBef>
                        <a:buSzPct val="10000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571500">
                        <a:lnSpc>
                          <a:spcPct val="90000"/>
                        </a:lnSpc>
                        <a:spcBef>
                          <a:spcPct val="30000"/>
                        </a:spcBef>
                        <a:buSzPct val="100000"/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>
                        <a:lnSpc>
                          <a:spcPct val="90000"/>
                        </a:lnSpc>
                        <a:spcBef>
                          <a:spcPct val="30000"/>
                        </a:spcBef>
                        <a:buSzPct val="100000"/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714500">
                        <a:lnSpc>
                          <a:spcPct val="90000"/>
                        </a:lnSpc>
                        <a:spcBef>
                          <a:spcPct val="30000"/>
                        </a:spcBef>
                        <a:buSzPct val="100000"/>
                        <a:defRPr sz="1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286000">
                        <a:lnSpc>
                          <a:spcPct val="90000"/>
                        </a:lnSpc>
                        <a:spcBef>
                          <a:spcPct val="30000"/>
                        </a:spcBef>
                        <a:buSzPct val="100000"/>
                        <a:defRPr sz="1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743200" eaLnBrk="0" fontAlgn="base" hangingPunct="0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SzPct val="100000"/>
                        <a:defRPr sz="1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3200400" eaLnBrk="0" fontAlgn="base" hangingPunct="0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SzPct val="100000"/>
                        <a:defRPr sz="1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657600" eaLnBrk="0" fontAlgn="base" hangingPunct="0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SzPct val="100000"/>
                        <a:defRPr sz="1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4114800" eaLnBrk="0" fontAlgn="base" hangingPunct="0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SzPct val="100000"/>
                        <a:defRPr sz="1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110 Hz </a:t>
                      </a:r>
                      <a:r>
                        <a:rPr kumimoji="0" lang="en-US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Symbol" panose="05050102010706020507" pitchFamily="18" charset="2"/>
                        </a:rPr>
                        <a:t></a:t>
                      </a:r>
                      <a:r>
                        <a:rPr kumimoji="0" lang="en-US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</a:t>
                      </a:r>
                      <a:r>
                        <a:rPr kumimoji="0" lang="en-US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Symbol" panose="05050102010706020507" pitchFamily="18" charset="2"/>
                        </a:rPr>
                        <a:t>f  </a:t>
                      </a:r>
                      <a:r>
                        <a:rPr kumimoji="0" lang="en-US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</a:t>
                      </a:r>
                      <a:r>
                        <a:rPr kumimoji="0" lang="en-US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Symbol" panose="05050102010706020507" pitchFamily="18" charset="2"/>
                        </a:rPr>
                        <a:t>148,5 kHz</a:t>
                      </a:r>
                      <a:endParaRPr kumimoji="0" lang="es-ES_tradnl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70C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  <a:sym typeface="Symbol" panose="05050102010706020507" pitchFamily="18" charset="2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_tradnl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Symbol" panose="05050102010706020507" pitchFamily="18" charset="2"/>
                        </a:rPr>
                        <a:t>and short </a:t>
                      </a:r>
                      <a:r>
                        <a:rPr kumimoji="0" lang="es-ES_tradnl" sz="9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Symbol" panose="05050102010706020507" pitchFamily="18" charset="2"/>
                        </a:rPr>
                        <a:t>duration</a:t>
                      </a:r>
                      <a:r>
                        <a:rPr kumimoji="0" lang="es-ES_tradnl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Symbol" panose="05050102010706020507" pitchFamily="18" charset="2"/>
                        </a:rPr>
                        <a:t> pulses</a:t>
                      </a:r>
                      <a:endParaRPr kumimoji="0" lang="en-US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70C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  <a:sym typeface="Symbol" panose="05050102010706020507" pitchFamily="18" charset="2"/>
                      </a:endParaRPr>
                    </a:p>
                  </a:txBody>
                  <a:tcPr marT="45715" marB="4571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ct val="30000"/>
                        </a:spcBef>
                        <a:buSzPct val="10000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lnSpc>
                          <a:spcPct val="90000"/>
                        </a:lnSpc>
                        <a:spcBef>
                          <a:spcPct val="30000"/>
                        </a:spcBef>
                        <a:buSzPct val="100000"/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lnSpc>
                          <a:spcPct val="90000"/>
                        </a:lnSpc>
                        <a:spcBef>
                          <a:spcPct val="30000"/>
                        </a:spcBef>
                        <a:buSzPct val="100000"/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lnSpc>
                          <a:spcPct val="90000"/>
                        </a:lnSpc>
                        <a:spcBef>
                          <a:spcPct val="30000"/>
                        </a:spcBef>
                        <a:buSzPct val="100000"/>
                        <a:defRPr sz="1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lnSpc>
                          <a:spcPct val="90000"/>
                        </a:lnSpc>
                        <a:spcBef>
                          <a:spcPct val="30000"/>
                        </a:spcBef>
                        <a:buSzPct val="100000"/>
                        <a:defRPr sz="1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eaLnBrk="0" fontAlgn="base" hangingPunct="0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SzPct val="100000"/>
                        <a:defRPr sz="1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eaLnBrk="0" fontAlgn="base" hangingPunct="0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SzPct val="100000"/>
                        <a:defRPr sz="1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eaLnBrk="0" fontAlgn="base" hangingPunct="0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SzPct val="100000"/>
                        <a:defRPr sz="1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eaLnBrk="0" fontAlgn="base" hangingPunct="0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SzPct val="100000"/>
                        <a:defRPr sz="1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endParaRPr kumimoji="0" lang="es-E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70C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15" marB="4571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65717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ct val="30000"/>
                        </a:spcBef>
                        <a:buSzPct val="10000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571500">
                        <a:lnSpc>
                          <a:spcPct val="90000"/>
                        </a:lnSpc>
                        <a:spcBef>
                          <a:spcPct val="30000"/>
                        </a:spcBef>
                        <a:buSzPct val="100000"/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>
                        <a:lnSpc>
                          <a:spcPct val="90000"/>
                        </a:lnSpc>
                        <a:spcBef>
                          <a:spcPct val="30000"/>
                        </a:spcBef>
                        <a:buSzPct val="100000"/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714500">
                        <a:lnSpc>
                          <a:spcPct val="90000"/>
                        </a:lnSpc>
                        <a:spcBef>
                          <a:spcPct val="30000"/>
                        </a:spcBef>
                        <a:buSzPct val="100000"/>
                        <a:defRPr sz="1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286000">
                        <a:lnSpc>
                          <a:spcPct val="90000"/>
                        </a:lnSpc>
                        <a:spcBef>
                          <a:spcPct val="30000"/>
                        </a:spcBef>
                        <a:buSzPct val="100000"/>
                        <a:defRPr sz="1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743200" eaLnBrk="0" fontAlgn="base" hangingPunct="0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SzPct val="100000"/>
                        <a:defRPr sz="1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3200400" eaLnBrk="0" fontAlgn="base" hangingPunct="0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SzPct val="100000"/>
                        <a:defRPr sz="1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657600" eaLnBrk="0" fontAlgn="base" hangingPunct="0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SzPct val="100000"/>
                        <a:defRPr sz="1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4114800" eaLnBrk="0" fontAlgn="base" hangingPunct="0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SzPct val="100000"/>
                        <a:defRPr sz="1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_tradnl" sz="9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Frequency</a:t>
                      </a:r>
                      <a:endParaRPr kumimoji="0" lang="es-ES_tradnl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70C0"/>
                        </a:solidFill>
                        <a:effectLst/>
                        <a:latin typeface="+mn-lt"/>
                      </a:endParaRPr>
                    </a:p>
                  </a:txBody>
                  <a:tcPr marT="45715" marB="4571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ct val="30000"/>
                        </a:spcBef>
                        <a:buSzPct val="10000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571500">
                        <a:lnSpc>
                          <a:spcPct val="90000"/>
                        </a:lnSpc>
                        <a:spcBef>
                          <a:spcPct val="30000"/>
                        </a:spcBef>
                        <a:buSzPct val="100000"/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>
                        <a:lnSpc>
                          <a:spcPct val="90000"/>
                        </a:lnSpc>
                        <a:spcBef>
                          <a:spcPct val="30000"/>
                        </a:spcBef>
                        <a:buSzPct val="100000"/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714500">
                        <a:lnSpc>
                          <a:spcPct val="90000"/>
                        </a:lnSpc>
                        <a:spcBef>
                          <a:spcPct val="30000"/>
                        </a:spcBef>
                        <a:buSzPct val="100000"/>
                        <a:defRPr sz="1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286000">
                        <a:lnSpc>
                          <a:spcPct val="90000"/>
                        </a:lnSpc>
                        <a:spcBef>
                          <a:spcPct val="30000"/>
                        </a:spcBef>
                        <a:buSzPct val="100000"/>
                        <a:defRPr sz="1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743200" eaLnBrk="0" fontAlgn="base" hangingPunct="0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SzPct val="100000"/>
                        <a:defRPr sz="1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3200400" eaLnBrk="0" fontAlgn="base" hangingPunct="0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SzPct val="100000"/>
                        <a:defRPr sz="1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657600" eaLnBrk="0" fontAlgn="base" hangingPunct="0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SzPct val="100000"/>
                        <a:defRPr sz="1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4114800" eaLnBrk="0" fontAlgn="base" hangingPunct="0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SzPct val="100000"/>
                        <a:defRPr sz="1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_tradnl" sz="9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Frequency</a:t>
                      </a:r>
                      <a:r>
                        <a:rPr kumimoji="0" lang="es-ES_tradnl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s-ES_tradnl" sz="9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Variations</a:t>
                      </a:r>
                      <a:endParaRPr kumimoji="0" lang="es-ES_tradnl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70C0"/>
                        </a:solidFill>
                        <a:effectLst/>
                        <a:latin typeface="+mn-lt"/>
                      </a:endParaRPr>
                    </a:p>
                  </a:txBody>
                  <a:tcPr marT="45715" marB="4571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ct val="30000"/>
                        </a:spcBef>
                        <a:buSzPct val="10000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571500">
                        <a:lnSpc>
                          <a:spcPct val="90000"/>
                        </a:lnSpc>
                        <a:spcBef>
                          <a:spcPct val="30000"/>
                        </a:spcBef>
                        <a:buSzPct val="100000"/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>
                        <a:lnSpc>
                          <a:spcPct val="90000"/>
                        </a:lnSpc>
                        <a:spcBef>
                          <a:spcPct val="30000"/>
                        </a:spcBef>
                        <a:buSzPct val="100000"/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714500">
                        <a:lnSpc>
                          <a:spcPct val="90000"/>
                        </a:lnSpc>
                        <a:spcBef>
                          <a:spcPct val="30000"/>
                        </a:spcBef>
                        <a:buSzPct val="100000"/>
                        <a:defRPr sz="1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286000">
                        <a:lnSpc>
                          <a:spcPct val="90000"/>
                        </a:lnSpc>
                        <a:spcBef>
                          <a:spcPct val="30000"/>
                        </a:spcBef>
                        <a:buSzPct val="100000"/>
                        <a:defRPr sz="1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743200" eaLnBrk="0" fontAlgn="base" hangingPunct="0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SzPct val="100000"/>
                        <a:defRPr sz="1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3200400" eaLnBrk="0" fontAlgn="base" hangingPunct="0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SzPct val="100000"/>
                        <a:defRPr sz="1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657600" eaLnBrk="0" fontAlgn="base" hangingPunct="0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SzPct val="100000"/>
                        <a:defRPr sz="1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4114800" eaLnBrk="0" fontAlgn="base" hangingPunct="0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SzPct val="100000"/>
                        <a:defRPr sz="1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_tradnl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f </a:t>
                      </a:r>
                      <a:r>
                        <a:rPr kumimoji="0" lang="es-ES_tradnl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Symbol" panose="05050102010706020507" pitchFamily="18" charset="2"/>
                        </a:rPr>
                        <a:t></a:t>
                      </a:r>
                      <a:r>
                        <a:rPr kumimoji="0" lang="es-ES_tradnl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50 </a:t>
                      </a:r>
                      <a:r>
                        <a:rPr kumimoji="0" lang="es-ES_tradnl" sz="9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or</a:t>
                      </a:r>
                      <a:r>
                        <a:rPr kumimoji="0" lang="es-ES_tradnl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60 Hz</a:t>
                      </a:r>
                      <a:endParaRPr kumimoji="0" lang="es-ES_tradnl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70C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  <a:sym typeface="Symbol" panose="05050102010706020507" pitchFamily="18" charset="2"/>
                      </a:endParaRPr>
                    </a:p>
                  </a:txBody>
                  <a:tcPr marT="45715" marB="4571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ct val="30000"/>
                        </a:spcBef>
                        <a:buSzPct val="10000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lnSpc>
                          <a:spcPct val="90000"/>
                        </a:lnSpc>
                        <a:spcBef>
                          <a:spcPct val="30000"/>
                        </a:spcBef>
                        <a:buSzPct val="100000"/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lnSpc>
                          <a:spcPct val="90000"/>
                        </a:lnSpc>
                        <a:spcBef>
                          <a:spcPct val="30000"/>
                        </a:spcBef>
                        <a:buSzPct val="100000"/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lnSpc>
                          <a:spcPct val="90000"/>
                        </a:lnSpc>
                        <a:spcBef>
                          <a:spcPct val="30000"/>
                        </a:spcBef>
                        <a:buSzPct val="100000"/>
                        <a:defRPr sz="1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lnSpc>
                          <a:spcPct val="90000"/>
                        </a:lnSpc>
                        <a:spcBef>
                          <a:spcPct val="30000"/>
                        </a:spcBef>
                        <a:buSzPct val="100000"/>
                        <a:defRPr sz="1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eaLnBrk="0" fontAlgn="base" hangingPunct="0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SzPct val="100000"/>
                        <a:defRPr sz="1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eaLnBrk="0" fontAlgn="base" hangingPunct="0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SzPct val="100000"/>
                        <a:defRPr sz="1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eaLnBrk="0" fontAlgn="base" hangingPunct="0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SzPct val="100000"/>
                        <a:defRPr sz="1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eaLnBrk="0" fontAlgn="base" hangingPunct="0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SzPct val="100000"/>
                        <a:defRPr sz="1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endParaRPr kumimoji="0" lang="es-E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70C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15" marB="4571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02860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ct val="30000"/>
                        </a:spcBef>
                        <a:buSzPct val="10000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571500">
                        <a:lnSpc>
                          <a:spcPct val="90000"/>
                        </a:lnSpc>
                        <a:spcBef>
                          <a:spcPct val="30000"/>
                        </a:spcBef>
                        <a:buSzPct val="100000"/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>
                        <a:lnSpc>
                          <a:spcPct val="90000"/>
                        </a:lnSpc>
                        <a:spcBef>
                          <a:spcPct val="30000"/>
                        </a:spcBef>
                        <a:buSzPct val="100000"/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714500">
                        <a:lnSpc>
                          <a:spcPct val="90000"/>
                        </a:lnSpc>
                        <a:spcBef>
                          <a:spcPct val="30000"/>
                        </a:spcBef>
                        <a:buSzPct val="100000"/>
                        <a:defRPr sz="1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286000">
                        <a:lnSpc>
                          <a:spcPct val="90000"/>
                        </a:lnSpc>
                        <a:spcBef>
                          <a:spcPct val="30000"/>
                        </a:spcBef>
                        <a:buSzPct val="100000"/>
                        <a:defRPr sz="1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743200" eaLnBrk="0" fontAlgn="base" hangingPunct="0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SzPct val="100000"/>
                        <a:defRPr sz="1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3200400" eaLnBrk="0" fontAlgn="base" hangingPunct="0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SzPct val="100000"/>
                        <a:defRPr sz="1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657600" eaLnBrk="0" fontAlgn="base" hangingPunct="0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SzPct val="100000"/>
                        <a:defRPr sz="1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4114800" eaLnBrk="0" fontAlgn="base" hangingPunct="0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SzPct val="100000"/>
                        <a:defRPr sz="1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_tradnl" sz="9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Simetry</a:t>
                      </a:r>
                      <a:endParaRPr kumimoji="0" lang="es-ES_tradnl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70C0"/>
                        </a:solidFill>
                        <a:effectLst/>
                        <a:latin typeface="+mn-lt"/>
                      </a:endParaRPr>
                    </a:p>
                  </a:txBody>
                  <a:tcPr marT="45715" marB="4571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ct val="30000"/>
                        </a:spcBef>
                        <a:buSzPct val="10000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571500">
                        <a:lnSpc>
                          <a:spcPct val="90000"/>
                        </a:lnSpc>
                        <a:spcBef>
                          <a:spcPct val="30000"/>
                        </a:spcBef>
                        <a:buSzPct val="100000"/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>
                        <a:lnSpc>
                          <a:spcPct val="90000"/>
                        </a:lnSpc>
                        <a:spcBef>
                          <a:spcPct val="30000"/>
                        </a:spcBef>
                        <a:buSzPct val="100000"/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714500">
                        <a:lnSpc>
                          <a:spcPct val="90000"/>
                        </a:lnSpc>
                        <a:spcBef>
                          <a:spcPct val="30000"/>
                        </a:spcBef>
                        <a:buSzPct val="100000"/>
                        <a:defRPr sz="1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286000">
                        <a:lnSpc>
                          <a:spcPct val="90000"/>
                        </a:lnSpc>
                        <a:spcBef>
                          <a:spcPct val="30000"/>
                        </a:spcBef>
                        <a:buSzPct val="100000"/>
                        <a:defRPr sz="1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743200" eaLnBrk="0" fontAlgn="base" hangingPunct="0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SzPct val="100000"/>
                        <a:defRPr sz="1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3200400" eaLnBrk="0" fontAlgn="base" hangingPunct="0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SzPct val="100000"/>
                        <a:defRPr sz="1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657600" eaLnBrk="0" fontAlgn="base" hangingPunct="0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SzPct val="100000"/>
                        <a:defRPr sz="1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4114800" eaLnBrk="0" fontAlgn="base" hangingPunct="0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SzPct val="100000"/>
                        <a:defRPr sz="1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_tradnl" sz="9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Voltage</a:t>
                      </a:r>
                      <a:r>
                        <a:rPr kumimoji="0" lang="es-ES_tradnl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s-ES_tradnl" sz="9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umbalances</a:t>
                      </a:r>
                      <a:endParaRPr kumimoji="0" lang="es-ES_tradnl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70C0"/>
                        </a:solidFill>
                        <a:effectLst/>
                        <a:latin typeface="+mn-lt"/>
                      </a:endParaRPr>
                    </a:p>
                  </a:txBody>
                  <a:tcPr marT="45715" marB="4571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ct val="30000"/>
                        </a:spcBef>
                        <a:buSzPct val="10000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571500">
                        <a:lnSpc>
                          <a:spcPct val="90000"/>
                        </a:lnSpc>
                        <a:spcBef>
                          <a:spcPct val="30000"/>
                        </a:spcBef>
                        <a:buSzPct val="100000"/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>
                        <a:lnSpc>
                          <a:spcPct val="90000"/>
                        </a:lnSpc>
                        <a:spcBef>
                          <a:spcPct val="30000"/>
                        </a:spcBef>
                        <a:buSzPct val="100000"/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714500">
                        <a:lnSpc>
                          <a:spcPct val="90000"/>
                        </a:lnSpc>
                        <a:spcBef>
                          <a:spcPct val="30000"/>
                        </a:spcBef>
                        <a:buSzPct val="100000"/>
                        <a:defRPr sz="1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286000">
                        <a:lnSpc>
                          <a:spcPct val="90000"/>
                        </a:lnSpc>
                        <a:spcBef>
                          <a:spcPct val="30000"/>
                        </a:spcBef>
                        <a:buSzPct val="100000"/>
                        <a:defRPr sz="1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743200" eaLnBrk="0" fontAlgn="base" hangingPunct="0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SzPct val="100000"/>
                        <a:defRPr sz="1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3200400" eaLnBrk="0" fontAlgn="base" hangingPunct="0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SzPct val="100000"/>
                        <a:defRPr sz="1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657600" eaLnBrk="0" fontAlgn="base" hangingPunct="0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SzPct val="100000"/>
                        <a:defRPr sz="1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4114800" eaLnBrk="0" fontAlgn="base" hangingPunct="0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SzPct val="100000"/>
                        <a:defRPr sz="1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|U</a:t>
                      </a:r>
                      <a:r>
                        <a:rPr kumimoji="0" lang="en-GB" sz="900" b="0" i="0" u="none" strike="noStrike" cap="none" normalizeH="0" baseline="-3000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</a:t>
                      </a:r>
                      <a:r>
                        <a:rPr kumimoji="0" lang="en-GB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| </a:t>
                      </a:r>
                      <a:r>
                        <a:rPr kumimoji="0" lang="es-ES_tradnl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Symbol" panose="05050102010706020507" pitchFamily="18" charset="2"/>
                        </a:rPr>
                        <a:t></a:t>
                      </a:r>
                      <a:r>
                        <a:rPr kumimoji="0" lang="en-GB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|U</a:t>
                      </a:r>
                      <a:r>
                        <a:rPr kumimoji="0" lang="en-GB" sz="900" b="0" i="0" u="none" strike="noStrike" cap="none" normalizeH="0" baseline="-3000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Symbol" panose="05050102010706020507" pitchFamily="18" charset="2"/>
                        </a:rPr>
                        <a:t>S</a:t>
                      </a:r>
                      <a:r>
                        <a:rPr kumimoji="0" lang="en-GB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Symbol" panose="05050102010706020507" pitchFamily="18" charset="2"/>
                        </a:rPr>
                        <a:t>| </a:t>
                      </a:r>
                      <a:r>
                        <a:rPr kumimoji="0" lang="es-ES_tradnl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Symbol" panose="05050102010706020507" pitchFamily="18" charset="2"/>
                        </a:rPr>
                        <a:t></a:t>
                      </a:r>
                      <a:r>
                        <a:rPr kumimoji="0" lang="en-GB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|U</a:t>
                      </a:r>
                      <a:r>
                        <a:rPr kumimoji="0" lang="en-GB" sz="900" b="0" i="0" u="none" strike="noStrike" cap="none" normalizeH="0" baseline="-3000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Symbol" panose="05050102010706020507" pitchFamily="18" charset="2"/>
                        </a:rPr>
                        <a:t>T</a:t>
                      </a:r>
                      <a:r>
                        <a:rPr kumimoji="0" lang="en-GB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Symbol" panose="05050102010706020507" pitchFamily="18" charset="2"/>
                        </a:rPr>
                        <a:t>|</a:t>
                      </a:r>
                      <a:endParaRPr kumimoji="0" lang="en-US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70C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  <a:sym typeface="Symbol" panose="05050102010706020507" pitchFamily="18" charset="2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9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Symbol" panose="05050102010706020507" pitchFamily="18" charset="2"/>
                        </a:rPr>
                        <a:t>or</a:t>
                      </a:r>
                      <a:endParaRPr kumimoji="0" lang="en-US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70C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  <a:sym typeface="Symbol" panose="05050102010706020507" pitchFamily="18" charset="2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_tradnl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Symbol" panose="05050102010706020507" pitchFamily="18" charset="2"/>
                        </a:rPr>
                        <a:t></a:t>
                      </a:r>
                      <a:r>
                        <a:rPr kumimoji="0" lang="en-US" sz="900" b="0" i="0" u="none" strike="noStrike" cap="none" normalizeH="0" baseline="-3000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R,S</a:t>
                      </a:r>
                      <a:r>
                        <a:rPr kumimoji="0" lang="en-US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Symbol" panose="05050102010706020507" pitchFamily="18" charset="2"/>
                        </a:rPr>
                        <a:t> </a:t>
                      </a:r>
                      <a:r>
                        <a:rPr kumimoji="0" lang="es-ES_tradnl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Symbol" panose="05050102010706020507" pitchFamily="18" charset="2"/>
                        </a:rPr>
                        <a:t></a:t>
                      </a:r>
                      <a:r>
                        <a:rPr kumimoji="0" lang="es-ES_tradnl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s-ES_tradnl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Symbol" panose="05050102010706020507" pitchFamily="18" charset="2"/>
                        </a:rPr>
                        <a:t></a:t>
                      </a:r>
                      <a:r>
                        <a:rPr kumimoji="0" lang="en-US" sz="900" b="0" i="0" u="none" strike="noStrike" cap="none" normalizeH="0" baseline="-3000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S,T</a:t>
                      </a:r>
                      <a:r>
                        <a:rPr kumimoji="0" lang="en-US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Symbol" panose="05050102010706020507" pitchFamily="18" charset="2"/>
                        </a:rPr>
                        <a:t> </a:t>
                      </a:r>
                      <a:r>
                        <a:rPr kumimoji="0" lang="es-ES_tradnl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Symbol" panose="05050102010706020507" pitchFamily="18" charset="2"/>
                        </a:rPr>
                        <a:t></a:t>
                      </a:r>
                      <a:r>
                        <a:rPr kumimoji="0" lang="es-ES_tradnl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s-ES_tradnl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Symbol" panose="05050102010706020507" pitchFamily="18" charset="2"/>
                        </a:rPr>
                        <a:t></a:t>
                      </a:r>
                      <a:r>
                        <a:rPr kumimoji="0" lang="en-US" sz="900" b="0" i="0" u="none" strike="noStrike" cap="none" normalizeH="0" baseline="-3000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T,R</a:t>
                      </a:r>
                      <a:r>
                        <a:rPr kumimoji="0" lang="en-US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Symbol" panose="05050102010706020507" pitchFamily="18" charset="2"/>
                        </a:rPr>
                        <a:t> </a:t>
                      </a:r>
                      <a:r>
                        <a:rPr kumimoji="0" lang="es-ES_tradnl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Symbol" panose="05050102010706020507" pitchFamily="18" charset="2"/>
                        </a:rPr>
                        <a:t></a:t>
                      </a:r>
                      <a:r>
                        <a:rPr kumimoji="0" lang="en-US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120º</a:t>
                      </a:r>
                      <a:endParaRPr kumimoji="0" lang="en-US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70C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  <a:sym typeface="Symbol" panose="05050102010706020507" pitchFamily="18" charset="2"/>
                      </a:endParaRPr>
                    </a:p>
                  </a:txBody>
                  <a:tcPr marT="45715" marB="4571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ct val="30000"/>
                        </a:spcBef>
                        <a:buSzPct val="10000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lnSpc>
                          <a:spcPct val="90000"/>
                        </a:lnSpc>
                        <a:spcBef>
                          <a:spcPct val="30000"/>
                        </a:spcBef>
                        <a:buSzPct val="100000"/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lnSpc>
                          <a:spcPct val="90000"/>
                        </a:lnSpc>
                        <a:spcBef>
                          <a:spcPct val="30000"/>
                        </a:spcBef>
                        <a:buSzPct val="100000"/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lnSpc>
                          <a:spcPct val="90000"/>
                        </a:lnSpc>
                        <a:spcBef>
                          <a:spcPct val="30000"/>
                        </a:spcBef>
                        <a:buSzPct val="100000"/>
                        <a:defRPr sz="1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lnSpc>
                          <a:spcPct val="90000"/>
                        </a:lnSpc>
                        <a:spcBef>
                          <a:spcPct val="30000"/>
                        </a:spcBef>
                        <a:buSzPct val="100000"/>
                        <a:defRPr sz="1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eaLnBrk="0" fontAlgn="base" hangingPunct="0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SzPct val="100000"/>
                        <a:defRPr sz="1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eaLnBrk="0" fontAlgn="base" hangingPunct="0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SzPct val="100000"/>
                        <a:defRPr sz="1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eaLnBrk="0" fontAlgn="base" hangingPunct="0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SzPct val="100000"/>
                        <a:defRPr sz="1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eaLnBrk="0" fontAlgn="base" hangingPunct="0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SzPct val="100000"/>
                        <a:defRPr sz="1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endParaRPr kumimoji="0" lang="es-E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70C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15" marB="4571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77148">
                <a:tc gridSpan="4"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ct val="30000"/>
                        </a:spcBef>
                        <a:buSzPct val="10000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571500">
                        <a:lnSpc>
                          <a:spcPct val="90000"/>
                        </a:lnSpc>
                        <a:spcBef>
                          <a:spcPct val="30000"/>
                        </a:spcBef>
                        <a:buSzPct val="100000"/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>
                        <a:lnSpc>
                          <a:spcPct val="90000"/>
                        </a:lnSpc>
                        <a:spcBef>
                          <a:spcPct val="30000"/>
                        </a:spcBef>
                        <a:buSzPct val="100000"/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714500">
                        <a:lnSpc>
                          <a:spcPct val="90000"/>
                        </a:lnSpc>
                        <a:spcBef>
                          <a:spcPct val="30000"/>
                        </a:spcBef>
                        <a:buSzPct val="100000"/>
                        <a:defRPr sz="1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286000">
                        <a:lnSpc>
                          <a:spcPct val="90000"/>
                        </a:lnSpc>
                        <a:spcBef>
                          <a:spcPct val="30000"/>
                        </a:spcBef>
                        <a:buSzPct val="100000"/>
                        <a:defRPr sz="1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743200" eaLnBrk="0" fontAlgn="base" hangingPunct="0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SzPct val="100000"/>
                        <a:defRPr sz="1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3200400" eaLnBrk="0" fontAlgn="base" hangingPunct="0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SzPct val="100000"/>
                        <a:defRPr sz="1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657600" eaLnBrk="0" fontAlgn="base" hangingPunct="0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SzPct val="100000"/>
                        <a:defRPr sz="1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4114800" eaLnBrk="0" fontAlgn="base" hangingPunct="0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SzPct val="100000"/>
                        <a:defRPr sz="1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_tradnl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U = </a:t>
                      </a:r>
                      <a:r>
                        <a:rPr kumimoji="0" lang="es-ES_tradnl" sz="9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Current</a:t>
                      </a:r>
                      <a:r>
                        <a:rPr kumimoji="0" lang="es-ES_tradnl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s-ES_tradnl" sz="9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Voltage</a:t>
                      </a:r>
                      <a:r>
                        <a:rPr kumimoji="0" lang="es-ES_tradnl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kumimoji="0" lang="es-ES_tradnl" sz="9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U</a:t>
                      </a:r>
                      <a:r>
                        <a:rPr kumimoji="0" lang="es-ES_tradnl" sz="900" b="0" i="0" u="none" strike="noStrike" cap="none" normalizeH="0" baseline="-30000" dirty="0" err="1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ref</a:t>
                      </a:r>
                      <a:r>
                        <a:rPr kumimoji="0" lang="es-ES_tradnl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= Reference </a:t>
                      </a:r>
                      <a:r>
                        <a:rPr kumimoji="0" lang="es-ES_tradnl" sz="9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Voltage</a:t>
                      </a:r>
                      <a:endParaRPr kumimoji="0" lang="en-US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70C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Δ</a:t>
                      </a:r>
                      <a:r>
                        <a:rPr kumimoji="0" lang="es-ES_tradnl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U = |</a:t>
                      </a:r>
                      <a:r>
                        <a:rPr kumimoji="0" lang="es-ES_tradnl" sz="9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U</a:t>
                      </a:r>
                      <a:r>
                        <a:rPr kumimoji="0" lang="es-ES_tradnl" sz="900" b="0" i="0" u="none" strike="noStrike" cap="none" normalizeH="0" baseline="-30000" dirty="0" err="1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ref</a:t>
                      </a:r>
                      <a:r>
                        <a:rPr kumimoji="0" lang="es-ES_tradnl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– U|, </a:t>
                      </a:r>
                      <a:r>
                        <a:rPr kumimoji="0" lang="en-US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Δ</a:t>
                      </a:r>
                      <a:r>
                        <a:rPr kumimoji="0" lang="es-ES_tradnl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 = duración, f = </a:t>
                      </a:r>
                      <a:r>
                        <a:rPr kumimoji="0" lang="es-ES_tradnl" sz="9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frequency</a:t>
                      </a:r>
                      <a:endParaRPr kumimoji="0" lang="en-US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70C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_tradnl" sz="9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f</a:t>
                      </a:r>
                      <a:r>
                        <a:rPr kumimoji="0" lang="es-ES_tradnl" sz="900" b="0" i="0" u="none" strike="noStrike" cap="none" normalizeH="0" baseline="-30000" dirty="0" err="1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fund</a:t>
                      </a:r>
                      <a:r>
                        <a:rPr kumimoji="0" lang="es-ES_tradnl" sz="900" b="0" i="0" u="none" strike="noStrike" cap="none" normalizeH="0" baseline="-3000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r>
                        <a:rPr kumimoji="0" lang="es-ES_tradnl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= Fundamental </a:t>
                      </a:r>
                      <a:r>
                        <a:rPr kumimoji="0" lang="es-ES_tradnl" sz="9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frequency</a:t>
                      </a:r>
                      <a:endParaRPr kumimoji="0" lang="en-US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70C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_tradnl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U</a:t>
                      </a:r>
                      <a:r>
                        <a:rPr kumimoji="0" lang="es-ES_tradnl" sz="900" b="0" i="0" u="none" strike="noStrike" cap="none" normalizeH="0" baseline="-3000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</a:t>
                      </a:r>
                      <a:r>
                        <a:rPr kumimoji="0" lang="es-ES_tradnl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, U</a:t>
                      </a:r>
                      <a:r>
                        <a:rPr kumimoji="0" lang="es-ES_tradnl" sz="900" b="0" i="0" u="none" strike="noStrike" cap="none" normalizeH="0" baseline="-3000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</a:t>
                      </a:r>
                      <a:r>
                        <a:rPr kumimoji="0" lang="es-ES_tradnl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, U</a:t>
                      </a:r>
                      <a:r>
                        <a:rPr kumimoji="0" lang="es-ES_tradnl" sz="900" b="0" i="0" u="none" strike="noStrike" cap="none" normalizeH="0" baseline="-3000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</a:t>
                      </a:r>
                      <a:r>
                        <a:rPr kumimoji="0" lang="es-ES_tradnl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= </a:t>
                      </a:r>
                      <a:r>
                        <a:rPr kumimoji="0" lang="es-ES_tradnl" sz="9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Voltage</a:t>
                      </a:r>
                      <a:r>
                        <a:rPr kumimoji="0" lang="es-ES_tradnl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per </a:t>
                      </a:r>
                      <a:r>
                        <a:rPr kumimoji="0" lang="es-ES_tradnl" sz="9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phase</a:t>
                      </a:r>
                      <a:r>
                        <a:rPr kumimoji="0" lang="es-ES_tradnl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R, S y T</a:t>
                      </a:r>
                      <a:endParaRPr kumimoji="0" lang="en-US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70C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_tradnl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Symbol" panose="05050102010706020507" pitchFamily="18" charset="2"/>
                        </a:rPr>
                        <a:t></a:t>
                      </a:r>
                      <a:r>
                        <a:rPr kumimoji="0" lang="en-US" sz="900" b="0" i="0" u="none" strike="noStrike" cap="none" normalizeH="0" baseline="-3000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R,S</a:t>
                      </a:r>
                      <a:r>
                        <a:rPr kumimoji="0" lang="en-US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Symbol" panose="05050102010706020507" pitchFamily="18" charset="2"/>
                        </a:rPr>
                        <a:t> , </a:t>
                      </a:r>
                      <a:r>
                        <a:rPr kumimoji="0" lang="es-ES_tradnl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Symbol" panose="05050102010706020507" pitchFamily="18" charset="2"/>
                        </a:rPr>
                        <a:t></a:t>
                      </a:r>
                      <a:r>
                        <a:rPr kumimoji="0" lang="en-US" sz="900" b="0" i="0" u="none" strike="noStrike" cap="none" normalizeH="0" baseline="-3000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S,T</a:t>
                      </a:r>
                      <a:r>
                        <a:rPr kumimoji="0" lang="en-US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Symbol" panose="05050102010706020507" pitchFamily="18" charset="2"/>
                        </a:rPr>
                        <a:t> , </a:t>
                      </a:r>
                      <a:r>
                        <a:rPr kumimoji="0" lang="es-ES_tradnl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Symbol" panose="05050102010706020507" pitchFamily="18" charset="2"/>
                        </a:rPr>
                        <a:t></a:t>
                      </a:r>
                      <a:r>
                        <a:rPr kumimoji="0" lang="en-US" sz="900" b="0" i="0" u="none" strike="noStrike" cap="none" normalizeH="0" baseline="-3000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T,R</a:t>
                      </a:r>
                      <a:r>
                        <a:rPr kumimoji="0" lang="en-US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Symbol" panose="05050102010706020507" pitchFamily="18" charset="2"/>
                        </a:rPr>
                        <a:t> = Phase Angles R-S, S-T y T-R</a:t>
                      </a:r>
                    </a:p>
                  </a:txBody>
                  <a:tcPr marT="45715" marB="4571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" name="CuadroTexto 2"/>
          <p:cNvSpPr txBox="1"/>
          <p:nvPr/>
        </p:nvSpPr>
        <p:spPr>
          <a:xfrm>
            <a:off x="4870526" y="116632"/>
            <a:ext cx="3888432" cy="65556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Wingdings" panose="05000000000000000000" pitchFamily="2" charset="2"/>
              <a:buChar char="§"/>
            </a:pPr>
            <a:r>
              <a:rPr lang="en-US" sz="1400" b="1" dirty="0" smtClean="0">
                <a:solidFill>
                  <a:srgbClr val="00519E"/>
                </a:solidFill>
                <a:latin typeface="TitilliumText22L Regular"/>
                <a:cs typeface="TitilliumText22L Regular"/>
              </a:rPr>
              <a:t>In </a:t>
            </a:r>
            <a:r>
              <a:rPr lang="en-US" sz="1400" b="1" dirty="0" err="1" smtClean="0">
                <a:solidFill>
                  <a:srgbClr val="00519E"/>
                </a:solidFill>
                <a:latin typeface="TitilliumText22L Regular"/>
                <a:cs typeface="TitilliumText22L Regular"/>
              </a:rPr>
              <a:t>microgrids</a:t>
            </a:r>
            <a:r>
              <a:rPr lang="en-US" sz="1400" b="1" dirty="0" smtClean="0">
                <a:solidFill>
                  <a:srgbClr val="00519E"/>
                </a:solidFill>
                <a:latin typeface="TitilliumText22L Regular"/>
                <a:cs typeface="TitilliumText22L Regular"/>
              </a:rPr>
              <a:t> as electrical power </a:t>
            </a:r>
            <a:r>
              <a:rPr lang="en-US" sz="1400" b="1" dirty="0">
                <a:solidFill>
                  <a:srgbClr val="00519E"/>
                </a:solidFill>
                <a:latin typeface="TitilliumText22L Regular"/>
                <a:cs typeface="TitilliumText22L Regular"/>
              </a:rPr>
              <a:t>systems</a:t>
            </a:r>
            <a:r>
              <a:rPr lang="en-US" sz="1400" b="1" dirty="0" smtClean="0">
                <a:solidFill>
                  <a:srgbClr val="00519E"/>
                </a:solidFill>
                <a:latin typeface="TitilliumText22L Regular"/>
                <a:cs typeface="TitilliumText22L Regular"/>
              </a:rPr>
              <a:t>, a disturbance in power quality is considered when a </a:t>
            </a:r>
            <a:r>
              <a:rPr lang="en-US" sz="1400" b="1" dirty="0">
                <a:solidFill>
                  <a:srgbClr val="00519E"/>
                </a:solidFill>
                <a:latin typeface="TitilliumText22L Regular"/>
                <a:cs typeface="TitilliumText22L Regular"/>
              </a:rPr>
              <a:t>deviation from the theoretical sine waveform </a:t>
            </a:r>
            <a:r>
              <a:rPr lang="en-US" sz="1400" b="1" dirty="0" smtClean="0">
                <a:solidFill>
                  <a:srgbClr val="00519E"/>
                </a:solidFill>
                <a:latin typeface="TitilliumText22L Regular"/>
                <a:cs typeface="TitilliumText22L Regular"/>
              </a:rPr>
              <a:t>is found. </a:t>
            </a:r>
          </a:p>
          <a:p>
            <a:pPr marL="285750" indent="-285750" algn="just">
              <a:buFont typeface="Wingdings" panose="05000000000000000000" pitchFamily="2" charset="2"/>
              <a:buChar char="§"/>
            </a:pPr>
            <a:r>
              <a:rPr lang="en-US" sz="1400" b="1" dirty="0" smtClean="0">
                <a:solidFill>
                  <a:srgbClr val="00519E"/>
                </a:solidFill>
                <a:latin typeface="TitilliumText22L Regular"/>
                <a:cs typeface="TitilliumText22L Regular"/>
              </a:rPr>
              <a:t>The </a:t>
            </a:r>
            <a:r>
              <a:rPr lang="en-US" sz="1400" b="1" dirty="0">
                <a:solidFill>
                  <a:srgbClr val="00519E"/>
                </a:solidFill>
                <a:latin typeface="TitilliumText22L Regular"/>
                <a:cs typeface="TitilliumText22L Regular"/>
              </a:rPr>
              <a:t>deviation can occur in each of the wave parameters, that is: frequency, amplitude, waveform and symmetry between phases. Depending on its amount, and the sensitivity of the receivers, it may have an impact on one or the other devices</a:t>
            </a:r>
            <a:r>
              <a:rPr lang="en-US" sz="1400" b="1" dirty="0" smtClean="0">
                <a:solidFill>
                  <a:srgbClr val="00519E"/>
                </a:solidFill>
                <a:latin typeface="TitilliumText22L Regular"/>
                <a:cs typeface="TitilliumText22L Regular"/>
              </a:rPr>
              <a:t>.</a:t>
            </a:r>
          </a:p>
          <a:p>
            <a:pPr marL="285750" indent="-285750" algn="just">
              <a:buFont typeface="Wingdings" panose="05000000000000000000" pitchFamily="2" charset="2"/>
              <a:buChar char="§"/>
            </a:pPr>
            <a:r>
              <a:rPr lang="es-ES" sz="1400" b="1" u="sng" dirty="0" err="1" smtClean="0">
                <a:solidFill>
                  <a:srgbClr val="00519E"/>
                </a:solidFill>
                <a:latin typeface="TitilliumText22L Regular"/>
                <a:cs typeface="TitilliumText22L Regular"/>
              </a:rPr>
              <a:t>Islanded</a:t>
            </a:r>
            <a:r>
              <a:rPr lang="es-ES" sz="1400" b="1" u="sng" dirty="0" smtClean="0">
                <a:solidFill>
                  <a:srgbClr val="00519E"/>
                </a:solidFill>
                <a:latin typeface="TitilliumText22L Regular"/>
                <a:cs typeface="TitilliumText22L Regular"/>
              </a:rPr>
              <a:t> </a:t>
            </a:r>
            <a:r>
              <a:rPr lang="es-ES" sz="1400" b="1" u="sng" dirty="0" err="1">
                <a:solidFill>
                  <a:srgbClr val="00519E"/>
                </a:solidFill>
                <a:latin typeface="TitilliumText22L Regular"/>
                <a:cs typeface="TitilliumText22L Regular"/>
              </a:rPr>
              <a:t>mode</a:t>
            </a:r>
            <a:r>
              <a:rPr lang="es-ES" sz="1400" b="1" u="sng" dirty="0" smtClean="0">
                <a:solidFill>
                  <a:srgbClr val="00519E"/>
                </a:solidFill>
                <a:latin typeface="TitilliumText22L Regular"/>
                <a:cs typeface="TitilliumText22L Regular"/>
              </a:rPr>
              <a:t>:</a:t>
            </a:r>
            <a:endParaRPr lang="en-US" sz="1400" b="1" dirty="0" smtClean="0">
              <a:solidFill>
                <a:srgbClr val="00519E"/>
              </a:solidFill>
              <a:latin typeface="TitilliumText22L Regular"/>
              <a:cs typeface="TitilliumText22L Regular"/>
            </a:endParaRPr>
          </a:p>
          <a:p>
            <a:pPr lvl="1" algn="just"/>
            <a:r>
              <a:rPr lang="en-US" sz="1400" b="1" dirty="0" smtClean="0">
                <a:solidFill>
                  <a:srgbClr val="41A62A"/>
                </a:solidFill>
                <a:latin typeface="TitilliumText22L Regular"/>
                <a:cs typeface="TitilliumText22L Regular"/>
              </a:rPr>
              <a:t>EN </a:t>
            </a:r>
            <a:r>
              <a:rPr lang="en-US" sz="1400" b="1" dirty="0">
                <a:solidFill>
                  <a:srgbClr val="41A62A"/>
                </a:solidFill>
                <a:latin typeface="TitilliumText22L Regular"/>
                <a:cs typeface="TitilliumText22L Regular"/>
              </a:rPr>
              <a:t>50160. Characteristics of the voltage supplied by public </a:t>
            </a:r>
            <a:r>
              <a:rPr lang="en-US" sz="1400" b="1" dirty="0" smtClean="0">
                <a:solidFill>
                  <a:srgbClr val="41A62A"/>
                </a:solidFill>
                <a:latin typeface="TitilliumText22L Regular"/>
                <a:cs typeface="TitilliumText22L Regular"/>
              </a:rPr>
              <a:t>electricity networks. </a:t>
            </a:r>
            <a:r>
              <a:rPr lang="en-US" sz="1400" b="1" dirty="0" smtClean="0">
                <a:solidFill>
                  <a:srgbClr val="00519E"/>
                </a:solidFill>
                <a:latin typeface="TitilliumText22L Regular"/>
                <a:cs typeface="TitilliumText22L Regular"/>
              </a:rPr>
              <a:t>It </a:t>
            </a:r>
            <a:r>
              <a:rPr lang="en-US" sz="1400" b="1" dirty="0">
                <a:solidFill>
                  <a:srgbClr val="00519E"/>
                </a:solidFill>
                <a:latin typeface="TitilliumText22L Regular"/>
                <a:cs typeface="TitilliumText22L Regular"/>
              </a:rPr>
              <a:t>is a standard whose purpose is to describe the main characteristics of the voltage supplied by a public low and medium voltage distribution network, under normal operating </a:t>
            </a:r>
            <a:r>
              <a:rPr lang="en-US" sz="1400" b="1" dirty="0" smtClean="0">
                <a:solidFill>
                  <a:srgbClr val="00519E"/>
                </a:solidFill>
                <a:latin typeface="TitilliumText22L Regular"/>
                <a:cs typeface="TitilliumText22L Regular"/>
              </a:rPr>
              <a:t>conditions</a:t>
            </a:r>
            <a:r>
              <a:rPr lang="en-US" sz="1400" b="1" dirty="0">
                <a:latin typeface="TitilliumText22L Regular"/>
              </a:rPr>
              <a:t> </a:t>
            </a:r>
            <a:endParaRPr lang="en-US" sz="1400" b="1" dirty="0" smtClean="0">
              <a:latin typeface="TitilliumText22L Regular"/>
            </a:endParaRPr>
          </a:p>
          <a:p>
            <a:pPr marL="285750" indent="-285750" algn="just">
              <a:buFont typeface="Wingdings" panose="05000000000000000000" pitchFamily="2" charset="2"/>
              <a:buChar char="§"/>
            </a:pPr>
            <a:r>
              <a:rPr lang="es-ES" sz="1400" b="1" u="sng" dirty="0" err="1">
                <a:solidFill>
                  <a:srgbClr val="00519E"/>
                </a:solidFill>
                <a:latin typeface="TitilliumText22L Regular"/>
                <a:cs typeface="TitilliumText22L Regular"/>
              </a:rPr>
              <a:t>G</a:t>
            </a:r>
            <a:r>
              <a:rPr lang="es-ES" sz="1400" b="1" u="sng" dirty="0" err="1" smtClean="0">
                <a:solidFill>
                  <a:srgbClr val="00519E"/>
                </a:solidFill>
                <a:latin typeface="TitilliumText22L Regular"/>
                <a:cs typeface="TitilliumText22L Regular"/>
              </a:rPr>
              <a:t>rid-connected</a:t>
            </a:r>
            <a:r>
              <a:rPr lang="es-ES" sz="1400" b="1" u="sng" dirty="0" smtClean="0">
                <a:solidFill>
                  <a:srgbClr val="00519E"/>
                </a:solidFill>
                <a:latin typeface="TitilliumText22L Regular"/>
                <a:cs typeface="TitilliumText22L Regular"/>
              </a:rPr>
              <a:t> </a:t>
            </a:r>
            <a:r>
              <a:rPr lang="es-ES" sz="1400" b="1" u="sng" dirty="0" err="1" smtClean="0">
                <a:solidFill>
                  <a:srgbClr val="00519E"/>
                </a:solidFill>
                <a:latin typeface="TitilliumText22L Regular"/>
                <a:cs typeface="TitilliumText22L Regular"/>
              </a:rPr>
              <a:t>mode</a:t>
            </a:r>
            <a:r>
              <a:rPr lang="es-ES" sz="1400" b="1" u="sng" dirty="0" smtClean="0">
                <a:solidFill>
                  <a:srgbClr val="00519E"/>
                </a:solidFill>
                <a:latin typeface="TitilliumText22L Regular"/>
                <a:cs typeface="TitilliumText22L Regular"/>
              </a:rPr>
              <a:t>:</a:t>
            </a:r>
            <a:endParaRPr lang="en-US" sz="1400" b="1" u="sng" dirty="0">
              <a:solidFill>
                <a:srgbClr val="00519E"/>
              </a:solidFill>
              <a:latin typeface="TitilliumText22L Regular"/>
              <a:cs typeface="TitilliumText22L Regular"/>
            </a:endParaRPr>
          </a:p>
          <a:p>
            <a:pPr lvl="1" algn="just"/>
            <a:r>
              <a:rPr lang="en-US" sz="1400" b="1" dirty="0" smtClean="0">
                <a:solidFill>
                  <a:srgbClr val="41A62A"/>
                </a:solidFill>
                <a:latin typeface="TitilliumText22L Regular"/>
              </a:rPr>
              <a:t>IEC </a:t>
            </a:r>
            <a:r>
              <a:rPr lang="en-US" sz="1400" b="1" dirty="0">
                <a:solidFill>
                  <a:srgbClr val="41A62A"/>
                </a:solidFill>
                <a:latin typeface="TitilliumText22L Regular"/>
              </a:rPr>
              <a:t>61000-3-2: Limits for harmonic current emissions (equipment input current </a:t>
            </a:r>
            <a:r>
              <a:rPr lang="en-US" sz="1400" b="1" dirty="0" smtClean="0">
                <a:solidFill>
                  <a:srgbClr val="41A62A"/>
                </a:solidFill>
                <a:latin typeface="TitilliumText22L Regular"/>
              </a:rPr>
              <a:t>&lt; </a:t>
            </a:r>
            <a:r>
              <a:rPr lang="en-US" sz="1400" b="1" dirty="0">
                <a:solidFill>
                  <a:srgbClr val="41A62A"/>
                </a:solidFill>
                <a:latin typeface="TitilliumText22L Regular"/>
              </a:rPr>
              <a:t>16A per phase) </a:t>
            </a:r>
            <a:endParaRPr lang="en-US" sz="1400" b="1" dirty="0" smtClean="0">
              <a:solidFill>
                <a:srgbClr val="41A62A"/>
              </a:solidFill>
              <a:latin typeface="TitilliumText22L Regular"/>
            </a:endParaRPr>
          </a:p>
          <a:p>
            <a:pPr lvl="1" algn="just"/>
            <a:r>
              <a:rPr lang="en-US" sz="1400" b="1" dirty="0" smtClean="0">
                <a:solidFill>
                  <a:srgbClr val="41A62A"/>
                </a:solidFill>
                <a:latin typeface="TitilliumText22L Regular"/>
              </a:rPr>
              <a:t>IEC </a:t>
            </a:r>
            <a:r>
              <a:rPr lang="en-US" sz="1400" b="1" dirty="0">
                <a:solidFill>
                  <a:srgbClr val="41A62A"/>
                </a:solidFill>
                <a:latin typeface="TitilliumText22L Regular"/>
              </a:rPr>
              <a:t>61000-3-4: Limitation of emission of harmonic currents in low-voltage power supply systems for equipment with rated current greater than 16 A per phase </a:t>
            </a:r>
            <a:endParaRPr lang="en-US" sz="1400" b="1" dirty="0" smtClean="0">
              <a:solidFill>
                <a:srgbClr val="41A62A"/>
              </a:solidFill>
              <a:latin typeface="TitilliumText22L Regular"/>
              <a:cs typeface="TitilliumText22L Regular"/>
            </a:endParaRPr>
          </a:p>
        </p:txBody>
      </p:sp>
      <p:sp>
        <p:nvSpPr>
          <p:cNvPr id="6" name="CuadroTexto 5"/>
          <p:cNvSpPr txBox="1"/>
          <p:nvPr/>
        </p:nvSpPr>
        <p:spPr>
          <a:xfrm>
            <a:off x="82624" y="6245267"/>
            <a:ext cx="460851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400" dirty="0" err="1" smtClean="0"/>
              <a:t>Source</a:t>
            </a:r>
            <a:r>
              <a:rPr lang="es-ES" sz="1400" dirty="0" smtClean="0"/>
              <a:t>: </a:t>
            </a:r>
            <a:r>
              <a:rPr lang="es-ES" sz="1400" dirty="0" err="1" smtClean="0"/>
              <a:t>Megacal</a:t>
            </a:r>
            <a:r>
              <a:rPr lang="es-ES" sz="1400" dirty="0" smtClean="0"/>
              <a:t> </a:t>
            </a:r>
            <a:r>
              <a:rPr lang="es-ES" sz="1400" dirty="0" err="1" smtClean="0"/>
              <a:t>Iberica</a:t>
            </a:r>
            <a:endParaRPr lang="en-US" sz="1400" dirty="0"/>
          </a:p>
        </p:txBody>
      </p:sp>
      <p:sp>
        <p:nvSpPr>
          <p:cNvPr id="42" name="31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7010432" y="6492899"/>
            <a:ext cx="2133600" cy="365125"/>
          </a:xfrm>
        </p:spPr>
        <p:txBody>
          <a:bodyPr/>
          <a:lstStyle/>
          <a:p>
            <a:fld id="{097D80E7-8DAC-4BA5-B074-EAA36A9A597A}" type="slidenum">
              <a:rPr lang="es-ES" b="1" smtClean="0">
                <a:solidFill>
                  <a:schemeClr val="bg1"/>
                </a:solidFill>
              </a:rPr>
              <a:pPr/>
              <a:t>5</a:t>
            </a:fld>
            <a:r>
              <a:rPr lang="es-ES" b="1" dirty="0" smtClean="0">
                <a:solidFill>
                  <a:schemeClr val="bg1"/>
                </a:solidFill>
              </a:rPr>
              <a:t>/16</a:t>
            </a:r>
            <a:endParaRPr lang="es-ES" b="1" dirty="0">
              <a:solidFill>
                <a:schemeClr val="bg1"/>
              </a:solidFill>
            </a:endParaRPr>
          </a:p>
        </p:txBody>
      </p:sp>
      <p:sp>
        <p:nvSpPr>
          <p:cNvPr id="43" name="Marcador de pie de página 2"/>
          <p:cNvSpPr>
            <a:spLocks noGrp="1"/>
          </p:cNvSpPr>
          <p:nvPr>
            <p:ph type="ftr" sz="quarter" idx="11"/>
          </p:nvPr>
        </p:nvSpPr>
        <p:spPr>
          <a:xfrm>
            <a:off x="35496" y="6453336"/>
            <a:ext cx="8496944" cy="365125"/>
          </a:xfrm>
        </p:spPr>
        <p:txBody>
          <a:bodyPr/>
          <a:lstStyle/>
          <a:p>
            <a:pPr algn="l"/>
            <a:r>
              <a:rPr lang="en-US" sz="1100" b="1" i="1" dirty="0" smtClean="0">
                <a:solidFill>
                  <a:schemeClr val="bg1"/>
                </a:solidFill>
                <a:latin typeface="TitilliumText22L Regular"/>
              </a:rPr>
              <a:t>Power Quality Management of Interconnected </a:t>
            </a:r>
            <a:r>
              <a:rPr lang="en-US" sz="1100" b="1" i="1" dirty="0" err="1" smtClean="0">
                <a:solidFill>
                  <a:schemeClr val="bg1"/>
                </a:solidFill>
                <a:latin typeface="TitilliumText22L Regular"/>
              </a:rPr>
              <a:t>Microgrids</a:t>
            </a:r>
            <a:r>
              <a:rPr lang="en-US" sz="1100" b="1" i="1" dirty="0" smtClean="0">
                <a:solidFill>
                  <a:schemeClr val="bg1"/>
                </a:solidFill>
                <a:latin typeface="TitilliumText22L Regular"/>
              </a:rPr>
              <a:t> using Model Predictive Control</a:t>
            </a:r>
            <a:endParaRPr lang="es-ES" sz="1100" b="1" i="1" dirty="0">
              <a:solidFill>
                <a:schemeClr val="bg1"/>
              </a:solidFill>
              <a:latin typeface="TitilliumText22L Regular"/>
            </a:endParaRPr>
          </a:p>
        </p:txBody>
      </p:sp>
    </p:spTree>
    <p:extLst>
      <p:ext uri="{BB962C8B-B14F-4D97-AF65-F5344CB8AC3E}">
        <p14:creationId xmlns:p14="http://schemas.microsoft.com/office/powerpoint/2010/main" val="39933605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26 Rectángulo"/>
          <p:cNvSpPr/>
          <p:nvPr/>
        </p:nvSpPr>
        <p:spPr>
          <a:xfrm>
            <a:off x="971600" y="712150"/>
            <a:ext cx="8143932" cy="49244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endParaRPr lang="es-ES" sz="2600" b="1" dirty="0" smtClean="0">
              <a:ln w="9000" cmpd="sng">
                <a:noFill/>
                <a:prstDash val="solid"/>
              </a:ln>
              <a:solidFill>
                <a:srgbClr val="50DF17"/>
              </a:solidFill>
              <a:effectLst>
                <a:reflection blurRad="12700" stA="28000" endPos="45000" dist="1000" dir="5400000" sy="-100000" algn="bl" rotWithShape="0"/>
              </a:effectLst>
              <a:latin typeface="Myriad Pro" pitchFamily="34" charset="0"/>
            </a:endParaRPr>
          </a:p>
        </p:txBody>
      </p:sp>
      <p:sp>
        <p:nvSpPr>
          <p:cNvPr id="113" name="112 Rectángulo"/>
          <p:cNvSpPr/>
          <p:nvPr/>
        </p:nvSpPr>
        <p:spPr>
          <a:xfrm>
            <a:off x="1835696" y="2374143"/>
            <a:ext cx="1008112" cy="72008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sz="1000" b="1" dirty="0" smtClean="0">
              <a:solidFill>
                <a:schemeClr val="tx1"/>
              </a:solidFill>
            </a:endParaRPr>
          </a:p>
        </p:txBody>
      </p:sp>
      <p:sp>
        <p:nvSpPr>
          <p:cNvPr id="114" name="113 Rectángulo"/>
          <p:cNvSpPr/>
          <p:nvPr/>
        </p:nvSpPr>
        <p:spPr>
          <a:xfrm>
            <a:off x="3635896" y="2374143"/>
            <a:ext cx="1008112" cy="64807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000" b="1" dirty="0" smtClean="0">
                <a:solidFill>
                  <a:schemeClr val="tx1"/>
                </a:solidFill>
              </a:rPr>
              <a:t>PROCESS</a:t>
            </a:r>
          </a:p>
        </p:txBody>
      </p:sp>
      <p:cxnSp>
        <p:nvCxnSpPr>
          <p:cNvPr id="115" name="114 Conector recto de flecha"/>
          <p:cNvCxnSpPr/>
          <p:nvPr/>
        </p:nvCxnSpPr>
        <p:spPr>
          <a:xfrm>
            <a:off x="2843808" y="2518183"/>
            <a:ext cx="792000" cy="0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6" name="115 Conector recto de flecha"/>
          <p:cNvCxnSpPr/>
          <p:nvPr/>
        </p:nvCxnSpPr>
        <p:spPr>
          <a:xfrm>
            <a:off x="4644008" y="2662175"/>
            <a:ext cx="432048" cy="0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7" name="116 Conector recto de flecha"/>
          <p:cNvCxnSpPr/>
          <p:nvPr/>
        </p:nvCxnSpPr>
        <p:spPr>
          <a:xfrm>
            <a:off x="899592" y="2688003"/>
            <a:ext cx="936000" cy="0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18" name="117 Objeto"/>
          <p:cNvGraphicFramePr>
            <a:graphicFrameLocks noChangeAspect="1"/>
          </p:cNvGraphicFramePr>
          <p:nvPr/>
        </p:nvGraphicFramePr>
        <p:xfrm>
          <a:off x="1090489" y="2721310"/>
          <a:ext cx="317500" cy="228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7358" name="Equation" r:id="rId4" imgW="317160" imgH="228600" progId="">
                  <p:embed/>
                </p:oleObj>
              </mc:Choice>
              <mc:Fallback>
                <p:oleObj name="Equation" r:id="rId4" imgW="317160" imgH="22860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90489" y="2721310"/>
                        <a:ext cx="317500" cy="2286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9" name="Object 7"/>
          <p:cNvGraphicFramePr>
            <a:graphicFrameLocks noChangeAspect="1"/>
          </p:cNvGraphicFramePr>
          <p:nvPr/>
        </p:nvGraphicFramePr>
        <p:xfrm>
          <a:off x="3022476" y="2505583"/>
          <a:ext cx="342900" cy="228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7359" name="Equation" r:id="rId6" imgW="342720" imgH="228600" progId="">
                  <p:embed/>
                </p:oleObj>
              </mc:Choice>
              <mc:Fallback>
                <p:oleObj name="Equation" r:id="rId6" imgW="342720" imgH="22860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22476" y="2505583"/>
                        <a:ext cx="342900" cy="2286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0" name="Object 13"/>
          <p:cNvGraphicFramePr>
            <a:graphicFrameLocks noChangeAspect="1"/>
          </p:cNvGraphicFramePr>
          <p:nvPr/>
        </p:nvGraphicFramePr>
        <p:xfrm>
          <a:off x="4684589" y="2662572"/>
          <a:ext cx="355600" cy="228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7360" name="Equation" r:id="rId8" imgW="355320" imgH="228600" progId="">
                  <p:embed/>
                </p:oleObj>
              </mc:Choice>
              <mc:Fallback>
                <p:oleObj name="Equation" r:id="rId8" imgW="355320" imgH="22860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84589" y="2662572"/>
                        <a:ext cx="355600" cy="2286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21" name="120 Conector recto de flecha"/>
          <p:cNvCxnSpPr/>
          <p:nvPr/>
        </p:nvCxnSpPr>
        <p:spPr>
          <a:xfrm>
            <a:off x="3779912" y="1942095"/>
            <a:ext cx="0" cy="432048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22" name="Object 16"/>
          <p:cNvGraphicFramePr>
            <a:graphicFrameLocks noChangeAspect="1"/>
          </p:cNvGraphicFramePr>
          <p:nvPr/>
        </p:nvGraphicFramePr>
        <p:xfrm>
          <a:off x="3843660" y="2014872"/>
          <a:ext cx="368300" cy="228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7361" name="Equation" r:id="rId10" imgW="368280" imgH="228600" progId="">
                  <p:embed/>
                </p:oleObj>
              </mc:Choice>
              <mc:Fallback>
                <p:oleObj name="Equation" r:id="rId10" imgW="368280" imgH="22860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43660" y="2014872"/>
                        <a:ext cx="368300" cy="2286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3" name="122 Rectángulo"/>
          <p:cNvSpPr/>
          <p:nvPr/>
        </p:nvSpPr>
        <p:spPr>
          <a:xfrm>
            <a:off x="2915816" y="2014103"/>
            <a:ext cx="1008112" cy="21602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000" b="1" i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</a:t>
            </a:r>
            <a:r>
              <a:rPr lang="es-ES" sz="1000" b="1" i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tochasticity</a:t>
            </a:r>
            <a:endParaRPr lang="es-ES" sz="1000" b="1" i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4" name="123 Rectángulo"/>
          <p:cNvSpPr/>
          <p:nvPr/>
        </p:nvSpPr>
        <p:spPr>
          <a:xfrm>
            <a:off x="827584" y="2446151"/>
            <a:ext cx="1008112" cy="21602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000" b="1" i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r</a:t>
            </a:r>
            <a:r>
              <a:rPr lang="es-ES" sz="1000" b="1" i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eference</a:t>
            </a:r>
            <a:endParaRPr lang="es-ES" sz="1000" b="1" i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5" name="124 Rectángulo"/>
          <p:cNvSpPr/>
          <p:nvPr/>
        </p:nvSpPr>
        <p:spPr>
          <a:xfrm>
            <a:off x="2843808" y="2289162"/>
            <a:ext cx="792088" cy="21602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000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s-ES" sz="10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nput</a:t>
            </a:r>
          </a:p>
        </p:txBody>
      </p:sp>
      <p:sp>
        <p:nvSpPr>
          <p:cNvPr id="126" name="125 Rectángulo"/>
          <p:cNvSpPr/>
          <p:nvPr/>
        </p:nvSpPr>
        <p:spPr>
          <a:xfrm>
            <a:off x="4355976" y="2446151"/>
            <a:ext cx="1008112" cy="21602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0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output</a:t>
            </a:r>
          </a:p>
        </p:txBody>
      </p:sp>
      <p:graphicFrame>
        <p:nvGraphicFramePr>
          <p:cNvPr id="127" name="Object 30"/>
          <p:cNvGraphicFramePr>
            <a:graphicFrameLocks noChangeAspect="1"/>
          </p:cNvGraphicFramePr>
          <p:nvPr/>
        </p:nvGraphicFramePr>
        <p:xfrm>
          <a:off x="1954858" y="2374118"/>
          <a:ext cx="825500" cy="685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7362" name="Equation" r:id="rId12" imgW="825480" imgH="685800" progId="">
                  <p:embed/>
                </p:oleObj>
              </mc:Choice>
              <mc:Fallback>
                <p:oleObj name="Equation" r:id="rId12" imgW="825480" imgH="68580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54858" y="2374118"/>
                        <a:ext cx="825500" cy="6858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8" name="127 Rectángulo"/>
          <p:cNvSpPr/>
          <p:nvPr/>
        </p:nvSpPr>
        <p:spPr>
          <a:xfrm>
            <a:off x="1835696" y="3670287"/>
            <a:ext cx="1008112" cy="72008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sz="1000" b="1" dirty="0" smtClean="0">
              <a:solidFill>
                <a:schemeClr val="tx1"/>
              </a:solidFill>
            </a:endParaRPr>
          </a:p>
        </p:txBody>
      </p:sp>
      <p:sp>
        <p:nvSpPr>
          <p:cNvPr id="129" name="128 Rectángulo"/>
          <p:cNvSpPr/>
          <p:nvPr/>
        </p:nvSpPr>
        <p:spPr>
          <a:xfrm>
            <a:off x="3635896" y="3670287"/>
            <a:ext cx="1008112" cy="64807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000" b="1" dirty="0" smtClean="0">
                <a:solidFill>
                  <a:schemeClr val="tx1"/>
                </a:solidFill>
              </a:rPr>
              <a:t>PROCESS</a:t>
            </a:r>
          </a:p>
        </p:txBody>
      </p:sp>
      <p:cxnSp>
        <p:nvCxnSpPr>
          <p:cNvPr id="130" name="129 Conector recto de flecha"/>
          <p:cNvCxnSpPr/>
          <p:nvPr/>
        </p:nvCxnSpPr>
        <p:spPr>
          <a:xfrm>
            <a:off x="2843808" y="4246351"/>
            <a:ext cx="792000" cy="0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1" name="130 Conector recto de flecha"/>
          <p:cNvCxnSpPr/>
          <p:nvPr/>
        </p:nvCxnSpPr>
        <p:spPr>
          <a:xfrm>
            <a:off x="4644008" y="3958319"/>
            <a:ext cx="432048" cy="0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2" name="131 Conector recto de flecha"/>
          <p:cNvCxnSpPr/>
          <p:nvPr/>
        </p:nvCxnSpPr>
        <p:spPr>
          <a:xfrm>
            <a:off x="899592" y="3984147"/>
            <a:ext cx="936000" cy="0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33" name="132 Objeto"/>
          <p:cNvGraphicFramePr>
            <a:graphicFrameLocks noChangeAspect="1"/>
          </p:cNvGraphicFramePr>
          <p:nvPr/>
        </p:nvGraphicFramePr>
        <p:xfrm>
          <a:off x="1097608" y="4017181"/>
          <a:ext cx="304800" cy="228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7363" name="Equation" r:id="rId14" imgW="304560" imgH="228600" progId="">
                  <p:embed/>
                </p:oleObj>
              </mc:Choice>
              <mc:Fallback>
                <p:oleObj name="Equation" r:id="rId14" imgW="304560" imgH="22860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97608" y="4017181"/>
                        <a:ext cx="304800" cy="2286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4" name="Object 7"/>
          <p:cNvGraphicFramePr>
            <a:graphicFrameLocks noChangeAspect="1"/>
          </p:cNvGraphicFramePr>
          <p:nvPr/>
        </p:nvGraphicFramePr>
        <p:xfrm>
          <a:off x="3022476" y="4233775"/>
          <a:ext cx="342900" cy="228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7364" name="Equation" r:id="rId16" imgW="342720" imgH="228600" progId="">
                  <p:embed/>
                </p:oleObj>
              </mc:Choice>
              <mc:Fallback>
                <p:oleObj name="Equation" r:id="rId16" imgW="342720" imgH="22860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22476" y="4233775"/>
                        <a:ext cx="342900" cy="2286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5" name="Object 13"/>
          <p:cNvGraphicFramePr>
            <a:graphicFrameLocks noChangeAspect="1"/>
          </p:cNvGraphicFramePr>
          <p:nvPr/>
        </p:nvGraphicFramePr>
        <p:xfrm>
          <a:off x="4691708" y="3958443"/>
          <a:ext cx="342900" cy="228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7365" name="Equation" r:id="rId18" imgW="342720" imgH="228600" progId="">
                  <p:embed/>
                </p:oleObj>
              </mc:Choice>
              <mc:Fallback>
                <p:oleObj name="Equation" r:id="rId18" imgW="342720" imgH="22860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91708" y="3958443"/>
                        <a:ext cx="342900" cy="2286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36" name="135 Conector recto de flecha"/>
          <p:cNvCxnSpPr/>
          <p:nvPr/>
        </p:nvCxnSpPr>
        <p:spPr>
          <a:xfrm rot="10800000">
            <a:off x="3779912" y="4318358"/>
            <a:ext cx="0" cy="432048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37" name="Object 16"/>
          <p:cNvGraphicFramePr>
            <a:graphicFrameLocks noChangeAspect="1"/>
          </p:cNvGraphicFramePr>
          <p:nvPr/>
        </p:nvGraphicFramePr>
        <p:xfrm>
          <a:off x="3843660" y="4462375"/>
          <a:ext cx="368300" cy="228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7366" name="Equation" r:id="rId20" imgW="368280" imgH="228600" progId="">
                  <p:embed/>
                </p:oleObj>
              </mc:Choice>
              <mc:Fallback>
                <p:oleObj name="Equation" r:id="rId20" imgW="368280" imgH="22860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43660" y="4462375"/>
                        <a:ext cx="368300" cy="2286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8" name="137 Rectángulo"/>
          <p:cNvSpPr/>
          <p:nvPr/>
        </p:nvSpPr>
        <p:spPr>
          <a:xfrm>
            <a:off x="2915816" y="4462375"/>
            <a:ext cx="1008112" cy="21602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000" b="1" i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</a:t>
            </a:r>
            <a:r>
              <a:rPr lang="es-ES" sz="1000" b="1" i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tochasticity</a:t>
            </a:r>
            <a:endParaRPr lang="es-ES" sz="1000" b="1" i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9" name="138 Rectángulo"/>
          <p:cNvSpPr/>
          <p:nvPr/>
        </p:nvSpPr>
        <p:spPr>
          <a:xfrm>
            <a:off x="827584" y="3742295"/>
            <a:ext cx="1008112" cy="21602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000" b="1" i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r</a:t>
            </a:r>
            <a:r>
              <a:rPr lang="es-ES" sz="1000" b="1" i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eference</a:t>
            </a:r>
            <a:endParaRPr lang="es-ES" sz="1000" b="1" i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0" name="139 Rectángulo"/>
          <p:cNvSpPr/>
          <p:nvPr/>
        </p:nvSpPr>
        <p:spPr>
          <a:xfrm>
            <a:off x="2843808" y="4017354"/>
            <a:ext cx="792088" cy="21602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000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s-ES" sz="10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nput</a:t>
            </a:r>
          </a:p>
        </p:txBody>
      </p:sp>
      <p:sp>
        <p:nvSpPr>
          <p:cNvPr id="141" name="140 Rectángulo"/>
          <p:cNvSpPr/>
          <p:nvPr/>
        </p:nvSpPr>
        <p:spPr>
          <a:xfrm>
            <a:off x="4355976" y="3742295"/>
            <a:ext cx="1008112" cy="21602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0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output</a:t>
            </a:r>
          </a:p>
        </p:txBody>
      </p:sp>
      <p:graphicFrame>
        <p:nvGraphicFramePr>
          <p:cNvPr id="142" name="Object 30"/>
          <p:cNvGraphicFramePr>
            <a:graphicFrameLocks noChangeAspect="1"/>
          </p:cNvGraphicFramePr>
          <p:nvPr/>
        </p:nvGraphicFramePr>
        <p:xfrm>
          <a:off x="1954858" y="3670262"/>
          <a:ext cx="825500" cy="685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7367" name="Equation" r:id="rId22" imgW="825480" imgH="685800" progId="">
                  <p:embed/>
                </p:oleObj>
              </mc:Choice>
              <mc:Fallback>
                <p:oleObj name="Equation" r:id="rId22" imgW="825480" imgH="68580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54858" y="3670262"/>
                        <a:ext cx="825500" cy="6858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43" name="142 Conector recto"/>
          <p:cNvCxnSpPr/>
          <p:nvPr/>
        </p:nvCxnSpPr>
        <p:spPr>
          <a:xfrm>
            <a:off x="2843808" y="3761343"/>
            <a:ext cx="216024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4" name="143 Conector recto"/>
          <p:cNvCxnSpPr/>
          <p:nvPr/>
        </p:nvCxnSpPr>
        <p:spPr>
          <a:xfrm flipV="1">
            <a:off x="3059832" y="3266217"/>
            <a:ext cx="0" cy="50400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5" name="144 Conector recto"/>
          <p:cNvCxnSpPr/>
          <p:nvPr/>
        </p:nvCxnSpPr>
        <p:spPr>
          <a:xfrm>
            <a:off x="3055070" y="3274305"/>
            <a:ext cx="72008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6" name="145 Conector recto"/>
          <p:cNvCxnSpPr/>
          <p:nvPr/>
        </p:nvCxnSpPr>
        <p:spPr>
          <a:xfrm>
            <a:off x="3345483" y="3263639"/>
            <a:ext cx="43200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7" name="146 Arco"/>
          <p:cNvSpPr/>
          <p:nvPr/>
        </p:nvSpPr>
        <p:spPr>
          <a:xfrm>
            <a:off x="3122316" y="3153531"/>
            <a:ext cx="216024" cy="216024"/>
          </a:xfrm>
          <a:prstGeom prst="arc">
            <a:avLst>
              <a:gd name="adj1" fmla="val 10668160"/>
              <a:gd name="adj2" fmla="val 309154"/>
            </a:avLst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cxnSp>
        <p:nvCxnSpPr>
          <p:cNvPr id="148" name="147 Conector recto de flecha"/>
          <p:cNvCxnSpPr/>
          <p:nvPr/>
        </p:nvCxnSpPr>
        <p:spPr>
          <a:xfrm rot="10800000">
            <a:off x="3779912" y="3022215"/>
            <a:ext cx="0" cy="252000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9" name="148 Conector recto de flecha"/>
          <p:cNvCxnSpPr/>
          <p:nvPr/>
        </p:nvCxnSpPr>
        <p:spPr>
          <a:xfrm>
            <a:off x="3779912" y="3418287"/>
            <a:ext cx="0" cy="252000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0" name="149 Conector recto"/>
          <p:cNvCxnSpPr/>
          <p:nvPr/>
        </p:nvCxnSpPr>
        <p:spPr>
          <a:xfrm flipV="1">
            <a:off x="3250456" y="3024249"/>
            <a:ext cx="0" cy="39600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1" name="150 Conector recto"/>
          <p:cNvCxnSpPr/>
          <p:nvPr/>
        </p:nvCxnSpPr>
        <p:spPr>
          <a:xfrm>
            <a:off x="3239912" y="3416039"/>
            <a:ext cx="54000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2" name="151 Conector recto"/>
          <p:cNvCxnSpPr/>
          <p:nvPr/>
        </p:nvCxnSpPr>
        <p:spPr>
          <a:xfrm>
            <a:off x="2843808" y="3022215"/>
            <a:ext cx="39600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3" name="152 Rectángulo"/>
          <p:cNvSpPr/>
          <p:nvPr/>
        </p:nvSpPr>
        <p:spPr>
          <a:xfrm>
            <a:off x="3059832" y="3382255"/>
            <a:ext cx="792088" cy="21602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000" b="1" i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exchange</a:t>
            </a:r>
            <a:endParaRPr lang="es-ES" sz="1000" b="1" i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54" name="Object 36"/>
          <p:cNvGraphicFramePr>
            <a:graphicFrameLocks noChangeAspect="1"/>
          </p:cNvGraphicFramePr>
          <p:nvPr/>
        </p:nvGraphicFramePr>
        <p:xfrm>
          <a:off x="3782070" y="3382181"/>
          <a:ext cx="482600" cy="228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7368" name="Equation" r:id="rId24" imgW="482400" imgH="228600" progId="">
                  <p:embed/>
                </p:oleObj>
              </mc:Choice>
              <mc:Fallback>
                <p:oleObj name="Equation" r:id="rId24" imgW="482400" imgH="22860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82070" y="3382181"/>
                        <a:ext cx="482600" cy="2286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5" name="Object 37"/>
          <p:cNvGraphicFramePr>
            <a:graphicFrameLocks noChangeAspect="1"/>
          </p:cNvGraphicFramePr>
          <p:nvPr/>
        </p:nvGraphicFramePr>
        <p:xfrm>
          <a:off x="3779912" y="3081647"/>
          <a:ext cx="482600" cy="228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7369" name="Equation" r:id="rId26" imgW="482400" imgH="228600" progId="">
                  <p:embed/>
                </p:oleObj>
              </mc:Choice>
              <mc:Fallback>
                <p:oleObj name="Equation" r:id="rId26" imgW="482400" imgH="22860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79912" y="3081647"/>
                        <a:ext cx="482600" cy="2286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56" name="155 Conector angular"/>
          <p:cNvCxnSpPr/>
          <p:nvPr/>
        </p:nvCxnSpPr>
        <p:spPr>
          <a:xfrm rot="5400000">
            <a:off x="3491880" y="3454263"/>
            <a:ext cx="72008" cy="1800200"/>
          </a:xfrm>
          <a:prstGeom prst="bentConnector3">
            <a:avLst>
              <a:gd name="adj1" fmla="val 866405"/>
            </a:avLst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7" name="156 Conector angular"/>
          <p:cNvCxnSpPr/>
          <p:nvPr/>
        </p:nvCxnSpPr>
        <p:spPr>
          <a:xfrm rot="5400000">
            <a:off x="3491880" y="1438039"/>
            <a:ext cx="72008" cy="1800200"/>
          </a:xfrm>
          <a:prstGeom prst="bentConnector3">
            <a:avLst>
              <a:gd name="adj1" fmla="val -878047"/>
            </a:avLst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8" name="157 Conector recto"/>
          <p:cNvCxnSpPr/>
          <p:nvPr/>
        </p:nvCxnSpPr>
        <p:spPr>
          <a:xfrm>
            <a:off x="4421634" y="2160277"/>
            <a:ext cx="0" cy="216024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9" name="158 Rectángulo"/>
          <p:cNvSpPr/>
          <p:nvPr/>
        </p:nvSpPr>
        <p:spPr>
          <a:xfrm>
            <a:off x="3059832" y="4966431"/>
            <a:ext cx="1008112" cy="21602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000" b="1" i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measurements</a:t>
            </a:r>
            <a:endParaRPr lang="es-ES" sz="1000" b="1" i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0" name="159 Rectángulo"/>
          <p:cNvSpPr/>
          <p:nvPr/>
        </p:nvSpPr>
        <p:spPr>
          <a:xfrm>
            <a:off x="3059832" y="1438039"/>
            <a:ext cx="1008112" cy="21602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000" b="1" i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measurements</a:t>
            </a:r>
            <a:endParaRPr lang="es-ES" sz="1000" b="1" i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61" name="160 Conector recto de flecha"/>
          <p:cNvCxnSpPr>
            <a:stCxn id="113" idx="2"/>
            <a:endCxn id="128" idx="0"/>
          </p:cNvCxnSpPr>
          <p:nvPr/>
        </p:nvCxnSpPr>
        <p:spPr>
          <a:xfrm>
            <a:off x="2339752" y="3094223"/>
            <a:ext cx="0" cy="576064"/>
          </a:xfrm>
          <a:prstGeom prst="straightConnector1">
            <a:avLst/>
          </a:prstGeom>
          <a:ln w="19050">
            <a:solidFill>
              <a:schemeClr val="tx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2" name="161 Rectángulo"/>
          <p:cNvSpPr/>
          <p:nvPr/>
        </p:nvSpPr>
        <p:spPr>
          <a:xfrm>
            <a:off x="1331640" y="3310247"/>
            <a:ext cx="1080120" cy="28803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000" b="1" i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Communication</a:t>
            </a:r>
            <a:endParaRPr lang="es-ES" sz="1000" b="1" i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6" name="26 Rectángulo"/>
          <p:cNvSpPr/>
          <p:nvPr/>
        </p:nvSpPr>
        <p:spPr>
          <a:xfrm>
            <a:off x="971600" y="692696"/>
            <a:ext cx="8143932" cy="51189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endParaRPr lang="es-ES" sz="2600" b="1" dirty="0" smtClean="0">
              <a:ln w="9000" cmpd="sng">
                <a:noFill/>
                <a:prstDash val="solid"/>
              </a:ln>
              <a:solidFill>
                <a:srgbClr val="50DF17"/>
              </a:solidFill>
              <a:effectLst>
                <a:reflection blurRad="12700" stA="28000" endPos="45000" dist="1000" dir="5400000" sy="-100000" algn="bl" rotWithShape="0"/>
              </a:effectLst>
              <a:latin typeface="Myriad Pro" pitchFamily="34" charset="0"/>
            </a:endParaRPr>
          </a:p>
        </p:txBody>
      </p:sp>
      <p:pic>
        <p:nvPicPr>
          <p:cNvPr id="197" name="Picture 2"/>
          <p:cNvPicPr>
            <a:picLocks noChangeAspect="1" noChangeArrowheads="1"/>
          </p:cNvPicPr>
          <p:nvPr/>
        </p:nvPicPr>
        <p:blipFill>
          <a:blip r:embed="rId28" cstate="print"/>
          <a:srcRect/>
          <a:stretch>
            <a:fillRect/>
          </a:stretch>
        </p:blipFill>
        <p:spPr bwMode="auto">
          <a:xfrm>
            <a:off x="4756346" y="2757828"/>
            <a:ext cx="2728160" cy="12724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98" name="197 Cilindro"/>
          <p:cNvSpPr>
            <a:spLocks noChangeAspect="1"/>
          </p:cNvSpPr>
          <p:nvPr/>
        </p:nvSpPr>
        <p:spPr>
          <a:xfrm rot="5220000">
            <a:off x="6273150" y="3469127"/>
            <a:ext cx="242526" cy="437149"/>
          </a:xfrm>
          <a:prstGeom prst="can">
            <a:avLst/>
          </a:prstGeom>
          <a:gradFill flip="none" rotWithShape="1">
            <a:gsLst>
              <a:gs pos="0">
                <a:srgbClr val="FFFFFF"/>
              </a:gs>
              <a:gs pos="7001">
                <a:srgbClr val="E6E6E6"/>
              </a:gs>
              <a:gs pos="32001">
                <a:srgbClr val="7D8496"/>
              </a:gs>
              <a:gs pos="47000">
                <a:srgbClr val="E6E6E6"/>
              </a:gs>
              <a:gs pos="85001">
                <a:srgbClr val="7D8496"/>
              </a:gs>
              <a:gs pos="100000">
                <a:srgbClr val="E6E6E6"/>
              </a:gs>
            </a:gsLst>
            <a:lin ang="10800000" scaled="1"/>
            <a:tileRect/>
          </a:gradFill>
          <a:ln w="9525">
            <a:solidFill>
              <a:schemeClr val="bg1">
                <a:lumMod val="50000"/>
              </a:schemeClr>
            </a:solidFill>
          </a:ln>
          <a:scene3d>
            <a:camera prst="orthographicFront">
              <a:rot lat="1200000" lon="272018" rev="2040000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199" name="198 Rectángulo"/>
          <p:cNvSpPr/>
          <p:nvPr/>
        </p:nvSpPr>
        <p:spPr>
          <a:xfrm rot="1080000">
            <a:off x="6135943" y="3661980"/>
            <a:ext cx="806946" cy="175965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>
              <a:rot lat="1200000" lon="0" rev="0"/>
            </a:camera>
            <a:lightRig rig="threePt" dir="t"/>
          </a:scene3d>
        </p:spPr>
        <p:txBody>
          <a:bodyPr wrap="square">
            <a:spAutoFit/>
          </a:bodyPr>
          <a:lstStyle/>
          <a:p>
            <a:pPr marL="457200" indent="-457200"/>
            <a:r>
              <a:rPr lang="es-ES_tradnl" sz="500" b="1" dirty="0" smtClean="0">
                <a:solidFill>
                  <a:srgbClr val="00519E"/>
                </a:solidFill>
                <a:latin typeface="TitilliumText22L Regular"/>
                <a:cs typeface="TitilliumText22L Regular"/>
              </a:rPr>
              <a:t>Hydrogen</a:t>
            </a:r>
          </a:p>
        </p:txBody>
      </p:sp>
      <p:pic>
        <p:nvPicPr>
          <p:cNvPr id="200" name="Picture 3" descr="C:\Users\Felix Garcia\Desktop\Batería.png"/>
          <p:cNvPicPr>
            <a:picLocks noChangeAspect="1" noChangeArrowheads="1"/>
          </p:cNvPicPr>
          <p:nvPr/>
        </p:nvPicPr>
        <p:blipFill>
          <a:blip r:embed="rId29" cstate="print"/>
          <a:srcRect/>
          <a:stretch>
            <a:fillRect/>
          </a:stretch>
        </p:blipFill>
        <p:spPr bwMode="auto">
          <a:xfrm>
            <a:off x="5207007" y="3340106"/>
            <a:ext cx="1095609" cy="1359611"/>
          </a:xfrm>
          <a:prstGeom prst="rect">
            <a:avLst/>
          </a:prstGeom>
          <a:noFill/>
        </p:spPr>
      </p:pic>
      <p:pic>
        <p:nvPicPr>
          <p:cNvPr id="201" name="Picture 2"/>
          <p:cNvPicPr>
            <a:picLocks noChangeAspect="1" noChangeArrowheads="1"/>
          </p:cNvPicPr>
          <p:nvPr/>
        </p:nvPicPr>
        <p:blipFill>
          <a:blip r:embed="rId28" cstate="print"/>
          <a:srcRect/>
          <a:stretch>
            <a:fillRect/>
          </a:stretch>
        </p:blipFill>
        <p:spPr bwMode="auto">
          <a:xfrm>
            <a:off x="2631155" y="3764813"/>
            <a:ext cx="2728160" cy="12724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02" name="201 Cilindro"/>
          <p:cNvSpPr>
            <a:spLocks noChangeAspect="1"/>
          </p:cNvSpPr>
          <p:nvPr/>
        </p:nvSpPr>
        <p:spPr>
          <a:xfrm rot="5220000">
            <a:off x="4147959" y="4476112"/>
            <a:ext cx="242526" cy="437149"/>
          </a:xfrm>
          <a:prstGeom prst="can">
            <a:avLst/>
          </a:prstGeom>
          <a:gradFill flip="none" rotWithShape="1">
            <a:gsLst>
              <a:gs pos="0">
                <a:srgbClr val="FFFFFF"/>
              </a:gs>
              <a:gs pos="7001">
                <a:srgbClr val="E6E6E6"/>
              </a:gs>
              <a:gs pos="32001">
                <a:srgbClr val="7D8496"/>
              </a:gs>
              <a:gs pos="47000">
                <a:srgbClr val="E6E6E6"/>
              </a:gs>
              <a:gs pos="85001">
                <a:srgbClr val="7D8496"/>
              </a:gs>
              <a:gs pos="100000">
                <a:srgbClr val="E6E6E6"/>
              </a:gs>
            </a:gsLst>
            <a:lin ang="10800000" scaled="1"/>
            <a:tileRect/>
          </a:gradFill>
          <a:ln w="9525">
            <a:solidFill>
              <a:schemeClr val="bg1">
                <a:lumMod val="50000"/>
              </a:schemeClr>
            </a:solidFill>
          </a:ln>
          <a:scene3d>
            <a:camera prst="orthographicFront">
              <a:rot lat="1200000" lon="272018" rev="2040000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203" name="202 Rectángulo"/>
          <p:cNvSpPr/>
          <p:nvPr/>
        </p:nvSpPr>
        <p:spPr>
          <a:xfrm rot="1080000">
            <a:off x="4010752" y="4668965"/>
            <a:ext cx="806946" cy="175965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>
              <a:rot lat="1200000" lon="0" rev="0"/>
            </a:camera>
            <a:lightRig rig="threePt" dir="t"/>
          </a:scene3d>
        </p:spPr>
        <p:txBody>
          <a:bodyPr wrap="square">
            <a:spAutoFit/>
          </a:bodyPr>
          <a:lstStyle/>
          <a:p>
            <a:pPr marL="457200" indent="-457200"/>
            <a:r>
              <a:rPr lang="es-ES_tradnl" sz="500" b="1" dirty="0" smtClean="0">
                <a:solidFill>
                  <a:srgbClr val="00519E"/>
                </a:solidFill>
                <a:latin typeface="TitilliumText22L Regular"/>
                <a:cs typeface="TitilliumText22L Regular"/>
              </a:rPr>
              <a:t>Hydrogen</a:t>
            </a:r>
          </a:p>
        </p:txBody>
      </p:sp>
      <p:pic>
        <p:nvPicPr>
          <p:cNvPr id="204" name="Picture 3" descr="C:\Users\Felix Garcia\Desktop\Batería.png"/>
          <p:cNvPicPr>
            <a:picLocks noChangeAspect="1" noChangeArrowheads="1"/>
          </p:cNvPicPr>
          <p:nvPr/>
        </p:nvPicPr>
        <p:blipFill>
          <a:blip r:embed="rId29" cstate="print"/>
          <a:srcRect/>
          <a:stretch>
            <a:fillRect/>
          </a:stretch>
        </p:blipFill>
        <p:spPr bwMode="auto">
          <a:xfrm>
            <a:off x="3081816" y="4347091"/>
            <a:ext cx="1095609" cy="1359611"/>
          </a:xfrm>
          <a:prstGeom prst="rect">
            <a:avLst/>
          </a:prstGeom>
          <a:noFill/>
        </p:spPr>
      </p:pic>
      <p:pic>
        <p:nvPicPr>
          <p:cNvPr id="205" name="Picture 2"/>
          <p:cNvPicPr>
            <a:picLocks noChangeAspect="1" noChangeArrowheads="1"/>
          </p:cNvPicPr>
          <p:nvPr/>
        </p:nvPicPr>
        <p:blipFill>
          <a:blip r:embed="rId28" cstate="print"/>
          <a:srcRect/>
          <a:stretch>
            <a:fillRect/>
          </a:stretch>
        </p:blipFill>
        <p:spPr bwMode="auto">
          <a:xfrm>
            <a:off x="6020305" y="4125980"/>
            <a:ext cx="2728160" cy="12724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06" name="205 Cilindro"/>
          <p:cNvSpPr>
            <a:spLocks noChangeAspect="1"/>
          </p:cNvSpPr>
          <p:nvPr/>
        </p:nvSpPr>
        <p:spPr>
          <a:xfrm rot="5220000">
            <a:off x="7537109" y="4837279"/>
            <a:ext cx="242526" cy="437149"/>
          </a:xfrm>
          <a:prstGeom prst="can">
            <a:avLst/>
          </a:prstGeom>
          <a:gradFill flip="none" rotWithShape="1">
            <a:gsLst>
              <a:gs pos="0">
                <a:srgbClr val="FFFFFF"/>
              </a:gs>
              <a:gs pos="7001">
                <a:srgbClr val="E6E6E6"/>
              </a:gs>
              <a:gs pos="32001">
                <a:srgbClr val="7D8496"/>
              </a:gs>
              <a:gs pos="47000">
                <a:srgbClr val="E6E6E6"/>
              </a:gs>
              <a:gs pos="85001">
                <a:srgbClr val="7D8496"/>
              </a:gs>
              <a:gs pos="100000">
                <a:srgbClr val="E6E6E6"/>
              </a:gs>
            </a:gsLst>
            <a:lin ang="10800000" scaled="1"/>
            <a:tileRect/>
          </a:gradFill>
          <a:ln w="9525">
            <a:solidFill>
              <a:schemeClr val="bg1">
                <a:lumMod val="50000"/>
              </a:schemeClr>
            </a:solidFill>
          </a:ln>
          <a:scene3d>
            <a:camera prst="orthographicFront">
              <a:rot lat="1200000" lon="272018" rev="2040000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207" name="206 Rectángulo"/>
          <p:cNvSpPr/>
          <p:nvPr/>
        </p:nvSpPr>
        <p:spPr>
          <a:xfrm rot="1080000">
            <a:off x="7399902" y="5030132"/>
            <a:ext cx="806946" cy="175965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>
              <a:rot lat="1200000" lon="0" rev="0"/>
            </a:camera>
            <a:lightRig rig="threePt" dir="t"/>
          </a:scene3d>
        </p:spPr>
        <p:txBody>
          <a:bodyPr wrap="square">
            <a:spAutoFit/>
          </a:bodyPr>
          <a:lstStyle/>
          <a:p>
            <a:pPr marL="457200" indent="-457200"/>
            <a:r>
              <a:rPr lang="es-ES_tradnl" sz="500" b="1" dirty="0" smtClean="0">
                <a:solidFill>
                  <a:srgbClr val="00519E"/>
                </a:solidFill>
                <a:latin typeface="TitilliumText22L Regular"/>
                <a:cs typeface="TitilliumText22L Regular"/>
              </a:rPr>
              <a:t>Hydrogen</a:t>
            </a:r>
          </a:p>
        </p:txBody>
      </p:sp>
      <p:pic>
        <p:nvPicPr>
          <p:cNvPr id="208" name="Picture 3" descr="C:\Users\Felix Garcia\Desktop\Batería.png"/>
          <p:cNvPicPr>
            <a:picLocks noChangeAspect="1" noChangeArrowheads="1"/>
          </p:cNvPicPr>
          <p:nvPr/>
        </p:nvPicPr>
        <p:blipFill>
          <a:blip r:embed="rId29" cstate="print"/>
          <a:srcRect/>
          <a:stretch>
            <a:fillRect/>
          </a:stretch>
        </p:blipFill>
        <p:spPr bwMode="auto">
          <a:xfrm>
            <a:off x="6470966" y="4708258"/>
            <a:ext cx="1095609" cy="1359611"/>
          </a:xfrm>
          <a:prstGeom prst="rect">
            <a:avLst/>
          </a:prstGeom>
          <a:noFill/>
        </p:spPr>
      </p:pic>
      <p:pic>
        <p:nvPicPr>
          <p:cNvPr id="209" name="Picture 2"/>
          <p:cNvPicPr>
            <a:picLocks noChangeAspect="1" noChangeArrowheads="1"/>
          </p:cNvPicPr>
          <p:nvPr/>
        </p:nvPicPr>
        <p:blipFill>
          <a:blip r:embed="rId28" cstate="print"/>
          <a:srcRect/>
          <a:stretch>
            <a:fillRect/>
          </a:stretch>
        </p:blipFill>
        <p:spPr bwMode="auto">
          <a:xfrm>
            <a:off x="3860065" y="4968758"/>
            <a:ext cx="2728160" cy="12724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10" name="209 Cilindro"/>
          <p:cNvSpPr>
            <a:spLocks noChangeAspect="1"/>
          </p:cNvSpPr>
          <p:nvPr/>
        </p:nvSpPr>
        <p:spPr>
          <a:xfrm rot="5220000">
            <a:off x="5376869" y="5680057"/>
            <a:ext cx="242526" cy="437149"/>
          </a:xfrm>
          <a:prstGeom prst="can">
            <a:avLst/>
          </a:prstGeom>
          <a:gradFill flip="none" rotWithShape="1">
            <a:gsLst>
              <a:gs pos="0">
                <a:srgbClr val="FFFFFF"/>
              </a:gs>
              <a:gs pos="7001">
                <a:srgbClr val="E6E6E6"/>
              </a:gs>
              <a:gs pos="32001">
                <a:srgbClr val="7D8496"/>
              </a:gs>
              <a:gs pos="47000">
                <a:srgbClr val="E6E6E6"/>
              </a:gs>
              <a:gs pos="85001">
                <a:srgbClr val="7D8496"/>
              </a:gs>
              <a:gs pos="100000">
                <a:srgbClr val="E6E6E6"/>
              </a:gs>
            </a:gsLst>
            <a:lin ang="10800000" scaled="1"/>
            <a:tileRect/>
          </a:gradFill>
          <a:ln w="9525">
            <a:solidFill>
              <a:schemeClr val="bg1">
                <a:lumMod val="50000"/>
              </a:schemeClr>
            </a:solidFill>
          </a:ln>
          <a:scene3d>
            <a:camera prst="orthographicFront">
              <a:rot lat="1200000" lon="272018" rev="2040000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211" name="210 Rectángulo"/>
          <p:cNvSpPr/>
          <p:nvPr/>
        </p:nvSpPr>
        <p:spPr>
          <a:xfrm rot="1080000">
            <a:off x="5239662" y="5872910"/>
            <a:ext cx="806946" cy="175965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>
              <a:rot lat="1200000" lon="0" rev="0"/>
            </a:camera>
            <a:lightRig rig="threePt" dir="t"/>
          </a:scene3d>
        </p:spPr>
        <p:txBody>
          <a:bodyPr wrap="square">
            <a:spAutoFit/>
          </a:bodyPr>
          <a:lstStyle/>
          <a:p>
            <a:pPr marL="457200" indent="-457200"/>
            <a:r>
              <a:rPr lang="es-ES_tradnl" sz="500" b="1" dirty="0" smtClean="0">
                <a:solidFill>
                  <a:srgbClr val="00519E"/>
                </a:solidFill>
                <a:latin typeface="TitilliumText22L Regular"/>
                <a:cs typeface="TitilliumText22L Regular"/>
              </a:rPr>
              <a:t>Hydrogen</a:t>
            </a:r>
          </a:p>
        </p:txBody>
      </p:sp>
      <p:cxnSp>
        <p:nvCxnSpPr>
          <p:cNvPr id="212" name="211 Conector recto de flecha"/>
          <p:cNvCxnSpPr>
            <a:stCxn id="199" idx="3"/>
          </p:cNvCxnSpPr>
          <p:nvPr/>
        </p:nvCxnSpPr>
        <p:spPr>
          <a:xfrm>
            <a:off x="6923141" y="3874643"/>
            <a:ext cx="817211" cy="659740"/>
          </a:xfrm>
          <a:prstGeom prst="straightConnector1">
            <a:avLst/>
          </a:prstGeom>
          <a:ln w="25400">
            <a:gradFill>
              <a:gsLst>
                <a:gs pos="0">
                  <a:schemeClr val="accent1">
                    <a:tint val="66000"/>
                    <a:satMod val="160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5400000" scaled="0"/>
            </a:gra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3" name="212 Conector recto de flecha"/>
          <p:cNvCxnSpPr/>
          <p:nvPr/>
        </p:nvCxnSpPr>
        <p:spPr>
          <a:xfrm flipV="1">
            <a:off x="4932040" y="3886311"/>
            <a:ext cx="648072" cy="288032"/>
          </a:xfrm>
          <a:prstGeom prst="straightConnector1">
            <a:avLst/>
          </a:prstGeom>
          <a:ln w="25400">
            <a:gradFill>
              <a:gsLst>
                <a:gs pos="0">
                  <a:schemeClr val="accent1">
                    <a:tint val="66000"/>
                    <a:satMod val="160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5400000" scaled="0"/>
            </a:gra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4" name="213 Conector recto de flecha"/>
          <p:cNvCxnSpPr/>
          <p:nvPr/>
        </p:nvCxnSpPr>
        <p:spPr>
          <a:xfrm flipV="1">
            <a:off x="6372200" y="5398479"/>
            <a:ext cx="1080120" cy="360040"/>
          </a:xfrm>
          <a:prstGeom prst="straightConnector1">
            <a:avLst/>
          </a:prstGeom>
          <a:ln w="25400">
            <a:gradFill>
              <a:gsLst>
                <a:gs pos="0">
                  <a:schemeClr val="accent1">
                    <a:tint val="66000"/>
                    <a:satMod val="160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5400000" scaled="0"/>
            </a:gra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5" name="214 Conector recto de flecha"/>
          <p:cNvCxnSpPr/>
          <p:nvPr/>
        </p:nvCxnSpPr>
        <p:spPr>
          <a:xfrm>
            <a:off x="2843808" y="3598279"/>
            <a:ext cx="648072" cy="449117"/>
          </a:xfrm>
          <a:prstGeom prst="straightConnector1">
            <a:avLst/>
          </a:prstGeom>
          <a:ln w="25400">
            <a:gradFill>
              <a:gsLst>
                <a:gs pos="0">
                  <a:schemeClr val="accent1">
                    <a:tint val="66000"/>
                    <a:satMod val="160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5400000" scaled="0"/>
            </a:gra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16" name="Picture 4"/>
          <p:cNvPicPr>
            <a:picLocks noChangeAspect="1" noChangeArrowheads="1"/>
          </p:cNvPicPr>
          <p:nvPr/>
        </p:nvPicPr>
        <p:blipFill>
          <a:blip r:embed="rId30" cstate="print"/>
          <a:srcRect/>
          <a:stretch>
            <a:fillRect/>
          </a:stretch>
        </p:blipFill>
        <p:spPr bwMode="auto">
          <a:xfrm>
            <a:off x="5540284" y="3917977"/>
            <a:ext cx="1047940" cy="1061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217" name="216 Conector recto de flecha"/>
          <p:cNvCxnSpPr/>
          <p:nvPr/>
        </p:nvCxnSpPr>
        <p:spPr>
          <a:xfrm>
            <a:off x="5076056" y="4603546"/>
            <a:ext cx="504056" cy="74853"/>
          </a:xfrm>
          <a:prstGeom prst="straightConnector1">
            <a:avLst/>
          </a:prstGeom>
          <a:ln w="25400">
            <a:gradFill>
              <a:gsLst>
                <a:gs pos="0">
                  <a:schemeClr val="accent1">
                    <a:tint val="66000"/>
                    <a:satMod val="160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5400000" scaled="0"/>
            </a:gra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8" name="217 Conector recto de flecha"/>
          <p:cNvCxnSpPr/>
          <p:nvPr/>
        </p:nvCxnSpPr>
        <p:spPr>
          <a:xfrm flipH="1">
            <a:off x="5580112" y="4966431"/>
            <a:ext cx="360040" cy="432048"/>
          </a:xfrm>
          <a:prstGeom prst="straightConnector1">
            <a:avLst/>
          </a:prstGeom>
          <a:ln w="25400">
            <a:gradFill>
              <a:gsLst>
                <a:gs pos="0">
                  <a:schemeClr val="accent1">
                    <a:tint val="66000"/>
                    <a:satMod val="160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5400000" scaled="0"/>
            </a:gra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9" name="218 Conector recto de flecha"/>
          <p:cNvCxnSpPr/>
          <p:nvPr/>
        </p:nvCxnSpPr>
        <p:spPr>
          <a:xfrm flipH="1">
            <a:off x="6300192" y="3958319"/>
            <a:ext cx="288032" cy="432048"/>
          </a:xfrm>
          <a:prstGeom prst="straightConnector1">
            <a:avLst/>
          </a:prstGeom>
          <a:ln w="25400">
            <a:gradFill>
              <a:gsLst>
                <a:gs pos="0">
                  <a:schemeClr val="accent1">
                    <a:tint val="66000"/>
                    <a:satMod val="160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5400000" scaled="0"/>
            </a:gra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0" name="219 Conector recto de flecha"/>
          <p:cNvCxnSpPr/>
          <p:nvPr/>
        </p:nvCxnSpPr>
        <p:spPr>
          <a:xfrm>
            <a:off x="6516216" y="4747562"/>
            <a:ext cx="360040" cy="74853"/>
          </a:xfrm>
          <a:prstGeom prst="straightConnector1">
            <a:avLst/>
          </a:prstGeom>
          <a:ln w="25400">
            <a:gradFill>
              <a:gsLst>
                <a:gs pos="0">
                  <a:schemeClr val="accent1">
                    <a:tint val="66000"/>
                    <a:satMod val="160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5400000" scaled="0"/>
            </a:gra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1" name="220 Conector recto de flecha"/>
          <p:cNvCxnSpPr/>
          <p:nvPr/>
        </p:nvCxnSpPr>
        <p:spPr>
          <a:xfrm flipH="1">
            <a:off x="5220072" y="3886311"/>
            <a:ext cx="432048" cy="1512168"/>
          </a:xfrm>
          <a:prstGeom prst="straightConnector1">
            <a:avLst/>
          </a:prstGeom>
          <a:ln w="25400">
            <a:gradFill>
              <a:gsLst>
                <a:gs pos="0">
                  <a:schemeClr val="accent1">
                    <a:tint val="66000"/>
                    <a:satMod val="160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5400000" scaled="0"/>
            </a:gra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2" name="221 Conector recto de flecha"/>
          <p:cNvCxnSpPr/>
          <p:nvPr/>
        </p:nvCxnSpPr>
        <p:spPr>
          <a:xfrm>
            <a:off x="4716016" y="4960741"/>
            <a:ext cx="2016224" cy="149706"/>
          </a:xfrm>
          <a:prstGeom prst="straightConnector1">
            <a:avLst/>
          </a:prstGeom>
          <a:ln w="25400">
            <a:gradFill>
              <a:gsLst>
                <a:gs pos="0">
                  <a:schemeClr val="accent1">
                    <a:tint val="66000"/>
                    <a:satMod val="160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5400000" scaled="0"/>
            </a:gra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7" name="86 Conector recto de flecha"/>
          <p:cNvCxnSpPr/>
          <p:nvPr/>
        </p:nvCxnSpPr>
        <p:spPr>
          <a:xfrm flipV="1">
            <a:off x="2339752" y="4966431"/>
            <a:ext cx="1080120" cy="144016"/>
          </a:xfrm>
          <a:prstGeom prst="straightConnector1">
            <a:avLst/>
          </a:prstGeom>
          <a:ln w="25400">
            <a:gradFill>
              <a:gsLst>
                <a:gs pos="0">
                  <a:schemeClr val="accent1">
                    <a:tint val="66000"/>
                    <a:satMod val="160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5400000" scaled="0"/>
            </a:gra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9" name="88 Rectángulo"/>
          <p:cNvSpPr/>
          <p:nvPr/>
        </p:nvSpPr>
        <p:spPr>
          <a:xfrm>
            <a:off x="359532" y="854865"/>
            <a:ext cx="8712968" cy="5400600"/>
          </a:xfrm>
          <a:prstGeom prst="rect">
            <a:avLst/>
          </a:prstGeom>
          <a:solidFill>
            <a:schemeClr val="bg1">
              <a:alpha val="8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90" name="31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7010432" y="6492899"/>
            <a:ext cx="2133600" cy="365125"/>
          </a:xfrm>
        </p:spPr>
        <p:txBody>
          <a:bodyPr/>
          <a:lstStyle/>
          <a:p>
            <a:fld id="{097D80E7-8DAC-4BA5-B074-EAA36A9A597A}" type="slidenum">
              <a:rPr lang="es-ES" b="1" smtClean="0">
                <a:solidFill>
                  <a:schemeClr val="bg1"/>
                </a:solidFill>
              </a:rPr>
              <a:pPr/>
              <a:t>6</a:t>
            </a:fld>
            <a:r>
              <a:rPr lang="es-ES" b="1" dirty="0" smtClean="0">
                <a:solidFill>
                  <a:schemeClr val="bg1"/>
                </a:solidFill>
              </a:rPr>
              <a:t>/16</a:t>
            </a:r>
            <a:endParaRPr lang="es-ES" b="1" dirty="0">
              <a:solidFill>
                <a:schemeClr val="bg1"/>
              </a:solidFill>
            </a:endParaRPr>
          </a:p>
        </p:txBody>
      </p:sp>
      <p:sp>
        <p:nvSpPr>
          <p:cNvPr id="91" name="Marcador de pie de página 2"/>
          <p:cNvSpPr>
            <a:spLocks noGrp="1"/>
          </p:cNvSpPr>
          <p:nvPr>
            <p:ph type="ftr" sz="quarter" idx="11"/>
          </p:nvPr>
        </p:nvSpPr>
        <p:spPr>
          <a:xfrm>
            <a:off x="35496" y="6453336"/>
            <a:ext cx="8496944" cy="365125"/>
          </a:xfrm>
        </p:spPr>
        <p:txBody>
          <a:bodyPr/>
          <a:lstStyle/>
          <a:p>
            <a:pPr algn="l"/>
            <a:r>
              <a:rPr lang="en-US" sz="1100" b="1" i="1" dirty="0" smtClean="0">
                <a:solidFill>
                  <a:schemeClr val="bg1"/>
                </a:solidFill>
                <a:latin typeface="TitilliumText22L Regular"/>
              </a:rPr>
              <a:t>Power Quality Management of Interconnected </a:t>
            </a:r>
            <a:r>
              <a:rPr lang="en-US" sz="1100" b="1" i="1" dirty="0" err="1" smtClean="0">
                <a:solidFill>
                  <a:schemeClr val="bg1"/>
                </a:solidFill>
                <a:latin typeface="TitilliumText22L Regular"/>
              </a:rPr>
              <a:t>Microgrids</a:t>
            </a:r>
            <a:r>
              <a:rPr lang="en-US" sz="1100" b="1" i="1" dirty="0" smtClean="0">
                <a:solidFill>
                  <a:schemeClr val="bg1"/>
                </a:solidFill>
                <a:latin typeface="TitilliumText22L Regular"/>
              </a:rPr>
              <a:t> using Model Predictive Control</a:t>
            </a:r>
            <a:endParaRPr lang="es-ES" sz="1100" b="1" i="1" dirty="0">
              <a:solidFill>
                <a:schemeClr val="bg1"/>
              </a:solidFill>
              <a:latin typeface="TitilliumText22L Regular"/>
            </a:endParaRPr>
          </a:p>
        </p:txBody>
      </p:sp>
      <p:sp>
        <p:nvSpPr>
          <p:cNvPr id="93" name="Rectángulo 42"/>
          <p:cNvSpPr/>
          <p:nvPr/>
        </p:nvSpPr>
        <p:spPr>
          <a:xfrm>
            <a:off x="539552" y="1318116"/>
            <a:ext cx="8424936" cy="57246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ES" sz="2400" b="1" dirty="0" smtClean="0">
                <a:solidFill>
                  <a:srgbClr val="41A62A"/>
                </a:solidFill>
                <a:latin typeface="TitilliumText22L Regular"/>
                <a:cs typeface="TitilliumText22L Regular"/>
              </a:rPr>
              <a:t> </a:t>
            </a:r>
            <a:endParaRPr lang="es-ES" sz="2400" b="1" dirty="0" smtClean="0">
              <a:solidFill>
                <a:srgbClr val="00519E"/>
              </a:solidFill>
              <a:latin typeface="TitilliumText22L Regular"/>
              <a:cs typeface="TitilliumText22L Regular"/>
            </a:endParaRPr>
          </a:p>
          <a:p>
            <a:pPr marL="342900" indent="-342900" algn="just">
              <a:buFont typeface="Wingdings" panose="05000000000000000000" pitchFamily="2" charset="2"/>
              <a:buChar char="q"/>
            </a:pPr>
            <a:r>
              <a:rPr lang="es-ES" sz="2100" dirty="0" smtClean="0">
                <a:solidFill>
                  <a:srgbClr val="00519E"/>
                </a:solidFill>
                <a:latin typeface="TitilliumText22L Regular"/>
                <a:cs typeface="TitilliumText22L Regular"/>
              </a:rPr>
              <a:t>MPC </a:t>
            </a:r>
            <a:r>
              <a:rPr lang="es-ES" sz="2100" dirty="0" err="1" smtClean="0">
                <a:solidFill>
                  <a:srgbClr val="00519E"/>
                </a:solidFill>
                <a:latin typeface="TitilliumText22L Regular"/>
                <a:cs typeface="TitilliumText22L Regular"/>
              </a:rPr>
              <a:t>presents</a:t>
            </a:r>
            <a:r>
              <a:rPr lang="es-ES" sz="2100" dirty="0" smtClean="0">
                <a:solidFill>
                  <a:srgbClr val="00519E"/>
                </a:solidFill>
                <a:latin typeface="TitilliumText22L Regular"/>
                <a:cs typeface="TitilliumText22L Regular"/>
              </a:rPr>
              <a:t> </a:t>
            </a:r>
            <a:r>
              <a:rPr lang="es-ES" sz="2100" dirty="0" err="1" smtClean="0">
                <a:solidFill>
                  <a:srgbClr val="00519E"/>
                </a:solidFill>
                <a:latin typeface="TitilliumText22L Regular"/>
                <a:cs typeface="TitilliumText22L Regular"/>
              </a:rPr>
              <a:t>several</a:t>
            </a:r>
            <a:r>
              <a:rPr lang="es-ES" sz="2100" dirty="0" smtClean="0">
                <a:solidFill>
                  <a:srgbClr val="00519E"/>
                </a:solidFill>
                <a:latin typeface="TitilliumText22L Regular"/>
                <a:cs typeface="TitilliumText22L Regular"/>
              </a:rPr>
              <a:t> </a:t>
            </a:r>
            <a:r>
              <a:rPr lang="es-ES" sz="2100" dirty="0" err="1" smtClean="0">
                <a:solidFill>
                  <a:srgbClr val="41A62A"/>
                </a:solidFill>
                <a:latin typeface="TitilliumText22L Regular"/>
                <a:cs typeface="TitilliumText22L Regular"/>
              </a:rPr>
              <a:t>attractive</a:t>
            </a:r>
            <a:r>
              <a:rPr lang="es-ES" sz="2100" dirty="0" smtClean="0">
                <a:solidFill>
                  <a:srgbClr val="41A62A"/>
                </a:solidFill>
                <a:latin typeface="TitilliumText22L Regular"/>
                <a:cs typeface="TitilliumText22L Regular"/>
              </a:rPr>
              <a:t> </a:t>
            </a:r>
            <a:r>
              <a:rPr lang="es-ES" sz="2100" dirty="0" err="1" smtClean="0">
                <a:solidFill>
                  <a:srgbClr val="41A62A"/>
                </a:solidFill>
                <a:latin typeface="TitilliumText22L Regular"/>
                <a:cs typeface="TitilliumText22L Regular"/>
              </a:rPr>
              <a:t>features</a:t>
            </a:r>
            <a:r>
              <a:rPr lang="es-ES" sz="2100" dirty="0" smtClean="0">
                <a:solidFill>
                  <a:srgbClr val="41A62A"/>
                </a:solidFill>
                <a:latin typeface="TitilliumText22L Regular"/>
                <a:cs typeface="TitilliumText22L Regular"/>
              </a:rPr>
              <a:t> </a:t>
            </a:r>
            <a:r>
              <a:rPr lang="es-ES" sz="2100" dirty="0" err="1" smtClean="0">
                <a:solidFill>
                  <a:srgbClr val="41A62A"/>
                </a:solidFill>
                <a:latin typeface="TitilliumText22L Regular"/>
                <a:cs typeface="TitilliumText22L Regular"/>
              </a:rPr>
              <a:t>to</a:t>
            </a:r>
            <a:r>
              <a:rPr lang="es-ES" sz="2100" dirty="0">
                <a:solidFill>
                  <a:srgbClr val="41A62A"/>
                </a:solidFill>
                <a:latin typeface="TitilliumText22L Regular"/>
                <a:cs typeface="TitilliumText22L Regular"/>
              </a:rPr>
              <a:t> </a:t>
            </a:r>
            <a:r>
              <a:rPr lang="es-ES" sz="2100" dirty="0" smtClean="0">
                <a:solidFill>
                  <a:srgbClr val="41A62A"/>
                </a:solidFill>
                <a:latin typeface="TitilliumText22L Regular"/>
                <a:cs typeface="TitilliumText22L Regular"/>
              </a:rPr>
              <a:t>be </a:t>
            </a:r>
            <a:r>
              <a:rPr lang="es-ES" sz="2100" dirty="0" err="1" smtClean="0">
                <a:solidFill>
                  <a:srgbClr val="41A62A"/>
                </a:solidFill>
                <a:latin typeface="TitilliumText22L Regular"/>
                <a:cs typeface="TitilliumText22L Regular"/>
              </a:rPr>
              <a:t>applied</a:t>
            </a:r>
            <a:r>
              <a:rPr lang="es-ES" sz="2100" dirty="0" smtClean="0">
                <a:solidFill>
                  <a:srgbClr val="41A62A"/>
                </a:solidFill>
                <a:latin typeface="TitilliumText22L Regular"/>
                <a:cs typeface="TitilliumText22L Regular"/>
              </a:rPr>
              <a:t> in </a:t>
            </a:r>
            <a:r>
              <a:rPr lang="es-ES" sz="2100" dirty="0" err="1" smtClean="0">
                <a:solidFill>
                  <a:srgbClr val="41A62A"/>
                </a:solidFill>
                <a:latin typeface="TitilliumText22L Regular"/>
                <a:cs typeface="TitilliumText22L Regular"/>
              </a:rPr>
              <a:t>the</a:t>
            </a:r>
            <a:r>
              <a:rPr lang="es-ES" sz="2100" dirty="0" smtClean="0">
                <a:solidFill>
                  <a:srgbClr val="41A62A"/>
                </a:solidFill>
                <a:latin typeface="TitilliumText22L Regular"/>
                <a:cs typeface="TitilliumText22L Regular"/>
              </a:rPr>
              <a:t> PQR </a:t>
            </a:r>
            <a:r>
              <a:rPr lang="es-ES" sz="2100" dirty="0" err="1" smtClean="0">
                <a:solidFill>
                  <a:srgbClr val="41A62A"/>
                </a:solidFill>
                <a:latin typeface="TitilliumText22L Regular"/>
                <a:cs typeface="TitilliumText22L Regular"/>
              </a:rPr>
              <a:t>management</a:t>
            </a:r>
            <a:r>
              <a:rPr lang="es-ES" sz="2100" dirty="0" smtClean="0">
                <a:solidFill>
                  <a:srgbClr val="41A62A"/>
                </a:solidFill>
                <a:latin typeface="TitilliumText22L Regular"/>
                <a:cs typeface="TitilliumText22L Regular"/>
              </a:rPr>
              <a:t> of </a:t>
            </a:r>
            <a:r>
              <a:rPr lang="es-ES" sz="2100" dirty="0" err="1" smtClean="0">
                <a:solidFill>
                  <a:srgbClr val="41A62A"/>
                </a:solidFill>
                <a:latin typeface="TitilliumText22L Regular"/>
                <a:cs typeface="TitilliumText22L Regular"/>
              </a:rPr>
              <a:t>microgrids</a:t>
            </a:r>
            <a:r>
              <a:rPr lang="es-ES" sz="2100" dirty="0" smtClean="0">
                <a:solidFill>
                  <a:srgbClr val="00519E"/>
                </a:solidFill>
                <a:latin typeface="TitilliumText22L Regular"/>
                <a:cs typeface="TitilliumText22L Regular"/>
              </a:rPr>
              <a:t>. </a:t>
            </a:r>
            <a:r>
              <a:rPr lang="es-ES" sz="2100" dirty="0" err="1" smtClean="0">
                <a:solidFill>
                  <a:srgbClr val="00519E"/>
                </a:solidFill>
                <a:latin typeface="TitilliumText22L Regular"/>
                <a:cs typeface="TitilliumText22L Regular"/>
              </a:rPr>
              <a:t>The</a:t>
            </a:r>
            <a:r>
              <a:rPr lang="es-ES" sz="2100" dirty="0" smtClean="0">
                <a:solidFill>
                  <a:srgbClr val="00519E"/>
                </a:solidFill>
                <a:latin typeface="TitilliumText22L Regular"/>
                <a:cs typeface="TitilliumText22L Regular"/>
              </a:rPr>
              <a:t> </a:t>
            </a:r>
            <a:r>
              <a:rPr lang="es-ES" sz="2100" dirty="0" err="1" smtClean="0">
                <a:solidFill>
                  <a:srgbClr val="00519E"/>
                </a:solidFill>
                <a:latin typeface="TitilliumText22L Regular"/>
                <a:cs typeface="TitilliumText22L Regular"/>
              </a:rPr>
              <a:t>controller</a:t>
            </a:r>
            <a:r>
              <a:rPr lang="es-ES" sz="2100" dirty="0" smtClean="0">
                <a:solidFill>
                  <a:srgbClr val="00519E"/>
                </a:solidFill>
                <a:latin typeface="TitilliumText22L Regular"/>
                <a:cs typeface="TitilliumText22L Regular"/>
              </a:rPr>
              <a:t> can </a:t>
            </a:r>
            <a:r>
              <a:rPr lang="es-ES" sz="2100" dirty="0" err="1" smtClean="0">
                <a:solidFill>
                  <a:srgbClr val="00519E"/>
                </a:solidFill>
                <a:latin typeface="TitilliumText22L Regular"/>
                <a:cs typeface="TitilliumText22L Regular"/>
              </a:rPr>
              <a:t>take</a:t>
            </a:r>
            <a:r>
              <a:rPr lang="es-ES" sz="2100" dirty="0" smtClean="0">
                <a:solidFill>
                  <a:srgbClr val="00519E"/>
                </a:solidFill>
                <a:latin typeface="TitilliumText22L Regular"/>
                <a:cs typeface="TitilliumText22L Regular"/>
              </a:rPr>
              <a:t> </a:t>
            </a:r>
            <a:r>
              <a:rPr lang="es-ES" sz="2100" dirty="0" err="1" smtClean="0">
                <a:solidFill>
                  <a:srgbClr val="00519E"/>
                </a:solidFill>
                <a:latin typeface="TitilliumText22L Regular"/>
                <a:cs typeface="TitilliumText22L Regular"/>
              </a:rPr>
              <a:t>into</a:t>
            </a:r>
            <a:r>
              <a:rPr lang="es-ES" sz="2100" dirty="0" smtClean="0">
                <a:solidFill>
                  <a:srgbClr val="00519E"/>
                </a:solidFill>
                <a:latin typeface="TitilliumText22L Regular"/>
                <a:cs typeface="TitilliumText22L Regular"/>
              </a:rPr>
              <a:t> </a:t>
            </a:r>
            <a:r>
              <a:rPr lang="es-ES" sz="2100" dirty="0" err="1" smtClean="0">
                <a:solidFill>
                  <a:srgbClr val="00519E"/>
                </a:solidFill>
                <a:latin typeface="TitilliumText22L Regular"/>
                <a:cs typeface="TitilliumText22L Regular"/>
              </a:rPr>
              <a:t>account</a:t>
            </a:r>
            <a:r>
              <a:rPr lang="es-ES" sz="2100" dirty="0" smtClean="0">
                <a:solidFill>
                  <a:srgbClr val="00519E"/>
                </a:solidFill>
                <a:latin typeface="TitilliumText22L Regular"/>
                <a:cs typeface="TitilliumText22L Regular"/>
              </a:rPr>
              <a:t> </a:t>
            </a:r>
            <a:r>
              <a:rPr lang="es-ES" sz="2100" dirty="0" err="1" smtClean="0">
                <a:solidFill>
                  <a:srgbClr val="00519E"/>
                </a:solidFill>
                <a:latin typeface="TitilliumText22L Regular"/>
                <a:cs typeface="TitilliumText22L Regular"/>
              </a:rPr>
              <a:t>the</a:t>
            </a:r>
            <a:r>
              <a:rPr lang="es-ES" sz="2100" dirty="0" smtClean="0">
                <a:solidFill>
                  <a:srgbClr val="00519E"/>
                </a:solidFill>
                <a:latin typeface="TitilliumText22L Regular"/>
                <a:cs typeface="TitilliumText22L Regular"/>
              </a:rPr>
              <a:t> </a:t>
            </a:r>
            <a:r>
              <a:rPr lang="es-ES" sz="2100" dirty="0" err="1" smtClean="0">
                <a:solidFill>
                  <a:srgbClr val="00519E"/>
                </a:solidFill>
                <a:latin typeface="TitilliumText22L Regular"/>
                <a:cs typeface="TitilliumText22L Regular"/>
              </a:rPr>
              <a:t>future</a:t>
            </a:r>
            <a:r>
              <a:rPr lang="es-ES" sz="2100" dirty="0" smtClean="0">
                <a:solidFill>
                  <a:srgbClr val="00519E"/>
                </a:solidFill>
                <a:latin typeface="TitilliumText22L Regular"/>
                <a:cs typeface="TitilliumText22L Regular"/>
              </a:rPr>
              <a:t> </a:t>
            </a:r>
            <a:r>
              <a:rPr lang="es-ES" sz="2100" dirty="0" err="1" smtClean="0">
                <a:solidFill>
                  <a:srgbClr val="00519E"/>
                </a:solidFill>
                <a:latin typeface="TitilliumText22L Regular"/>
                <a:cs typeface="TitilliumText22L Regular"/>
              </a:rPr>
              <a:t>behavior</a:t>
            </a:r>
            <a:r>
              <a:rPr lang="es-ES" sz="2100" dirty="0" smtClean="0">
                <a:solidFill>
                  <a:srgbClr val="00519E"/>
                </a:solidFill>
                <a:latin typeface="TitilliumText22L Regular"/>
                <a:cs typeface="TitilliumText22L Regular"/>
              </a:rPr>
              <a:t> of </a:t>
            </a:r>
            <a:r>
              <a:rPr lang="es-ES" sz="2100" dirty="0" err="1" smtClean="0">
                <a:solidFill>
                  <a:srgbClr val="00519E"/>
                </a:solidFill>
                <a:latin typeface="TitilliumText22L Regular"/>
                <a:cs typeface="TitilliumText22L Regular"/>
              </a:rPr>
              <a:t>the</a:t>
            </a:r>
            <a:r>
              <a:rPr lang="es-ES" sz="2100" dirty="0">
                <a:solidFill>
                  <a:srgbClr val="00519E"/>
                </a:solidFill>
                <a:latin typeface="TitilliumText22L Regular"/>
                <a:cs typeface="TitilliumText22L Regular"/>
              </a:rPr>
              <a:t> </a:t>
            </a:r>
            <a:r>
              <a:rPr lang="es-ES" sz="2100" dirty="0" err="1" smtClean="0">
                <a:solidFill>
                  <a:srgbClr val="00519E"/>
                </a:solidFill>
                <a:latin typeface="TitilliumText22L Regular"/>
                <a:cs typeface="TitilliumText22L Regular"/>
              </a:rPr>
              <a:t>power</a:t>
            </a:r>
            <a:r>
              <a:rPr lang="es-ES" sz="2100" dirty="0" smtClean="0">
                <a:solidFill>
                  <a:srgbClr val="00519E"/>
                </a:solidFill>
                <a:latin typeface="TitilliumText22L Regular"/>
                <a:cs typeface="TitilliumText22L Regular"/>
              </a:rPr>
              <a:t> </a:t>
            </a:r>
            <a:r>
              <a:rPr lang="es-ES" sz="2100" dirty="0" err="1" smtClean="0">
                <a:solidFill>
                  <a:srgbClr val="00519E"/>
                </a:solidFill>
                <a:latin typeface="TitilliumText22L Regular"/>
                <a:cs typeface="TitilliumText22L Regular"/>
              </a:rPr>
              <a:t>inverter</a:t>
            </a:r>
            <a:r>
              <a:rPr lang="es-ES" sz="2100" dirty="0" smtClean="0">
                <a:solidFill>
                  <a:srgbClr val="00519E"/>
                </a:solidFill>
                <a:latin typeface="TitilliumText22L Regular"/>
                <a:cs typeface="TitilliumText22L Regular"/>
              </a:rPr>
              <a:t> </a:t>
            </a:r>
            <a:r>
              <a:rPr lang="es-ES" sz="2100" dirty="0" err="1" smtClean="0">
                <a:solidFill>
                  <a:srgbClr val="00519E"/>
                </a:solidFill>
                <a:latin typeface="TitilliumText22L Regular"/>
                <a:cs typeface="TitilliumText22L Regular"/>
              </a:rPr>
              <a:t>despite</a:t>
            </a:r>
            <a:r>
              <a:rPr lang="es-ES" sz="2100" dirty="0" smtClean="0">
                <a:solidFill>
                  <a:srgbClr val="00519E"/>
                </a:solidFill>
                <a:latin typeface="TitilliumText22L Regular"/>
                <a:cs typeface="TitilliumText22L Regular"/>
              </a:rPr>
              <a:t> </a:t>
            </a:r>
            <a:r>
              <a:rPr lang="es-ES" sz="2100" dirty="0" err="1" smtClean="0">
                <a:solidFill>
                  <a:srgbClr val="00519E"/>
                </a:solidFill>
                <a:latin typeface="TitilliumText22L Regular"/>
                <a:cs typeface="TitilliumText22L Regular"/>
              </a:rPr>
              <a:t>its</a:t>
            </a:r>
            <a:r>
              <a:rPr lang="es-ES" sz="2100" dirty="0" smtClean="0">
                <a:solidFill>
                  <a:srgbClr val="00519E"/>
                </a:solidFill>
                <a:latin typeface="TitilliumText22L Regular"/>
                <a:cs typeface="TitilliumText22L Regular"/>
              </a:rPr>
              <a:t> </a:t>
            </a:r>
            <a:r>
              <a:rPr lang="es-ES" sz="2100" dirty="0" err="1" smtClean="0">
                <a:solidFill>
                  <a:srgbClr val="00519E"/>
                </a:solidFill>
                <a:latin typeface="TitilliumText22L Regular"/>
                <a:cs typeface="TitilliumText22L Regular"/>
              </a:rPr>
              <a:t>complex</a:t>
            </a:r>
            <a:r>
              <a:rPr lang="es-ES" sz="2100" dirty="0" smtClean="0">
                <a:solidFill>
                  <a:srgbClr val="00519E"/>
                </a:solidFill>
                <a:latin typeface="TitilliumText22L Regular"/>
                <a:cs typeface="TitilliumText22L Regular"/>
              </a:rPr>
              <a:t> </a:t>
            </a:r>
            <a:r>
              <a:rPr lang="es-ES" sz="2100" dirty="0" err="1" smtClean="0">
                <a:solidFill>
                  <a:srgbClr val="00519E"/>
                </a:solidFill>
                <a:latin typeface="TitilliumText22L Regular"/>
                <a:cs typeface="TitilliumText22L Regular"/>
              </a:rPr>
              <a:t>dynamics</a:t>
            </a:r>
            <a:r>
              <a:rPr lang="es-ES" sz="2100" dirty="0" smtClean="0">
                <a:solidFill>
                  <a:srgbClr val="00519E"/>
                </a:solidFill>
                <a:latin typeface="TitilliumText22L Regular"/>
                <a:cs typeface="TitilliumText22L Regular"/>
              </a:rPr>
              <a:t>. </a:t>
            </a:r>
          </a:p>
          <a:p>
            <a:pPr marL="342900" indent="-342900" algn="just">
              <a:buFont typeface="Wingdings" panose="05000000000000000000" pitchFamily="2" charset="2"/>
              <a:buChar char="q"/>
            </a:pPr>
            <a:r>
              <a:rPr lang="es-ES" sz="2100" dirty="0" err="1" smtClean="0">
                <a:solidFill>
                  <a:srgbClr val="00519E"/>
                </a:solidFill>
                <a:latin typeface="TitilliumText22L Regular"/>
                <a:cs typeface="TitilliumText22L Regular"/>
              </a:rPr>
              <a:t>The</a:t>
            </a:r>
            <a:r>
              <a:rPr lang="es-ES" sz="2100" dirty="0" smtClean="0">
                <a:solidFill>
                  <a:srgbClr val="00519E"/>
                </a:solidFill>
                <a:latin typeface="TitilliumText22L Regular"/>
                <a:cs typeface="TitilliumText22L Regular"/>
              </a:rPr>
              <a:t> </a:t>
            </a:r>
            <a:r>
              <a:rPr lang="es-ES" sz="2100" dirty="0" err="1" smtClean="0">
                <a:solidFill>
                  <a:srgbClr val="41A62A"/>
                </a:solidFill>
                <a:latin typeface="TitilliumText22L Regular"/>
                <a:cs typeface="TitilliumText22L Regular"/>
              </a:rPr>
              <a:t>cost</a:t>
            </a:r>
            <a:r>
              <a:rPr lang="es-ES" sz="2100" dirty="0" smtClean="0">
                <a:solidFill>
                  <a:srgbClr val="41A62A"/>
                </a:solidFill>
                <a:latin typeface="TitilliumText22L Regular"/>
                <a:cs typeface="TitilliumText22L Regular"/>
              </a:rPr>
              <a:t> </a:t>
            </a:r>
            <a:r>
              <a:rPr lang="es-ES" sz="2100" dirty="0" err="1" smtClean="0">
                <a:solidFill>
                  <a:srgbClr val="41A62A"/>
                </a:solidFill>
                <a:latin typeface="TitilliumText22L Regular"/>
                <a:cs typeface="TitilliumText22L Regular"/>
              </a:rPr>
              <a:t>function</a:t>
            </a:r>
            <a:r>
              <a:rPr lang="es-ES" sz="2100" dirty="0" smtClean="0">
                <a:solidFill>
                  <a:srgbClr val="41A62A"/>
                </a:solidFill>
                <a:latin typeface="TitilliumText22L Regular"/>
                <a:cs typeface="TitilliumText22L Regular"/>
              </a:rPr>
              <a:t> can </a:t>
            </a:r>
            <a:r>
              <a:rPr lang="es-ES" sz="2100" dirty="0" err="1" smtClean="0">
                <a:solidFill>
                  <a:srgbClr val="41A62A"/>
                </a:solidFill>
                <a:latin typeface="TitilliumText22L Regular"/>
                <a:cs typeface="TitilliumText22L Regular"/>
              </a:rPr>
              <a:t>integrate</a:t>
            </a:r>
            <a:r>
              <a:rPr lang="es-ES" sz="2100" dirty="0" smtClean="0">
                <a:solidFill>
                  <a:srgbClr val="41A62A"/>
                </a:solidFill>
                <a:latin typeface="TitilliumText22L Regular"/>
                <a:cs typeface="TitilliumText22L Regular"/>
              </a:rPr>
              <a:t> </a:t>
            </a:r>
            <a:r>
              <a:rPr lang="es-ES" sz="2100" dirty="0" err="1" smtClean="0">
                <a:solidFill>
                  <a:srgbClr val="41A62A"/>
                </a:solidFill>
                <a:latin typeface="TitilliumText22L Regular"/>
                <a:cs typeface="TitilliumText22L Regular"/>
              </a:rPr>
              <a:t>multiple</a:t>
            </a:r>
            <a:r>
              <a:rPr lang="es-ES" sz="2100" dirty="0" smtClean="0">
                <a:solidFill>
                  <a:srgbClr val="41A62A"/>
                </a:solidFill>
                <a:latin typeface="TitilliumText22L Regular"/>
                <a:cs typeface="TitilliumText22L Regular"/>
              </a:rPr>
              <a:t> </a:t>
            </a:r>
            <a:r>
              <a:rPr lang="es-ES" sz="2100" dirty="0" err="1" smtClean="0">
                <a:solidFill>
                  <a:srgbClr val="41A62A"/>
                </a:solidFill>
                <a:latin typeface="TitilliumText22L Regular"/>
                <a:cs typeface="TitilliumText22L Regular"/>
              </a:rPr>
              <a:t>criteria</a:t>
            </a:r>
            <a:r>
              <a:rPr lang="es-ES" sz="2100" dirty="0" smtClean="0">
                <a:solidFill>
                  <a:srgbClr val="00519E"/>
                </a:solidFill>
                <a:latin typeface="TitilliumText22L Regular"/>
                <a:cs typeface="TitilliumText22L Regular"/>
              </a:rPr>
              <a:t>, </a:t>
            </a:r>
            <a:r>
              <a:rPr lang="es-ES" sz="2100" dirty="0" err="1" smtClean="0">
                <a:solidFill>
                  <a:srgbClr val="00519E"/>
                </a:solidFill>
                <a:latin typeface="TitilliumText22L Regular"/>
                <a:cs typeface="TitilliumText22L Regular"/>
              </a:rPr>
              <a:t>allowing</a:t>
            </a:r>
            <a:r>
              <a:rPr lang="es-ES" sz="2100" dirty="0" smtClean="0">
                <a:solidFill>
                  <a:srgbClr val="00519E"/>
                </a:solidFill>
                <a:latin typeface="TitilliumText22L Regular"/>
                <a:cs typeface="TitilliumText22L Regular"/>
              </a:rPr>
              <a:t> </a:t>
            </a:r>
            <a:r>
              <a:rPr lang="es-ES" sz="2100" dirty="0" err="1" smtClean="0">
                <a:solidFill>
                  <a:srgbClr val="00519E"/>
                </a:solidFill>
                <a:latin typeface="TitilliumText22L Regular"/>
                <a:cs typeface="TitilliumText22L Regular"/>
              </a:rPr>
              <a:t>the</a:t>
            </a:r>
            <a:r>
              <a:rPr lang="es-ES" sz="2100" dirty="0" smtClean="0">
                <a:solidFill>
                  <a:srgbClr val="00519E"/>
                </a:solidFill>
                <a:latin typeface="TitilliumText22L Regular"/>
                <a:cs typeface="TitilliumText22L Regular"/>
              </a:rPr>
              <a:t> </a:t>
            </a:r>
            <a:r>
              <a:rPr lang="es-ES" sz="2100" dirty="0" err="1" smtClean="0">
                <a:solidFill>
                  <a:srgbClr val="00519E"/>
                </a:solidFill>
                <a:latin typeface="TitilliumText22L Regular"/>
                <a:cs typeface="TitilliumText22L Regular"/>
              </a:rPr>
              <a:t>optimization</a:t>
            </a:r>
            <a:r>
              <a:rPr lang="es-ES" sz="2100" dirty="0" smtClean="0">
                <a:solidFill>
                  <a:srgbClr val="00519E"/>
                </a:solidFill>
                <a:latin typeface="TitilliumText22L Regular"/>
                <a:cs typeface="TitilliumText22L Regular"/>
              </a:rPr>
              <a:t> of </a:t>
            </a:r>
            <a:r>
              <a:rPr lang="es-ES" sz="2100" dirty="0" err="1" smtClean="0">
                <a:solidFill>
                  <a:srgbClr val="00519E"/>
                </a:solidFill>
                <a:latin typeface="TitilliumText22L Regular"/>
                <a:cs typeface="TitilliumText22L Regular"/>
              </a:rPr>
              <a:t>important</a:t>
            </a:r>
            <a:r>
              <a:rPr lang="es-ES" sz="2100" dirty="0" smtClean="0">
                <a:solidFill>
                  <a:srgbClr val="00519E"/>
                </a:solidFill>
                <a:latin typeface="TitilliumText22L Regular"/>
                <a:cs typeface="TitilliumText22L Regular"/>
              </a:rPr>
              <a:t> </a:t>
            </a:r>
            <a:r>
              <a:rPr lang="es-ES" sz="2100" dirty="0" err="1" smtClean="0">
                <a:solidFill>
                  <a:srgbClr val="00519E"/>
                </a:solidFill>
                <a:latin typeface="TitilliumText22L Regular"/>
                <a:cs typeface="TitilliumText22L Regular"/>
              </a:rPr>
              <a:t>parameters</a:t>
            </a:r>
            <a:r>
              <a:rPr lang="es-ES" sz="2100" dirty="0" smtClean="0">
                <a:solidFill>
                  <a:srgbClr val="00519E"/>
                </a:solidFill>
                <a:latin typeface="TitilliumText22L Regular"/>
                <a:cs typeface="TitilliumText22L Regular"/>
              </a:rPr>
              <a:t> </a:t>
            </a:r>
            <a:r>
              <a:rPr lang="es-ES" sz="2100" dirty="0" err="1" smtClean="0">
                <a:solidFill>
                  <a:srgbClr val="00519E"/>
                </a:solidFill>
                <a:latin typeface="TitilliumText22L Regular"/>
                <a:cs typeface="TitilliumText22L Regular"/>
              </a:rPr>
              <a:t>like</a:t>
            </a:r>
            <a:r>
              <a:rPr lang="es-ES" sz="2100" dirty="0">
                <a:solidFill>
                  <a:srgbClr val="00519E"/>
                </a:solidFill>
                <a:latin typeface="TitilliumText22L Regular"/>
                <a:cs typeface="TitilliumText22L Regular"/>
              </a:rPr>
              <a:t> </a:t>
            </a:r>
            <a:r>
              <a:rPr lang="es-ES" sz="2100" dirty="0" smtClean="0">
                <a:solidFill>
                  <a:srgbClr val="00519E"/>
                </a:solidFill>
                <a:latin typeface="TitilliumText22L Regular"/>
                <a:cs typeface="TitilliumText22L Regular"/>
              </a:rPr>
              <a:t>active and reactive </a:t>
            </a:r>
            <a:r>
              <a:rPr lang="es-ES" sz="2100" dirty="0" err="1" smtClean="0">
                <a:solidFill>
                  <a:srgbClr val="00519E"/>
                </a:solidFill>
                <a:latin typeface="TitilliumText22L Regular"/>
                <a:cs typeface="TitilliumText22L Regular"/>
              </a:rPr>
              <a:t>power</a:t>
            </a:r>
            <a:r>
              <a:rPr lang="es-ES" sz="2100" dirty="0" smtClean="0">
                <a:solidFill>
                  <a:srgbClr val="00519E"/>
                </a:solidFill>
                <a:latin typeface="TitilliumText22L Regular"/>
                <a:cs typeface="TitilliumText22L Regular"/>
              </a:rPr>
              <a:t> control, </a:t>
            </a:r>
            <a:r>
              <a:rPr lang="es-ES" sz="2100" dirty="0" err="1" smtClean="0">
                <a:solidFill>
                  <a:srgbClr val="00519E"/>
                </a:solidFill>
                <a:latin typeface="TitilliumText22L Regular"/>
                <a:cs typeface="TitilliumText22L Regular"/>
              </a:rPr>
              <a:t>harmonics</a:t>
            </a:r>
            <a:r>
              <a:rPr lang="es-ES" sz="2100" dirty="0" smtClean="0">
                <a:solidFill>
                  <a:srgbClr val="00519E"/>
                </a:solidFill>
                <a:latin typeface="TitilliumText22L Regular"/>
                <a:cs typeface="TitilliumText22L Regular"/>
              </a:rPr>
              <a:t> </a:t>
            </a:r>
            <a:r>
              <a:rPr lang="es-ES" sz="2100" dirty="0" err="1" smtClean="0">
                <a:solidFill>
                  <a:srgbClr val="00519E"/>
                </a:solidFill>
                <a:latin typeface="TitilliumText22L Regular"/>
                <a:cs typeface="TitilliumText22L Regular"/>
              </a:rPr>
              <a:t>reduction</a:t>
            </a:r>
            <a:r>
              <a:rPr lang="es-ES" sz="2100" dirty="0">
                <a:solidFill>
                  <a:srgbClr val="00519E"/>
                </a:solidFill>
                <a:latin typeface="TitilliumText22L Regular"/>
                <a:cs typeface="TitilliumText22L Regular"/>
              </a:rPr>
              <a:t> </a:t>
            </a:r>
            <a:r>
              <a:rPr lang="es-ES" sz="2100" dirty="0" err="1" smtClean="0">
                <a:solidFill>
                  <a:srgbClr val="00519E"/>
                </a:solidFill>
                <a:latin typeface="TitilliumText22L Regular"/>
                <a:cs typeface="TitilliumText22L Regular"/>
              </a:rPr>
              <a:t>or</a:t>
            </a:r>
            <a:r>
              <a:rPr lang="es-ES" sz="2100" dirty="0" smtClean="0">
                <a:solidFill>
                  <a:srgbClr val="00519E"/>
                </a:solidFill>
                <a:latin typeface="TitilliumText22L Regular"/>
                <a:cs typeface="TitilliumText22L Regular"/>
              </a:rPr>
              <a:t> </a:t>
            </a:r>
            <a:r>
              <a:rPr lang="es-ES" sz="2100" dirty="0" err="1" smtClean="0">
                <a:solidFill>
                  <a:srgbClr val="00519E"/>
                </a:solidFill>
                <a:latin typeface="TitilliumText22L Regular"/>
                <a:cs typeface="TitilliumText22L Regular"/>
              </a:rPr>
              <a:t>ripple</a:t>
            </a:r>
            <a:r>
              <a:rPr lang="es-ES" sz="2100" dirty="0" smtClean="0">
                <a:solidFill>
                  <a:srgbClr val="00519E"/>
                </a:solidFill>
                <a:latin typeface="TitilliumText22L Regular"/>
                <a:cs typeface="TitilliumText22L Regular"/>
              </a:rPr>
              <a:t> </a:t>
            </a:r>
            <a:r>
              <a:rPr lang="es-ES" sz="2100" dirty="0" err="1" smtClean="0">
                <a:solidFill>
                  <a:srgbClr val="00519E"/>
                </a:solidFill>
                <a:latin typeface="TitilliumText22L Regular"/>
                <a:cs typeface="TitilliumText22L Regular"/>
              </a:rPr>
              <a:t>minimization</a:t>
            </a:r>
            <a:r>
              <a:rPr lang="es-ES" sz="2100" dirty="0" smtClean="0">
                <a:solidFill>
                  <a:srgbClr val="00519E"/>
                </a:solidFill>
                <a:latin typeface="TitilliumText22L Regular"/>
                <a:cs typeface="TitilliumText22L Regular"/>
              </a:rPr>
              <a:t>. </a:t>
            </a:r>
          </a:p>
          <a:p>
            <a:pPr marL="342900" indent="-342900" algn="just">
              <a:buFont typeface="Wingdings" panose="05000000000000000000" pitchFamily="2" charset="2"/>
              <a:buChar char="q"/>
            </a:pPr>
            <a:r>
              <a:rPr lang="es-ES" sz="2100" dirty="0" smtClean="0">
                <a:solidFill>
                  <a:srgbClr val="00519E"/>
                </a:solidFill>
                <a:latin typeface="TitilliumText22L Regular"/>
                <a:cs typeface="TitilliumText22L Regular"/>
              </a:rPr>
              <a:t>MPC can </a:t>
            </a:r>
            <a:r>
              <a:rPr lang="es-ES" sz="2100" dirty="0" err="1" smtClean="0">
                <a:solidFill>
                  <a:srgbClr val="41A62A"/>
                </a:solidFill>
                <a:latin typeface="TitilliumText22L Regular"/>
                <a:cs typeface="TitilliumText22L Regular"/>
              </a:rPr>
              <a:t>easily</a:t>
            </a:r>
            <a:r>
              <a:rPr lang="es-ES" sz="2100" dirty="0" smtClean="0">
                <a:solidFill>
                  <a:srgbClr val="41A62A"/>
                </a:solidFill>
                <a:latin typeface="TitilliumText22L Regular"/>
                <a:cs typeface="TitilliumText22L Regular"/>
              </a:rPr>
              <a:t> </a:t>
            </a:r>
            <a:r>
              <a:rPr lang="es-ES" sz="2100" dirty="0" err="1" smtClean="0">
                <a:solidFill>
                  <a:srgbClr val="41A62A"/>
                </a:solidFill>
                <a:latin typeface="TitilliumText22L Regular"/>
                <a:cs typeface="TitilliumText22L Regular"/>
              </a:rPr>
              <a:t>handle</a:t>
            </a:r>
            <a:r>
              <a:rPr lang="es-ES" sz="2100" dirty="0" smtClean="0">
                <a:solidFill>
                  <a:srgbClr val="41A62A"/>
                </a:solidFill>
                <a:latin typeface="TitilliumText22L Regular"/>
                <a:cs typeface="TitilliumText22L Regular"/>
              </a:rPr>
              <a:t> </a:t>
            </a:r>
            <a:r>
              <a:rPr lang="es-ES" sz="2100" dirty="0" err="1" smtClean="0">
                <a:solidFill>
                  <a:srgbClr val="41A62A"/>
                </a:solidFill>
                <a:latin typeface="TitilliumText22L Regular"/>
                <a:cs typeface="TitilliumText22L Regular"/>
              </a:rPr>
              <a:t>the</a:t>
            </a:r>
            <a:r>
              <a:rPr lang="es-ES" sz="2100" dirty="0" smtClean="0">
                <a:solidFill>
                  <a:srgbClr val="41A62A"/>
                </a:solidFill>
                <a:latin typeface="TitilliumText22L Regular"/>
                <a:cs typeface="TitilliumText22L Regular"/>
              </a:rPr>
              <a:t> </a:t>
            </a:r>
            <a:r>
              <a:rPr lang="es-ES" sz="2100" dirty="0" err="1" smtClean="0">
                <a:solidFill>
                  <a:srgbClr val="41A62A"/>
                </a:solidFill>
                <a:latin typeface="TitilliumText22L Regular"/>
                <a:cs typeface="TitilliumText22L Regular"/>
              </a:rPr>
              <a:t>transition</a:t>
            </a:r>
            <a:r>
              <a:rPr lang="es-ES" sz="2100" dirty="0" smtClean="0">
                <a:solidFill>
                  <a:srgbClr val="41A62A"/>
                </a:solidFill>
                <a:latin typeface="TitilliumText22L Regular"/>
                <a:cs typeface="TitilliumText22L Regular"/>
              </a:rPr>
              <a:t> </a:t>
            </a:r>
            <a:r>
              <a:rPr lang="es-ES" sz="2100" dirty="0" err="1" smtClean="0">
                <a:solidFill>
                  <a:srgbClr val="41A62A"/>
                </a:solidFill>
                <a:latin typeface="TitilliumText22L Regular"/>
                <a:cs typeface="TitilliumText22L Regular"/>
              </a:rPr>
              <a:t>between</a:t>
            </a:r>
            <a:r>
              <a:rPr lang="es-ES" sz="2100" dirty="0" smtClean="0">
                <a:solidFill>
                  <a:srgbClr val="41A62A"/>
                </a:solidFill>
                <a:latin typeface="TitilliumText22L Regular"/>
                <a:cs typeface="TitilliumText22L Regular"/>
              </a:rPr>
              <a:t> </a:t>
            </a:r>
            <a:r>
              <a:rPr lang="es-ES" sz="2100" dirty="0" err="1" smtClean="0">
                <a:solidFill>
                  <a:srgbClr val="41A62A"/>
                </a:solidFill>
                <a:latin typeface="TitilliumText22L Regular"/>
                <a:cs typeface="TitilliumText22L Regular"/>
              </a:rPr>
              <a:t>islanded</a:t>
            </a:r>
            <a:r>
              <a:rPr lang="es-ES" sz="2100" dirty="0" smtClean="0">
                <a:solidFill>
                  <a:srgbClr val="41A62A"/>
                </a:solidFill>
                <a:latin typeface="TitilliumText22L Regular"/>
                <a:cs typeface="TitilliumText22L Regular"/>
              </a:rPr>
              <a:t> and </a:t>
            </a:r>
            <a:r>
              <a:rPr lang="es-ES" sz="2100" dirty="0" err="1" smtClean="0">
                <a:solidFill>
                  <a:srgbClr val="41A62A"/>
                </a:solidFill>
                <a:latin typeface="TitilliumText22L Regular"/>
                <a:cs typeface="TitilliumText22L Regular"/>
              </a:rPr>
              <a:t>grid-connected</a:t>
            </a:r>
            <a:r>
              <a:rPr lang="es-ES" sz="2100" dirty="0" smtClean="0">
                <a:solidFill>
                  <a:srgbClr val="41A62A"/>
                </a:solidFill>
                <a:latin typeface="TitilliumText22L Regular"/>
                <a:cs typeface="TitilliumText22L Regular"/>
              </a:rPr>
              <a:t> </a:t>
            </a:r>
            <a:r>
              <a:rPr lang="es-ES" sz="2100" dirty="0" err="1" smtClean="0">
                <a:solidFill>
                  <a:srgbClr val="41A62A"/>
                </a:solidFill>
                <a:latin typeface="TitilliumText22L Regular"/>
                <a:cs typeface="TitilliumText22L Regular"/>
              </a:rPr>
              <a:t>modes</a:t>
            </a:r>
            <a:r>
              <a:rPr lang="es-ES" sz="2100" dirty="0" smtClean="0">
                <a:solidFill>
                  <a:srgbClr val="00519E"/>
                </a:solidFill>
                <a:latin typeface="TitilliumText22L Regular"/>
                <a:cs typeface="TitilliumText22L Regular"/>
              </a:rPr>
              <a:t> </a:t>
            </a:r>
            <a:r>
              <a:rPr lang="es-ES" sz="2100" dirty="0" err="1" smtClean="0">
                <a:solidFill>
                  <a:srgbClr val="00519E"/>
                </a:solidFill>
                <a:latin typeface="TitilliumText22L Regular"/>
                <a:cs typeface="TitilliumText22L Regular"/>
              </a:rPr>
              <a:t>achieving</a:t>
            </a:r>
            <a:r>
              <a:rPr lang="es-ES" sz="2100" dirty="0" smtClean="0">
                <a:solidFill>
                  <a:srgbClr val="00519E"/>
                </a:solidFill>
                <a:latin typeface="TitilliumText22L Regular"/>
                <a:cs typeface="TitilliumText22L Regular"/>
              </a:rPr>
              <a:t> </a:t>
            </a:r>
            <a:r>
              <a:rPr lang="es-ES" sz="2100" dirty="0" err="1" smtClean="0">
                <a:solidFill>
                  <a:srgbClr val="00519E"/>
                </a:solidFill>
                <a:latin typeface="TitilliumText22L Regular"/>
                <a:cs typeface="TitilliumText22L Regular"/>
              </a:rPr>
              <a:t>faster</a:t>
            </a:r>
            <a:r>
              <a:rPr lang="es-ES" sz="2100" dirty="0" smtClean="0">
                <a:solidFill>
                  <a:srgbClr val="00519E"/>
                </a:solidFill>
                <a:latin typeface="TitilliumText22L Regular"/>
                <a:cs typeface="TitilliumText22L Regular"/>
              </a:rPr>
              <a:t> response </a:t>
            </a:r>
            <a:r>
              <a:rPr lang="es-ES" sz="2100" dirty="0" err="1" smtClean="0">
                <a:solidFill>
                  <a:srgbClr val="00519E"/>
                </a:solidFill>
                <a:latin typeface="TitilliumText22L Regular"/>
                <a:cs typeface="TitilliumText22L Regular"/>
              </a:rPr>
              <a:t>than</a:t>
            </a:r>
            <a:r>
              <a:rPr lang="es-ES" sz="2100" dirty="0">
                <a:solidFill>
                  <a:srgbClr val="00519E"/>
                </a:solidFill>
                <a:latin typeface="TitilliumText22L Regular"/>
                <a:cs typeface="TitilliumText22L Regular"/>
              </a:rPr>
              <a:t> </a:t>
            </a:r>
            <a:r>
              <a:rPr lang="es-ES" sz="2100" dirty="0" err="1" smtClean="0">
                <a:solidFill>
                  <a:srgbClr val="00519E"/>
                </a:solidFill>
                <a:latin typeface="TitilliumText22L Regular"/>
                <a:cs typeface="TitilliumText22L Regular"/>
              </a:rPr>
              <a:t>the</a:t>
            </a:r>
            <a:r>
              <a:rPr lang="es-ES" sz="2100" dirty="0" smtClean="0">
                <a:solidFill>
                  <a:srgbClr val="00519E"/>
                </a:solidFill>
                <a:latin typeface="TitilliumText22L Regular"/>
                <a:cs typeface="TitilliumText22L Regular"/>
              </a:rPr>
              <a:t> </a:t>
            </a:r>
            <a:r>
              <a:rPr lang="es-ES" sz="2100" dirty="0" err="1" smtClean="0">
                <a:solidFill>
                  <a:srgbClr val="00519E"/>
                </a:solidFill>
                <a:latin typeface="TitilliumText22L Regular"/>
                <a:cs typeface="TitilliumText22L Regular"/>
              </a:rPr>
              <a:t>obtained</a:t>
            </a:r>
            <a:r>
              <a:rPr lang="es-ES" sz="2100" dirty="0" smtClean="0">
                <a:solidFill>
                  <a:srgbClr val="00519E"/>
                </a:solidFill>
                <a:latin typeface="TitilliumText22L Regular"/>
                <a:cs typeface="TitilliumText22L Regular"/>
              </a:rPr>
              <a:t> </a:t>
            </a:r>
            <a:r>
              <a:rPr lang="es-ES" sz="2100" dirty="0" err="1" smtClean="0">
                <a:solidFill>
                  <a:srgbClr val="00519E"/>
                </a:solidFill>
                <a:latin typeface="TitilliumText22L Regular"/>
                <a:cs typeface="TitilliumText22L Regular"/>
              </a:rPr>
              <a:t>one</a:t>
            </a:r>
            <a:r>
              <a:rPr lang="es-ES" sz="2100" dirty="0" smtClean="0">
                <a:solidFill>
                  <a:srgbClr val="00519E"/>
                </a:solidFill>
                <a:latin typeface="TitilliumText22L Regular"/>
                <a:cs typeface="TitilliumText22L Regular"/>
              </a:rPr>
              <a:t> </a:t>
            </a:r>
            <a:r>
              <a:rPr lang="es-ES" sz="2100" dirty="0" err="1" smtClean="0">
                <a:solidFill>
                  <a:srgbClr val="00519E"/>
                </a:solidFill>
                <a:latin typeface="TitilliumText22L Regular"/>
                <a:cs typeface="TitilliumText22L Regular"/>
              </a:rPr>
              <a:t>by</a:t>
            </a:r>
            <a:r>
              <a:rPr lang="es-ES" sz="2100" dirty="0" smtClean="0">
                <a:solidFill>
                  <a:srgbClr val="00519E"/>
                </a:solidFill>
                <a:latin typeface="TitilliumText22L Regular"/>
                <a:cs typeface="TitilliumText22L Regular"/>
              </a:rPr>
              <a:t> </a:t>
            </a:r>
            <a:r>
              <a:rPr lang="es-ES" sz="2100" dirty="0" err="1" smtClean="0">
                <a:solidFill>
                  <a:srgbClr val="00519E"/>
                </a:solidFill>
                <a:latin typeface="TitilliumText22L Regular"/>
                <a:cs typeface="TitilliumText22L Regular"/>
              </a:rPr>
              <a:t>classical</a:t>
            </a:r>
            <a:r>
              <a:rPr lang="es-ES" sz="2100" dirty="0" smtClean="0">
                <a:solidFill>
                  <a:srgbClr val="00519E"/>
                </a:solidFill>
                <a:latin typeface="TitilliumText22L Regular"/>
                <a:cs typeface="TitilliumText22L Regular"/>
              </a:rPr>
              <a:t> PI-PWM </a:t>
            </a:r>
            <a:r>
              <a:rPr lang="es-ES" sz="2100" dirty="0" err="1" smtClean="0">
                <a:solidFill>
                  <a:srgbClr val="00519E"/>
                </a:solidFill>
                <a:latin typeface="TitilliumText22L Regular"/>
                <a:cs typeface="TitilliumText22L Regular"/>
              </a:rPr>
              <a:t>controllers</a:t>
            </a:r>
            <a:r>
              <a:rPr lang="es-ES" sz="2100" dirty="0" smtClean="0">
                <a:solidFill>
                  <a:srgbClr val="00519E"/>
                </a:solidFill>
                <a:latin typeface="TitilliumText22L Regular"/>
                <a:cs typeface="TitilliumText22L Regular"/>
              </a:rPr>
              <a:t>. </a:t>
            </a:r>
            <a:r>
              <a:rPr lang="es-ES" sz="2100" dirty="0" err="1" smtClean="0">
                <a:solidFill>
                  <a:srgbClr val="00519E"/>
                </a:solidFill>
                <a:latin typeface="TitilliumText22L Regular"/>
                <a:cs typeface="TitilliumText22L Regular"/>
              </a:rPr>
              <a:t>This</a:t>
            </a:r>
            <a:r>
              <a:rPr lang="es-ES" sz="2100" dirty="0" smtClean="0">
                <a:solidFill>
                  <a:srgbClr val="00519E"/>
                </a:solidFill>
                <a:latin typeface="TitilliumText22L Regular"/>
                <a:cs typeface="TitilliumText22L Regular"/>
              </a:rPr>
              <a:t> </a:t>
            </a:r>
            <a:r>
              <a:rPr lang="es-ES" sz="2100" dirty="0" err="1" smtClean="0">
                <a:solidFill>
                  <a:srgbClr val="00519E"/>
                </a:solidFill>
                <a:latin typeface="TitilliumText22L Regular"/>
                <a:cs typeface="TitilliumText22L Regular"/>
              </a:rPr>
              <a:t>aspect</a:t>
            </a:r>
            <a:r>
              <a:rPr lang="es-ES" sz="2100" dirty="0" smtClean="0">
                <a:solidFill>
                  <a:srgbClr val="00519E"/>
                </a:solidFill>
                <a:latin typeface="TitilliumText22L Regular"/>
                <a:cs typeface="TitilliumText22L Regular"/>
              </a:rPr>
              <a:t> can be </a:t>
            </a:r>
            <a:r>
              <a:rPr lang="es-ES" sz="2100" dirty="0" err="1" smtClean="0">
                <a:solidFill>
                  <a:srgbClr val="00519E"/>
                </a:solidFill>
                <a:latin typeface="TitilliumText22L Regular"/>
                <a:cs typeface="TitilliumText22L Regular"/>
              </a:rPr>
              <a:t>crutial</a:t>
            </a:r>
            <a:r>
              <a:rPr lang="es-ES" sz="2100" dirty="0">
                <a:solidFill>
                  <a:srgbClr val="00519E"/>
                </a:solidFill>
                <a:latin typeface="TitilliumText22L Regular"/>
                <a:cs typeface="TitilliumText22L Regular"/>
              </a:rPr>
              <a:t> </a:t>
            </a:r>
            <a:r>
              <a:rPr lang="es-ES" sz="2100" dirty="0" smtClean="0">
                <a:solidFill>
                  <a:srgbClr val="00519E"/>
                </a:solidFill>
                <a:latin typeface="TitilliumText22L Regular"/>
                <a:cs typeface="TitilliumText22L Regular"/>
              </a:rPr>
              <a:t>in case of </a:t>
            </a:r>
            <a:r>
              <a:rPr lang="es-ES" sz="2100" dirty="0" err="1" smtClean="0">
                <a:solidFill>
                  <a:srgbClr val="00519E"/>
                </a:solidFill>
                <a:latin typeface="TitilliumText22L Regular"/>
                <a:cs typeface="TitilliumText22L Regular"/>
              </a:rPr>
              <a:t>energy</a:t>
            </a:r>
            <a:r>
              <a:rPr lang="es-ES" sz="2100" dirty="0" smtClean="0">
                <a:solidFill>
                  <a:srgbClr val="00519E"/>
                </a:solidFill>
                <a:latin typeface="TitilliumText22L Regular"/>
                <a:cs typeface="TitilliumText22L Regular"/>
              </a:rPr>
              <a:t> </a:t>
            </a:r>
            <a:r>
              <a:rPr lang="es-ES" sz="2100" dirty="0" err="1" smtClean="0">
                <a:solidFill>
                  <a:srgbClr val="00519E"/>
                </a:solidFill>
                <a:latin typeface="TitilliumText22L Regular"/>
                <a:cs typeface="TitilliumText22L Regular"/>
              </a:rPr>
              <a:t>supply</a:t>
            </a:r>
            <a:r>
              <a:rPr lang="es-ES" sz="2100" dirty="0" smtClean="0">
                <a:solidFill>
                  <a:srgbClr val="00519E"/>
                </a:solidFill>
                <a:latin typeface="TitilliumText22L Regular"/>
                <a:cs typeface="TitilliumText22L Regular"/>
              </a:rPr>
              <a:t> </a:t>
            </a:r>
            <a:r>
              <a:rPr lang="es-ES" sz="2100" dirty="0" err="1" smtClean="0">
                <a:solidFill>
                  <a:srgbClr val="00519E"/>
                </a:solidFill>
                <a:latin typeface="TitilliumText22L Regular"/>
                <a:cs typeface="TitilliumText22L Regular"/>
              </a:rPr>
              <a:t>to</a:t>
            </a:r>
            <a:r>
              <a:rPr lang="es-ES" sz="2100" dirty="0" smtClean="0">
                <a:solidFill>
                  <a:srgbClr val="00519E"/>
                </a:solidFill>
                <a:latin typeface="TitilliumText22L Regular"/>
                <a:cs typeface="TitilliumText22L Regular"/>
              </a:rPr>
              <a:t> </a:t>
            </a:r>
            <a:r>
              <a:rPr lang="es-ES" sz="2100" dirty="0" err="1" smtClean="0">
                <a:solidFill>
                  <a:srgbClr val="00519E"/>
                </a:solidFill>
                <a:latin typeface="TitilliumText22L Regular"/>
                <a:cs typeface="TitilliumText22L Regular"/>
              </a:rPr>
              <a:t>critical</a:t>
            </a:r>
            <a:r>
              <a:rPr lang="es-ES" sz="2100" dirty="0" smtClean="0">
                <a:solidFill>
                  <a:srgbClr val="00519E"/>
                </a:solidFill>
                <a:latin typeface="TitilliumText22L Regular"/>
                <a:cs typeface="TitilliumText22L Regular"/>
              </a:rPr>
              <a:t> </a:t>
            </a:r>
            <a:r>
              <a:rPr lang="es-ES" sz="2100" dirty="0" err="1" smtClean="0">
                <a:solidFill>
                  <a:srgbClr val="00519E"/>
                </a:solidFill>
                <a:latin typeface="TitilliumText22L Regular"/>
                <a:cs typeface="TitilliumText22L Regular"/>
              </a:rPr>
              <a:t>loads</a:t>
            </a:r>
            <a:r>
              <a:rPr lang="es-ES" sz="2100" dirty="0" smtClean="0">
                <a:solidFill>
                  <a:srgbClr val="00519E"/>
                </a:solidFill>
                <a:latin typeface="TitilliumText22L Regular"/>
                <a:cs typeface="TitilliumText22L Regular"/>
              </a:rPr>
              <a:t>. </a:t>
            </a:r>
          </a:p>
          <a:p>
            <a:pPr marL="342900" indent="-342900" algn="just">
              <a:buFont typeface="Wingdings" panose="05000000000000000000" pitchFamily="2" charset="2"/>
              <a:buChar char="q"/>
            </a:pPr>
            <a:r>
              <a:rPr lang="es-ES" sz="2100" dirty="0" err="1" smtClean="0">
                <a:solidFill>
                  <a:srgbClr val="00519E"/>
                </a:solidFill>
                <a:latin typeface="TitilliumText22L Regular"/>
                <a:cs typeface="TitilliumText22L Regular"/>
              </a:rPr>
              <a:t>Its</a:t>
            </a:r>
            <a:r>
              <a:rPr lang="es-ES" sz="2100" dirty="0" smtClean="0">
                <a:solidFill>
                  <a:srgbClr val="00519E"/>
                </a:solidFill>
                <a:latin typeface="TitilliumText22L Regular"/>
                <a:cs typeface="TitilliumText22L Regular"/>
              </a:rPr>
              <a:t> </a:t>
            </a:r>
            <a:r>
              <a:rPr lang="es-ES" sz="2100" dirty="0" err="1" smtClean="0">
                <a:solidFill>
                  <a:srgbClr val="00519E"/>
                </a:solidFill>
                <a:latin typeface="TitilliumText22L Regular"/>
                <a:cs typeface="TitilliumText22L Regular"/>
              </a:rPr>
              <a:t>formulation</a:t>
            </a:r>
            <a:r>
              <a:rPr lang="es-ES" sz="2100" dirty="0" smtClean="0">
                <a:solidFill>
                  <a:srgbClr val="00519E"/>
                </a:solidFill>
                <a:latin typeface="TitilliumText22L Regular"/>
                <a:cs typeface="TitilliumText22L Regular"/>
              </a:rPr>
              <a:t> as </a:t>
            </a:r>
            <a:r>
              <a:rPr lang="es-ES" sz="2100" dirty="0" err="1" smtClean="0">
                <a:solidFill>
                  <a:srgbClr val="41A62A"/>
                </a:solidFill>
                <a:latin typeface="TitilliumText22L Regular"/>
                <a:cs typeface="TitilliumText22L Regular"/>
              </a:rPr>
              <a:t>Finite</a:t>
            </a:r>
            <a:r>
              <a:rPr lang="es-ES" sz="2100" dirty="0" smtClean="0">
                <a:solidFill>
                  <a:srgbClr val="41A62A"/>
                </a:solidFill>
                <a:latin typeface="TitilliumText22L Regular"/>
                <a:cs typeface="TitilliumText22L Regular"/>
              </a:rPr>
              <a:t> Control Set MPC </a:t>
            </a:r>
            <a:r>
              <a:rPr lang="es-ES" sz="2100" dirty="0" err="1" smtClean="0">
                <a:solidFill>
                  <a:srgbClr val="41A62A"/>
                </a:solidFill>
                <a:latin typeface="TitilliumText22L Regular"/>
                <a:cs typeface="TitilliumText22L Regular"/>
              </a:rPr>
              <a:t>does</a:t>
            </a:r>
            <a:r>
              <a:rPr lang="es-ES" sz="2100" dirty="0" smtClean="0">
                <a:solidFill>
                  <a:srgbClr val="41A62A"/>
                </a:solidFill>
                <a:latin typeface="TitilliumText22L Regular"/>
                <a:cs typeface="TitilliumText22L Regular"/>
              </a:rPr>
              <a:t> </a:t>
            </a:r>
            <a:r>
              <a:rPr lang="es-ES" sz="2100" dirty="0" err="1" smtClean="0">
                <a:solidFill>
                  <a:srgbClr val="41A62A"/>
                </a:solidFill>
                <a:latin typeface="TitilliumText22L Regular"/>
                <a:cs typeface="TitilliumText22L Regular"/>
              </a:rPr>
              <a:t>not</a:t>
            </a:r>
            <a:r>
              <a:rPr lang="es-ES" sz="2100" dirty="0" smtClean="0">
                <a:solidFill>
                  <a:srgbClr val="41A62A"/>
                </a:solidFill>
                <a:latin typeface="TitilliumText22L Regular"/>
                <a:cs typeface="TitilliumText22L Regular"/>
              </a:rPr>
              <a:t> </a:t>
            </a:r>
            <a:r>
              <a:rPr lang="es-ES" sz="2100" dirty="0" err="1" smtClean="0">
                <a:solidFill>
                  <a:srgbClr val="41A62A"/>
                </a:solidFill>
                <a:latin typeface="TitilliumText22L Regular"/>
                <a:cs typeface="TitilliumText22L Regular"/>
              </a:rPr>
              <a:t>require</a:t>
            </a:r>
            <a:r>
              <a:rPr lang="es-ES" sz="2100" dirty="0" smtClean="0">
                <a:solidFill>
                  <a:srgbClr val="41A62A"/>
                </a:solidFill>
                <a:latin typeface="TitilliumText22L Regular"/>
                <a:cs typeface="TitilliumText22L Regular"/>
              </a:rPr>
              <a:t> </a:t>
            </a:r>
            <a:r>
              <a:rPr lang="es-ES" sz="2100" dirty="0" err="1" smtClean="0">
                <a:solidFill>
                  <a:srgbClr val="41A62A"/>
                </a:solidFill>
                <a:latin typeface="TitilliumText22L Regular"/>
                <a:cs typeface="TitilliumText22L Regular"/>
              </a:rPr>
              <a:t>high</a:t>
            </a:r>
            <a:r>
              <a:rPr lang="es-ES" sz="2100" dirty="0" smtClean="0">
                <a:solidFill>
                  <a:srgbClr val="41A62A"/>
                </a:solidFill>
                <a:latin typeface="TitilliumText22L Regular"/>
                <a:cs typeface="TitilliumText22L Regular"/>
              </a:rPr>
              <a:t> </a:t>
            </a:r>
            <a:r>
              <a:rPr lang="es-ES" sz="2100" dirty="0" err="1" smtClean="0">
                <a:solidFill>
                  <a:srgbClr val="41A62A"/>
                </a:solidFill>
                <a:latin typeface="TitilliumText22L Regular"/>
                <a:cs typeface="TitilliumText22L Regular"/>
              </a:rPr>
              <a:t>computational</a:t>
            </a:r>
            <a:r>
              <a:rPr lang="es-ES" sz="2100" dirty="0" smtClean="0">
                <a:solidFill>
                  <a:srgbClr val="41A62A"/>
                </a:solidFill>
                <a:latin typeface="TitilliumText22L Regular"/>
                <a:cs typeface="TitilliumText22L Regular"/>
              </a:rPr>
              <a:t> </a:t>
            </a:r>
            <a:r>
              <a:rPr lang="es-ES" sz="2100" dirty="0" err="1" smtClean="0">
                <a:solidFill>
                  <a:srgbClr val="41A62A"/>
                </a:solidFill>
                <a:latin typeface="TitilliumText22L Regular"/>
                <a:cs typeface="TitilliumText22L Regular"/>
              </a:rPr>
              <a:t>cost</a:t>
            </a:r>
            <a:r>
              <a:rPr lang="es-ES" sz="2100" dirty="0" smtClean="0">
                <a:solidFill>
                  <a:srgbClr val="00519E"/>
                </a:solidFill>
                <a:latin typeface="TitilliumText22L Regular"/>
                <a:cs typeface="TitilliumText22L Regular"/>
              </a:rPr>
              <a:t> </a:t>
            </a:r>
            <a:r>
              <a:rPr lang="es-ES" sz="2100" dirty="0" err="1" smtClean="0">
                <a:solidFill>
                  <a:srgbClr val="00519E"/>
                </a:solidFill>
                <a:latin typeface="TitilliumText22L Regular"/>
                <a:cs typeface="TitilliumText22L Regular"/>
              </a:rPr>
              <a:t>which</a:t>
            </a:r>
            <a:r>
              <a:rPr lang="es-ES" sz="2100" dirty="0" smtClean="0">
                <a:solidFill>
                  <a:srgbClr val="00519E"/>
                </a:solidFill>
                <a:latin typeface="TitilliumText22L Regular"/>
                <a:cs typeface="TitilliumText22L Regular"/>
              </a:rPr>
              <a:t> </a:t>
            </a:r>
            <a:r>
              <a:rPr lang="es-ES" sz="2100" dirty="0" err="1" smtClean="0">
                <a:solidFill>
                  <a:srgbClr val="00519E"/>
                </a:solidFill>
                <a:latin typeface="TitilliumText22L Regular"/>
                <a:cs typeface="TitilliumText22L Regular"/>
              </a:rPr>
              <a:t>is</a:t>
            </a:r>
            <a:r>
              <a:rPr lang="es-ES" sz="2100" dirty="0" smtClean="0">
                <a:solidFill>
                  <a:srgbClr val="00519E"/>
                </a:solidFill>
                <a:latin typeface="TitilliumText22L Regular"/>
                <a:cs typeface="TitilliumText22L Regular"/>
              </a:rPr>
              <a:t> a </a:t>
            </a:r>
            <a:r>
              <a:rPr lang="es-ES" sz="2100" dirty="0" err="1" smtClean="0">
                <a:solidFill>
                  <a:srgbClr val="00519E"/>
                </a:solidFill>
                <a:latin typeface="TitilliumText22L Regular"/>
                <a:cs typeface="TitilliumText22L Regular"/>
              </a:rPr>
              <a:t>relevant</a:t>
            </a:r>
            <a:r>
              <a:rPr lang="es-ES" sz="2100" dirty="0" smtClean="0">
                <a:solidFill>
                  <a:srgbClr val="00519E"/>
                </a:solidFill>
                <a:latin typeface="TitilliumText22L Regular"/>
                <a:cs typeface="TitilliumText22L Regular"/>
              </a:rPr>
              <a:t> </a:t>
            </a:r>
            <a:r>
              <a:rPr lang="es-ES" sz="2100" dirty="0" err="1" smtClean="0">
                <a:solidFill>
                  <a:srgbClr val="00519E"/>
                </a:solidFill>
                <a:latin typeface="TitilliumText22L Regular"/>
                <a:cs typeface="TitilliumText22L Regular"/>
              </a:rPr>
              <a:t>issue</a:t>
            </a:r>
            <a:r>
              <a:rPr lang="es-ES" sz="2100" dirty="0" smtClean="0">
                <a:solidFill>
                  <a:srgbClr val="00519E"/>
                </a:solidFill>
                <a:latin typeface="TitilliumText22L Regular"/>
                <a:cs typeface="TitilliumText22L Regular"/>
              </a:rPr>
              <a:t> </a:t>
            </a:r>
            <a:r>
              <a:rPr lang="es-ES" sz="2100" dirty="0" err="1" smtClean="0">
                <a:solidFill>
                  <a:srgbClr val="00519E"/>
                </a:solidFill>
                <a:latin typeface="TitilliumText22L Regular"/>
                <a:cs typeface="TitilliumText22L Regular"/>
              </a:rPr>
              <a:t>concerning</a:t>
            </a:r>
            <a:r>
              <a:rPr lang="es-ES" sz="2100" dirty="0" smtClean="0">
                <a:solidFill>
                  <a:srgbClr val="00519E"/>
                </a:solidFill>
                <a:latin typeface="TitilliumText22L Regular"/>
                <a:cs typeface="TitilliumText22L Regular"/>
              </a:rPr>
              <a:t> control </a:t>
            </a:r>
            <a:r>
              <a:rPr lang="es-ES" sz="2100" dirty="0" err="1" smtClean="0">
                <a:solidFill>
                  <a:srgbClr val="00519E"/>
                </a:solidFill>
                <a:latin typeface="TitilliumText22L Regular"/>
                <a:cs typeface="TitilliumText22L Regular"/>
              </a:rPr>
              <a:t>problem</a:t>
            </a:r>
            <a:r>
              <a:rPr lang="es-ES" sz="2100" dirty="0" smtClean="0">
                <a:solidFill>
                  <a:srgbClr val="00519E"/>
                </a:solidFill>
                <a:latin typeface="TitilliumText22L Regular"/>
                <a:cs typeface="TitilliumText22L Regular"/>
              </a:rPr>
              <a:t> of </a:t>
            </a:r>
            <a:r>
              <a:rPr lang="es-ES" sz="2100" dirty="0" err="1" smtClean="0">
                <a:solidFill>
                  <a:srgbClr val="00519E"/>
                </a:solidFill>
                <a:latin typeface="TitilliumText22L Regular"/>
                <a:cs typeface="TitilliumText22L Regular"/>
              </a:rPr>
              <a:t>power</a:t>
            </a:r>
            <a:r>
              <a:rPr lang="es-ES" sz="2100" dirty="0" smtClean="0">
                <a:solidFill>
                  <a:srgbClr val="00519E"/>
                </a:solidFill>
                <a:latin typeface="TitilliumText22L Regular"/>
                <a:cs typeface="TitilliumText22L Regular"/>
              </a:rPr>
              <a:t> </a:t>
            </a:r>
            <a:r>
              <a:rPr lang="es-ES" sz="2100" dirty="0" err="1" smtClean="0">
                <a:solidFill>
                  <a:srgbClr val="00519E"/>
                </a:solidFill>
                <a:latin typeface="TitilliumText22L Regular"/>
                <a:cs typeface="TitilliumText22L Regular"/>
              </a:rPr>
              <a:t>inverters</a:t>
            </a:r>
            <a:r>
              <a:rPr lang="es-ES" sz="2100" dirty="0" smtClean="0">
                <a:solidFill>
                  <a:srgbClr val="00519E"/>
                </a:solidFill>
                <a:latin typeface="TitilliumText22L Regular"/>
                <a:cs typeface="TitilliumText22L Regular"/>
              </a:rPr>
              <a:t>.</a:t>
            </a:r>
            <a:endParaRPr lang="es-ES" sz="2400" dirty="0">
              <a:solidFill>
                <a:srgbClr val="00519E"/>
              </a:solidFill>
              <a:latin typeface="TitilliumText22L Regular"/>
              <a:cs typeface="TitilliumText22L Regular"/>
            </a:endParaRPr>
          </a:p>
          <a:p>
            <a:pPr algn="just"/>
            <a:endParaRPr lang="es-ES" sz="2400" b="1" dirty="0" smtClean="0">
              <a:solidFill>
                <a:srgbClr val="00519E"/>
              </a:solidFill>
              <a:latin typeface="TitilliumText22L Regular"/>
              <a:cs typeface="TitilliumText22L Regular"/>
            </a:endParaRPr>
          </a:p>
          <a:p>
            <a:pPr algn="just"/>
            <a:r>
              <a:rPr lang="es-ES" sz="2400" b="1" dirty="0" smtClean="0">
                <a:solidFill>
                  <a:srgbClr val="00519E"/>
                </a:solidFill>
                <a:latin typeface="TitilliumText22L Regular"/>
                <a:cs typeface="TitilliumText22L Regular"/>
              </a:rPr>
              <a:t> </a:t>
            </a:r>
            <a:endParaRPr lang="es-ES" sz="2400" b="1" dirty="0">
              <a:solidFill>
                <a:srgbClr val="00519E"/>
              </a:solidFill>
              <a:latin typeface="TitilliumText22L Regular"/>
              <a:cs typeface="TitilliumText22L Regular"/>
            </a:endParaRPr>
          </a:p>
        </p:txBody>
      </p:sp>
      <p:sp>
        <p:nvSpPr>
          <p:cNvPr id="3" name="Rectángulo 2"/>
          <p:cNvSpPr/>
          <p:nvPr/>
        </p:nvSpPr>
        <p:spPr>
          <a:xfrm>
            <a:off x="35496" y="0"/>
            <a:ext cx="9145016" cy="90622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2" name="94 Rectángulo"/>
          <p:cNvSpPr/>
          <p:nvPr/>
        </p:nvSpPr>
        <p:spPr>
          <a:xfrm>
            <a:off x="611560" y="1004065"/>
            <a:ext cx="7200000" cy="504626"/>
          </a:xfrm>
          <a:prstGeom prst="rect">
            <a:avLst/>
          </a:prstGeom>
          <a:solidFill>
            <a:srgbClr val="41A62A"/>
          </a:solidFill>
          <a:ln>
            <a:noFill/>
          </a:ln>
          <a:effectLst>
            <a:outerShdw blurRad="76200" dist="12700" dir="8100000" sy="-23000" kx="800400" algn="br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dirty="0">
                <a:solidFill>
                  <a:srgbClr val="97BE0D"/>
                </a:solidFill>
                <a:latin typeface="TitilliumText22L Regular"/>
                <a:cs typeface="TitilliumText22L Medium"/>
              </a:rPr>
              <a:t/>
            </a:r>
            <a:br>
              <a:rPr lang="es-ES_tradnl" dirty="0">
                <a:solidFill>
                  <a:srgbClr val="97BE0D"/>
                </a:solidFill>
                <a:latin typeface="TitilliumText22L Regular"/>
                <a:cs typeface="TitilliumText22L Medium"/>
              </a:rPr>
            </a:br>
            <a:endParaRPr lang="es-ES" dirty="0">
              <a:solidFill>
                <a:srgbClr val="97BE0D"/>
              </a:solidFill>
              <a:latin typeface="TitilliumText22L Regular"/>
              <a:cs typeface="TitilliumText22L Medium"/>
            </a:endParaRPr>
          </a:p>
        </p:txBody>
      </p:sp>
      <p:sp>
        <p:nvSpPr>
          <p:cNvPr id="94" name="95 Rectángulo"/>
          <p:cNvSpPr/>
          <p:nvPr/>
        </p:nvSpPr>
        <p:spPr>
          <a:xfrm>
            <a:off x="754436" y="932627"/>
            <a:ext cx="7200000" cy="504626"/>
          </a:xfrm>
          <a:prstGeom prst="rect">
            <a:avLst/>
          </a:prstGeom>
          <a:gradFill flip="none" rotWithShape="1">
            <a:gsLst>
              <a:gs pos="87000">
                <a:srgbClr val="0070C0"/>
              </a:gs>
              <a:gs pos="100000">
                <a:srgbClr val="0047FF"/>
              </a:gs>
            </a:gsLst>
            <a:lin ang="108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dirty="0" smtClean="0">
                <a:solidFill>
                  <a:srgbClr val="97BE0D"/>
                </a:solidFill>
                <a:latin typeface="TitilliumText22L Regular"/>
                <a:cs typeface="TitilliumText22L Medium"/>
              </a:rPr>
              <a:t/>
            </a:r>
            <a:br>
              <a:rPr lang="es-ES_tradnl" dirty="0" smtClean="0">
                <a:solidFill>
                  <a:srgbClr val="97BE0D"/>
                </a:solidFill>
                <a:latin typeface="TitilliumText22L Regular"/>
                <a:cs typeface="TitilliumText22L Medium"/>
              </a:rPr>
            </a:br>
            <a:endParaRPr lang="es-ES" dirty="0"/>
          </a:p>
        </p:txBody>
      </p:sp>
      <p:sp>
        <p:nvSpPr>
          <p:cNvPr id="98" name="96 Rectángulo"/>
          <p:cNvSpPr/>
          <p:nvPr/>
        </p:nvSpPr>
        <p:spPr>
          <a:xfrm>
            <a:off x="899592" y="932057"/>
            <a:ext cx="609654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spcBef>
                <a:spcPct val="0"/>
              </a:spcBef>
              <a:defRPr/>
            </a:pPr>
            <a:r>
              <a:rPr lang="es-ES_tradnl" sz="2800" b="1" dirty="0" smtClean="0">
                <a:solidFill>
                  <a:schemeClr val="bg1"/>
                </a:solidFill>
                <a:latin typeface="TitilliumText22L Regular"/>
                <a:cs typeface="TitilliumText22L Medium"/>
              </a:rPr>
              <a:t>MPC </a:t>
            </a:r>
            <a:r>
              <a:rPr lang="es-ES_tradnl" sz="2800" b="1" dirty="0" err="1" smtClean="0">
                <a:solidFill>
                  <a:schemeClr val="bg1"/>
                </a:solidFill>
                <a:latin typeface="TitilliumText22L Regular"/>
                <a:cs typeface="TitilliumText22L Medium"/>
              </a:rPr>
              <a:t>approaches</a:t>
            </a:r>
            <a:r>
              <a:rPr lang="es-ES_tradnl" sz="2800" b="1" dirty="0" smtClean="0">
                <a:solidFill>
                  <a:schemeClr val="bg1"/>
                </a:solidFill>
                <a:latin typeface="TitilliumText22L Regular"/>
                <a:cs typeface="TitilliumText22L Medium"/>
              </a:rPr>
              <a:t> </a:t>
            </a:r>
            <a:r>
              <a:rPr lang="es-ES_tradnl" sz="2800" b="1" dirty="0" err="1" smtClean="0">
                <a:solidFill>
                  <a:schemeClr val="bg1"/>
                </a:solidFill>
                <a:latin typeface="TitilliumText22L Regular"/>
                <a:cs typeface="TitilliumText22L Medium"/>
              </a:rPr>
              <a:t>for</a:t>
            </a:r>
            <a:r>
              <a:rPr lang="es-ES_tradnl" sz="2800" b="1" dirty="0">
                <a:solidFill>
                  <a:schemeClr val="bg1"/>
                </a:solidFill>
                <a:latin typeface="TitilliumText22L Regular"/>
                <a:cs typeface="TitilliumText22L Medium"/>
              </a:rPr>
              <a:t> </a:t>
            </a:r>
            <a:r>
              <a:rPr lang="es-ES_tradnl" sz="2800" b="1" dirty="0" err="1" smtClean="0">
                <a:solidFill>
                  <a:schemeClr val="bg1"/>
                </a:solidFill>
                <a:latin typeface="TitilliumText22L Regular"/>
                <a:cs typeface="TitilliumText22L Medium"/>
              </a:rPr>
              <a:t>power</a:t>
            </a:r>
            <a:r>
              <a:rPr lang="es-ES_tradnl" sz="2800" b="1" dirty="0" smtClean="0">
                <a:solidFill>
                  <a:schemeClr val="bg1"/>
                </a:solidFill>
                <a:latin typeface="TitilliumText22L Regular"/>
                <a:cs typeface="TitilliumText22L Medium"/>
              </a:rPr>
              <a:t> </a:t>
            </a:r>
            <a:r>
              <a:rPr lang="es-ES_tradnl" sz="2800" b="1" dirty="0" err="1" smtClean="0">
                <a:solidFill>
                  <a:schemeClr val="bg1"/>
                </a:solidFill>
                <a:latin typeface="TitilliumText22L Regular"/>
                <a:cs typeface="TitilliumText22L Medium"/>
              </a:rPr>
              <a:t>quality</a:t>
            </a:r>
            <a:endParaRPr lang="es-ES_tradnl" sz="2000" b="1" dirty="0">
              <a:solidFill>
                <a:schemeClr val="bg1"/>
              </a:solidFill>
              <a:latin typeface="TitilliumText22L Regular"/>
              <a:cs typeface="TitilliumText22L Medium"/>
            </a:endParaRPr>
          </a:p>
        </p:txBody>
      </p:sp>
    </p:spTree>
    <p:extLst>
      <p:ext uri="{BB962C8B-B14F-4D97-AF65-F5344CB8AC3E}">
        <p14:creationId xmlns:p14="http://schemas.microsoft.com/office/powerpoint/2010/main" val="339306376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26 Rectángulo"/>
          <p:cNvSpPr/>
          <p:nvPr/>
        </p:nvSpPr>
        <p:spPr>
          <a:xfrm>
            <a:off x="971600" y="712150"/>
            <a:ext cx="8143932" cy="49244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endParaRPr lang="es-ES" sz="2600" b="1" dirty="0" smtClean="0">
              <a:ln w="9000" cmpd="sng">
                <a:noFill/>
                <a:prstDash val="solid"/>
              </a:ln>
              <a:solidFill>
                <a:srgbClr val="50DF17"/>
              </a:solidFill>
              <a:effectLst>
                <a:reflection blurRad="12700" stA="28000" endPos="45000" dist="1000" dir="5400000" sy="-100000" algn="bl" rotWithShape="0"/>
              </a:effectLst>
              <a:latin typeface="Myriad Pro" pitchFamily="34" charset="0"/>
            </a:endParaRPr>
          </a:p>
        </p:txBody>
      </p:sp>
      <p:sp>
        <p:nvSpPr>
          <p:cNvPr id="113" name="112 Rectángulo"/>
          <p:cNvSpPr/>
          <p:nvPr/>
        </p:nvSpPr>
        <p:spPr>
          <a:xfrm>
            <a:off x="1835696" y="2374143"/>
            <a:ext cx="1008112" cy="72008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sz="1000" b="1" dirty="0" smtClean="0">
              <a:solidFill>
                <a:schemeClr val="tx1"/>
              </a:solidFill>
            </a:endParaRPr>
          </a:p>
        </p:txBody>
      </p:sp>
      <p:sp>
        <p:nvSpPr>
          <p:cNvPr id="114" name="113 Rectángulo"/>
          <p:cNvSpPr/>
          <p:nvPr/>
        </p:nvSpPr>
        <p:spPr>
          <a:xfrm>
            <a:off x="3635896" y="2374143"/>
            <a:ext cx="1008112" cy="64807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000" b="1" dirty="0" smtClean="0">
                <a:solidFill>
                  <a:schemeClr val="tx1"/>
                </a:solidFill>
              </a:rPr>
              <a:t>PROCESS</a:t>
            </a:r>
          </a:p>
        </p:txBody>
      </p:sp>
      <p:cxnSp>
        <p:nvCxnSpPr>
          <p:cNvPr id="115" name="114 Conector recto de flecha"/>
          <p:cNvCxnSpPr/>
          <p:nvPr/>
        </p:nvCxnSpPr>
        <p:spPr>
          <a:xfrm>
            <a:off x="2843808" y="2518183"/>
            <a:ext cx="792000" cy="0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6" name="115 Conector recto de flecha"/>
          <p:cNvCxnSpPr/>
          <p:nvPr/>
        </p:nvCxnSpPr>
        <p:spPr>
          <a:xfrm>
            <a:off x="4644008" y="2662175"/>
            <a:ext cx="432048" cy="0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7" name="116 Conector recto de flecha"/>
          <p:cNvCxnSpPr/>
          <p:nvPr/>
        </p:nvCxnSpPr>
        <p:spPr>
          <a:xfrm>
            <a:off x="899592" y="2688003"/>
            <a:ext cx="936000" cy="0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18" name="117 Objeto"/>
          <p:cNvGraphicFramePr>
            <a:graphicFrameLocks noChangeAspect="1"/>
          </p:cNvGraphicFramePr>
          <p:nvPr/>
        </p:nvGraphicFramePr>
        <p:xfrm>
          <a:off x="1090489" y="2721310"/>
          <a:ext cx="317500" cy="228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382" name="Equation" r:id="rId4" imgW="317160" imgH="228600" progId="">
                  <p:embed/>
                </p:oleObj>
              </mc:Choice>
              <mc:Fallback>
                <p:oleObj name="Equation" r:id="rId4" imgW="317160" imgH="22860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90489" y="2721310"/>
                        <a:ext cx="317500" cy="2286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9" name="Object 7"/>
          <p:cNvGraphicFramePr>
            <a:graphicFrameLocks noChangeAspect="1"/>
          </p:cNvGraphicFramePr>
          <p:nvPr/>
        </p:nvGraphicFramePr>
        <p:xfrm>
          <a:off x="3022476" y="2505583"/>
          <a:ext cx="342900" cy="228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383" name="Equation" r:id="rId6" imgW="342720" imgH="228600" progId="">
                  <p:embed/>
                </p:oleObj>
              </mc:Choice>
              <mc:Fallback>
                <p:oleObj name="Equation" r:id="rId6" imgW="342720" imgH="22860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22476" y="2505583"/>
                        <a:ext cx="342900" cy="2286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0" name="Object 13"/>
          <p:cNvGraphicFramePr>
            <a:graphicFrameLocks noChangeAspect="1"/>
          </p:cNvGraphicFramePr>
          <p:nvPr/>
        </p:nvGraphicFramePr>
        <p:xfrm>
          <a:off x="4684589" y="2662572"/>
          <a:ext cx="355600" cy="228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384" name="Equation" r:id="rId8" imgW="355320" imgH="228600" progId="">
                  <p:embed/>
                </p:oleObj>
              </mc:Choice>
              <mc:Fallback>
                <p:oleObj name="Equation" r:id="rId8" imgW="355320" imgH="22860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84589" y="2662572"/>
                        <a:ext cx="355600" cy="2286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21" name="120 Conector recto de flecha"/>
          <p:cNvCxnSpPr/>
          <p:nvPr/>
        </p:nvCxnSpPr>
        <p:spPr>
          <a:xfrm>
            <a:off x="3779912" y="1942095"/>
            <a:ext cx="0" cy="432048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22" name="Object 16"/>
          <p:cNvGraphicFramePr>
            <a:graphicFrameLocks noChangeAspect="1"/>
          </p:cNvGraphicFramePr>
          <p:nvPr/>
        </p:nvGraphicFramePr>
        <p:xfrm>
          <a:off x="3843660" y="2014872"/>
          <a:ext cx="368300" cy="228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385" name="Equation" r:id="rId10" imgW="368280" imgH="228600" progId="">
                  <p:embed/>
                </p:oleObj>
              </mc:Choice>
              <mc:Fallback>
                <p:oleObj name="Equation" r:id="rId10" imgW="368280" imgH="22860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43660" y="2014872"/>
                        <a:ext cx="368300" cy="2286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3" name="122 Rectángulo"/>
          <p:cNvSpPr/>
          <p:nvPr/>
        </p:nvSpPr>
        <p:spPr>
          <a:xfrm>
            <a:off x="2915816" y="2014103"/>
            <a:ext cx="1008112" cy="21602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000" b="1" i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</a:t>
            </a:r>
            <a:r>
              <a:rPr lang="es-ES" sz="1000" b="1" i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tochasticity</a:t>
            </a:r>
            <a:endParaRPr lang="es-ES" sz="1000" b="1" i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4" name="123 Rectángulo"/>
          <p:cNvSpPr/>
          <p:nvPr/>
        </p:nvSpPr>
        <p:spPr>
          <a:xfrm>
            <a:off x="827584" y="2446151"/>
            <a:ext cx="1008112" cy="21602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000" b="1" i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r</a:t>
            </a:r>
            <a:r>
              <a:rPr lang="es-ES" sz="1000" b="1" i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eference</a:t>
            </a:r>
            <a:endParaRPr lang="es-ES" sz="1000" b="1" i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5" name="124 Rectángulo"/>
          <p:cNvSpPr/>
          <p:nvPr/>
        </p:nvSpPr>
        <p:spPr>
          <a:xfrm>
            <a:off x="2843808" y="2289162"/>
            <a:ext cx="792088" cy="21602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000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s-ES" sz="10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nput</a:t>
            </a:r>
          </a:p>
        </p:txBody>
      </p:sp>
      <p:sp>
        <p:nvSpPr>
          <p:cNvPr id="126" name="125 Rectángulo"/>
          <p:cNvSpPr/>
          <p:nvPr/>
        </p:nvSpPr>
        <p:spPr>
          <a:xfrm>
            <a:off x="4355976" y="2446151"/>
            <a:ext cx="1008112" cy="21602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0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output</a:t>
            </a:r>
          </a:p>
        </p:txBody>
      </p:sp>
      <p:graphicFrame>
        <p:nvGraphicFramePr>
          <p:cNvPr id="127" name="Object 30"/>
          <p:cNvGraphicFramePr>
            <a:graphicFrameLocks noChangeAspect="1"/>
          </p:cNvGraphicFramePr>
          <p:nvPr/>
        </p:nvGraphicFramePr>
        <p:xfrm>
          <a:off x="1954858" y="2374118"/>
          <a:ext cx="825500" cy="685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386" name="Equation" r:id="rId12" imgW="825480" imgH="685800" progId="">
                  <p:embed/>
                </p:oleObj>
              </mc:Choice>
              <mc:Fallback>
                <p:oleObj name="Equation" r:id="rId12" imgW="825480" imgH="68580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54858" y="2374118"/>
                        <a:ext cx="825500" cy="6858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8" name="127 Rectángulo"/>
          <p:cNvSpPr/>
          <p:nvPr/>
        </p:nvSpPr>
        <p:spPr>
          <a:xfrm>
            <a:off x="1835696" y="3670287"/>
            <a:ext cx="1008112" cy="72008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sz="1000" b="1" dirty="0" smtClean="0">
              <a:solidFill>
                <a:schemeClr val="tx1"/>
              </a:solidFill>
            </a:endParaRPr>
          </a:p>
        </p:txBody>
      </p:sp>
      <p:sp>
        <p:nvSpPr>
          <p:cNvPr id="129" name="128 Rectángulo"/>
          <p:cNvSpPr/>
          <p:nvPr/>
        </p:nvSpPr>
        <p:spPr>
          <a:xfrm>
            <a:off x="3635896" y="3670287"/>
            <a:ext cx="1008112" cy="64807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000" b="1" dirty="0" smtClean="0">
                <a:solidFill>
                  <a:schemeClr val="tx1"/>
                </a:solidFill>
              </a:rPr>
              <a:t>PROCESS</a:t>
            </a:r>
          </a:p>
        </p:txBody>
      </p:sp>
      <p:cxnSp>
        <p:nvCxnSpPr>
          <p:cNvPr id="130" name="129 Conector recto de flecha"/>
          <p:cNvCxnSpPr/>
          <p:nvPr/>
        </p:nvCxnSpPr>
        <p:spPr>
          <a:xfrm>
            <a:off x="2843808" y="4246351"/>
            <a:ext cx="792000" cy="0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1" name="130 Conector recto de flecha"/>
          <p:cNvCxnSpPr/>
          <p:nvPr/>
        </p:nvCxnSpPr>
        <p:spPr>
          <a:xfrm>
            <a:off x="4644008" y="3958319"/>
            <a:ext cx="432048" cy="0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2" name="131 Conector recto de flecha"/>
          <p:cNvCxnSpPr/>
          <p:nvPr/>
        </p:nvCxnSpPr>
        <p:spPr>
          <a:xfrm>
            <a:off x="899592" y="3984147"/>
            <a:ext cx="936000" cy="0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33" name="132 Objeto"/>
          <p:cNvGraphicFramePr>
            <a:graphicFrameLocks noChangeAspect="1"/>
          </p:cNvGraphicFramePr>
          <p:nvPr/>
        </p:nvGraphicFramePr>
        <p:xfrm>
          <a:off x="1097608" y="4017181"/>
          <a:ext cx="304800" cy="228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387" name="Equation" r:id="rId14" imgW="304560" imgH="228600" progId="">
                  <p:embed/>
                </p:oleObj>
              </mc:Choice>
              <mc:Fallback>
                <p:oleObj name="Equation" r:id="rId14" imgW="304560" imgH="22860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97608" y="4017181"/>
                        <a:ext cx="304800" cy="2286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4" name="Object 7"/>
          <p:cNvGraphicFramePr>
            <a:graphicFrameLocks noChangeAspect="1"/>
          </p:cNvGraphicFramePr>
          <p:nvPr/>
        </p:nvGraphicFramePr>
        <p:xfrm>
          <a:off x="3022476" y="4233775"/>
          <a:ext cx="342900" cy="228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388" name="Equation" r:id="rId16" imgW="342720" imgH="228600" progId="">
                  <p:embed/>
                </p:oleObj>
              </mc:Choice>
              <mc:Fallback>
                <p:oleObj name="Equation" r:id="rId16" imgW="342720" imgH="22860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22476" y="4233775"/>
                        <a:ext cx="342900" cy="2286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5" name="Object 13"/>
          <p:cNvGraphicFramePr>
            <a:graphicFrameLocks noChangeAspect="1"/>
          </p:cNvGraphicFramePr>
          <p:nvPr/>
        </p:nvGraphicFramePr>
        <p:xfrm>
          <a:off x="4691708" y="3958443"/>
          <a:ext cx="342900" cy="228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389" name="Equation" r:id="rId18" imgW="342720" imgH="228600" progId="">
                  <p:embed/>
                </p:oleObj>
              </mc:Choice>
              <mc:Fallback>
                <p:oleObj name="Equation" r:id="rId18" imgW="342720" imgH="22860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91708" y="3958443"/>
                        <a:ext cx="342900" cy="2286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36" name="135 Conector recto de flecha"/>
          <p:cNvCxnSpPr/>
          <p:nvPr/>
        </p:nvCxnSpPr>
        <p:spPr>
          <a:xfrm rot="10800000">
            <a:off x="3779912" y="4318358"/>
            <a:ext cx="0" cy="432048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37" name="Object 16"/>
          <p:cNvGraphicFramePr>
            <a:graphicFrameLocks noChangeAspect="1"/>
          </p:cNvGraphicFramePr>
          <p:nvPr/>
        </p:nvGraphicFramePr>
        <p:xfrm>
          <a:off x="3843660" y="4462375"/>
          <a:ext cx="368300" cy="228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390" name="Equation" r:id="rId20" imgW="368280" imgH="228600" progId="">
                  <p:embed/>
                </p:oleObj>
              </mc:Choice>
              <mc:Fallback>
                <p:oleObj name="Equation" r:id="rId20" imgW="368280" imgH="22860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43660" y="4462375"/>
                        <a:ext cx="368300" cy="2286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8" name="137 Rectángulo"/>
          <p:cNvSpPr/>
          <p:nvPr/>
        </p:nvSpPr>
        <p:spPr>
          <a:xfrm>
            <a:off x="2915816" y="4462375"/>
            <a:ext cx="1008112" cy="21602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000" b="1" i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</a:t>
            </a:r>
            <a:r>
              <a:rPr lang="es-ES" sz="1000" b="1" i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tochasticity</a:t>
            </a:r>
            <a:endParaRPr lang="es-ES" sz="1000" b="1" i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9" name="138 Rectángulo"/>
          <p:cNvSpPr/>
          <p:nvPr/>
        </p:nvSpPr>
        <p:spPr>
          <a:xfrm>
            <a:off x="827584" y="3742295"/>
            <a:ext cx="1008112" cy="21602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000" b="1" i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r</a:t>
            </a:r>
            <a:r>
              <a:rPr lang="es-ES" sz="1000" b="1" i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eference</a:t>
            </a:r>
            <a:endParaRPr lang="es-ES" sz="1000" b="1" i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0" name="139 Rectángulo"/>
          <p:cNvSpPr/>
          <p:nvPr/>
        </p:nvSpPr>
        <p:spPr>
          <a:xfrm>
            <a:off x="2843808" y="4017354"/>
            <a:ext cx="792088" cy="21602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000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s-ES" sz="10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nput</a:t>
            </a:r>
          </a:p>
        </p:txBody>
      </p:sp>
      <p:sp>
        <p:nvSpPr>
          <p:cNvPr id="141" name="140 Rectángulo"/>
          <p:cNvSpPr/>
          <p:nvPr/>
        </p:nvSpPr>
        <p:spPr>
          <a:xfrm>
            <a:off x="4355976" y="3742295"/>
            <a:ext cx="1008112" cy="21602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0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output</a:t>
            </a:r>
          </a:p>
        </p:txBody>
      </p:sp>
      <p:graphicFrame>
        <p:nvGraphicFramePr>
          <p:cNvPr id="142" name="Object 30"/>
          <p:cNvGraphicFramePr>
            <a:graphicFrameLocks noChangeAspect="1"/>
          </p:cNvGraphicFramePr>
          <p:nvPr/>
        </p:nvGraphicFramePr>
        <p:xfrm>
          <a:off x="1954858" y="3670262"/>
          <a:ext cx="825500" cy="685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391" name="Equation" r:id="rId22" imgW="825480" imgH="685800" progId="">
                  <p:embed/>
                </p:oleObj>
              </mc:Choice>
              <mc:Fallback>
                <p:oleObj name="Equation" r:id="rId22" imgW="825480" imgH="68580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54858" y="3670262"/>
                        <a:ext cx="825500" cy="6858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43" name="142 Conector recto"/>
          <p:cNvCxnSpPr/>
          <p:nvPr/>
        </p:nvCxnSpPr>
        <p:spPr>
          <a:xfrm>
            <a:off x="2843808" y="3761343"/>
            <a:ext cx="216024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4" name="143 Conector recto"/>
          <p:cNvCxnSpPr/>
          <p:nvPr/>
        </p:nvCxnSpPr>
        <p:spPr>
          <a:xfrm flipV="1">
            <a:off x="3059832" y="3266217"/>
            <a:ext cx="0" cy="50400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5" name="144 Conector recto"/>
          <p:cNvCxnSpPr/>
          <p:nvPr/>
        </p:nvCxnSpPr>
        <p:spPr>
          <a:xfrm>
            <a:off x="3055070" y="3274305"/>
            <a:ext cx="72008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6" name="145 Conector recto"/>
          <p:cNvCxnSpPr/>
          <p:nvPr/>
        </p:nvCxnSpPr>
        <p:spPr>
          <a:xfrm>
            <a:off x="3345483" y="3263639"/>
            <a:ext cx="43200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7" name="146 Arco"/>
          <p:cNvSpPr/>
          <p:nvPr/>
        </p:nvSpPr>
        <p:spPr>
          <a:xfrm>
            <a:off x="3122316" y="3153531"/>
            <a:ext cx="216024" cy="216024"/>
          </a:xfrm>
          <a:prstGeom prst="arc">
            <a:avLst>
              <a:gd name="adj1" fmla="val 10668160"/>
              <a:gd name="adj2" fmla="val 309154"/>
            </a:avLst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cxnSp>
        <p:nvCxnSpPr>
          <p:cNvPr id="148" name="147 Conector recto de flecha"/>
          <p:cNvCxnSpPr/>
          <p:nvPr/>
        </p:nvCxnSpPr>
        <p:spPr>
          <a:xfrm rot="10800000">
            <a:off x="3779912" y="3022215"/>
            <a:ext cx="0" cy="252000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9" name="148 Conector recto de flecha"/>
          <p:cNvCxnSpPr/>
          <p:nvPr/>
        </p:nvCxnSpPr>
        <p:spPr>
          <a:xfrm>
            <a:off x="3779912" y="3418287"/>
            <a:ext cx="0" cy="252000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0" name="149 Conector recto"/>
          <p:cNvCxnSpPr/>
          <p:nvPr/>
        </p:nvCxnSpPr>
        <p:spPr>
          <a:xfrm flipV="1">
            <a:off x="3250456" y="3024249"/>
            <a:ext cx="0" cy="39600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1" name="150 Conector recto"/>
          <p:cNvCxnSpPr/>
          <p:nvPr/>
        </p:nvCxnSpPr>
        <p:spPr>
          <a:xfrm>
            <a:off x="3239912" y="3416039"/>
            <a:ext cx="54000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2" name="151 Conector recto"/>
          <p:cNvCxnSpPr/>
          <p:nvPr/>
        </p:nvCxnSpPr>
        <p:spPr>
          <a:xfrm>
            <a:off x="2843808" y="3022215"/>
            <a:ext cx="39600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3" name="152 Rectángulo"/>
          <p:cNvSpPr/>
          <p:nvPr/>
        </p:nvSpPr>
        <p:spPr>
          <a:xfrm>
            <a:off x="3059832" y="3382255"/>
            <a:ext cx="792088" cy="21602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000" b="1" i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exchange</a:t>
            </a:r>
            <a:endParaRPr lang="es-ES" sz="1000" b="1" i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54" name="Object 36"/>
          <p:cNvGraphicFramePr>
            <a:graphicFrameLocks noChangeAspect="1"/>
          </p:cNvGraphicFramePr>
          <p:nvPr/>
        </p:nvGraphicFramePr>
        <p:xfrm>
          <a:off x="3782070" y="3382181"/>
          <a:ext cx="482600" cy="228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392" name="Equation" r:id="rId24" imgW="482400" imgH="228600" progId="">
                  <p:embed/>
                </p:oleObj>
              </mc:Choice>
              <mc:Fallback>
                <p:oleObj name="Equation" r:id="rId24" imgW="482400" imgH="22860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82070" y="3382181"/>
                        <a:ext cx="482600" cy="2286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5" name="Object 37"/>
          <p:cNvGraphicFramePr>
            <a:graphicFrameLocks noChangeAspect="1"/>
          </p:cNvGraphicFramePr>
          <p:nvPr/>
        </p:nvGraphicFramePr>
        <p:xfrm>
          <a:off x="3779912" y="3081647"/>
          <a:ext cx="482600" cy="228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393" name="Equation" r:id="rId26" imgW="482400" imgH="228600" progId="">
                  <p:embed/>
                </p:oleObj>
              </mc:Choice>
              <mc:Fallback>
                <p:oleObj name="Equation" r:id="rId26" imgW="482400" imgH="22860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79912" y="3081647"/>
                        <a:ext cx="482600" cy="2286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56" name="155 Conector angular"/>
          <p:cNvCxnSpPr/>
          <p:nvPr/>
        </p:nvCxnSpPr>
        <p:spPr>
          <a:xfrm rot="5400000">
            <a:off x="3491880" y="3454263"/>
            <a:ext cx="72008" cy="1800200"/>
          </a:xfrm>
          <a:prstGeom prst="bentConnector3">
            <a:avLst>
              <a:gd name="adj1" fmla="val 866405"/>
            </a:avLst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7" name="156 Conector angular"/>
          <p:cNvCxnSpPr/>
          <p:nvPr/>
        </p:nvCxnSpPr>
        <p:spPr>
          <a:xfrm rot="5400000">
            <a:off x="3491880" y="1438039"/>
            <a:ext cx="72008" cy="1800200"/>
          </a:xfrm>
          <a:prstGeom prst="bentConnector3">
            <a:avLst>
              <a:gd name="adj1" fmla="val -878047"/>
            </a:avLst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8" name="157 Conector recto"/>
          <p:cNvCxnSpPr/>
          <p:nvPr/>
        </p:nvCxnSpPr>
        <p:spPr>
          <a:xfrm>
            <a:off x="4421634" y="2160277"/>
            <a:ext cx="0" cy="216024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9" name="158 Rectángulo"/>
          <p:cNvSpPr/>
          <p:nvPr/>
        </p:nvSpPr>
        <p:spPr>
          <a:xfrm>
            <a:off x="3059832" y="4966431"/>
            <a:ext cx="1008112" cy="21602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000" b="1" i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measurements</a:t>
            </a:r>
            <a:endParaRPr lang="es-ES" sz="1000" b="1" i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0" name="159 Rectángulo"/>
          <p:cNvSpPr/>
          <p:nvPr/>
        </p:nvSpPr>
        <p:spPr>
          <a:xfrm>
            <a:off x="3059832" y="1438039"/>
            <a:ext cx="1008112" cy="21602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000" b="1" i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measurements</a:t>
            </a:r>
            <a:endParaRPr lang="es-ES" sz="1000" b="1" i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61" name="160 Conector recto de flecha"/>
          <p:cNvCxnSpPr>
            <a:stCxn id="113" idx="2"/>
            <a:endCxn id="128" idx="0"/>
          </p:cNvCxnSpPr>
          <p:nvPr/>
        </p:nvCxnSpPr>
        <p:spPr>
          <a:xfrm>
            <a:off x="2339752" y="3094223"/>
            <a:ext cx="0" cy="576064"/>
          </a:xfrm>
          <a:prstGeom prst="straightConnector1">
            <a:avLst/>
          </a:prstGeom>
          <a:ln w="19050">
            <a:solidFill>
              <a:schemeClr val="tx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2" name="161 Rectángulo"/>
          <p:cNvSpPr/>
          <p:nvPr/>
        </p:nvSpPr>
        <p:spPr>
          <a:xfrm>
            <a:off x="1331640" y="3310247"/>
            <a:ext cx="1080120" cy="28803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000" b="1" i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Communication</a:t>
            </a:r>
            <a:endParaRPr lang="es-ES" sz="1000" b="1" i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6" name="26 Rectángulo"/>
          <p:cNvSpPr/>
          <p:nvPr/>
        </p:nvSpPr>
        <p:spPr>
          <a:xfrm>
            <a:off x="971600" y="692696"/>
            <a:ext cx="8143932" cy="51189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endParaRPr lang="es-ES" sz="2600" b="1" dirty="0" smtClean="0">
              <a:ln w="9000" cmpd="sng">
                <a:noFill/>
                <a:prstDash val="solid"/>
              </a:ln>
              <a:solidFill>
                <a:srgbClr val="50DF17"/>
              </a:solidFill>
              <a:effectLst>
                <a:reflection blurRad="12700" stA="28000" endPos="45000" dist="1000" dir="5400000" sy="-100000" algn="bl" rotWithShape="0"/>
              </a:effectLst>
              <a:latin typeface="Myriad Pro" pitchFamily="34" charset="0"/>
            </a:endParaRPr>
          </a:p>
        </p:txBody>
      </p:sp>
      <p:pic>
        <p:nvPicPr>
          <p:cNvPr id="197" name="Picture 2"/>
          <p:cNvPicPr>
            <a:picLocks noChangeAspect="1" noChangeArrowheads="1"/>
          </p:cNvPicPr>
          <p:nvPr/>
        </p:nvPicPr>
        <p:blipFill>
          <a:blip r:embed="rId28" cstate="print"/>
          <a:srcRect/>
          <a:stretch>
            <a:fillRect/>
          </a:stretch>
        </p:blipFill>
        <p:spPr bwMode="auto">
          <a:xfrm>
            <a:off x="4756346" y="2757828"/>
            <a:ext cx="2728160" cy="12724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98" name="197 Cilindro"/>
          <p:cNvSpPr>
            <a:spLocks noChangeAspect="1"/>
          </p:cNvSpPr>
          <p:nvPr/>
        </p:nvSpPr>
        <p:spPr>
          <a:xfrm rot="5220000">
            <a:off x="6273150" y="3469127"/>
            <a:ext cx="242526" cy="437149"/>
          </a:xfrm>
          <a:prstGeom prst="can">
            <a:avLst/>
          </a:prstGeom>
          <a:gradFill flip="none" rotWithShape="1">
            <a:gsLst>
              <a:gs pos="0">
                <a:srgbClr val="FFFFFF"/>
              </a:gs>
              <a:gs pos="7001">
                <a:srgbClr val="E6E6E6"/>
              </a:gs>
              <a:gs pos="32001">
                <a:srgbClr val="7D8496"/>
              </a:gs>
              <a:gs pos="47000">
                <a:srgbClr val="E6E6E6"/>
              </a:gs>
              <a:gs pos="85001">
                <a:srgbClr val="7D8496"/>
              </a:gs>
              <a:gs pos="100000">
                <a:srgbClr val="E6E6E6"/>
              </a:gs>
            </a:gsLst>
            <a:lin ang="10800000" scaled="1"/>
            <a:tileRect/>
          </a:gradFill>
          <a:ln w="9525">
            <a:solidFill>
              <a:schemeClr val="bg1">
                <a:lumMod val="50000"/>
              </a:schemeClr>
            </a:solidFill>
          </a:ln>
          <a:scene3d>
            <a:camera prst="orthographicFront">
              <a:rot lat="1200000" lon="272018" rev="2040000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199" name="198 Rectángulo"/>
          <p:cNvSpPr/>
          <p:nvPr/>
        </p:nvSpPr>
        <p:spPr>
          <a:xfrm rot="1080000">
            <a:off x="6135943" y="3661980"/>
            <a:ext cx="806946" cy="175965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>
              <a:rot lat="1200000" lon="0" rev="0"/>
            </a:camera>
            <a:lightRig rig="threePt" dir="t"/>
          </a:scene3d>
        </p:spPr>
        <p:txBody>
          <a:bodyPr wrap="square">
            <a:spAutoFit/>
          </a:bodyPr>
          <a:lstStyle/>
          <a:p>
            <a:pPr marL="457200" indent="-457200"/>
            <a:r>
              <a:rPr lang="es-ES_tradnl" sz="500" b="1" dirty="0" smtClean="0">
                <a:solidFill>
                  <a:srgbClr val="00519E"/>
                </a:solidFill>
                <a:latin typeface="TitilliumText22L Regular"/>
                <a:cs typeface="TitilliumText22L Regular"/>
              </a:rPr>
              <a:t>Hydrogen</a:t>
            </a:r>
          </a:p>
        </p:txBody>
      </p:sp>
      <p:pic>
        <p:nvPicPr>
          <p:cNvPr id="200" name="Picture 3" descr="C:\Users\Felix Garcia\Desktop\Batería.png"/>
          <p:cNvPicPr>
            <a:picLocks noChangeAspect="1" noChangeArrowheads="1"/>
          </p:cNvPicPr>
          <p:nvPr/>
        </p:nvPicPr>
        <p:blipFill>
          <a:blip r:embed="rId29" cstate="print"/>
          <a:srcRect/>
          <a:stretch>
            <a:fillRect/>
          </a:stretch>
        </p:blipFill>
        <p:spPr bwMode="auto">
          <a:xfrm>
            <a:off x="5207007" y="3340106"/>
            <a:ext cx="1095609" cy="1359611"/>
          </a:xfrm>
          <a:prstGeom prst="rect">
            <a:avLst/>
          </a:prstGeom>
          <a:noFill/>
        </p:spPr>
      </p:pic>
      <p:pic>
        <p:nvPicPr>
          <p:cNvPr id="201" name="Picture 2"/>
          <p:cNvPicPr>
            <a:picLocks noChangeAspect="1" noChangeArrowheads="1"/>
          </p:cNvPicPr>
          <p:nvPr/>
        </p:nvPicPr>
        <p:blipFill>
          <a:blip r:embed="rId28" cstate="print"/>
          <a:srcRect/>
          <a:stretch>
            <a:fillRect/>
          </a:stretch>
        </p:blipFill>
        <p:spPr bwMode="auto">
          <a:xfrm>
            <a:off x="2631155" y="3764813"/>
            <a:ext cx="2728160" cy="12724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02" name="201 Cilindro"/>
          <p:cNvSpPr>
            <a:spLocks noChangeAspect="1"/>
          </p:cNvSpPr>
          <p:nvPr/>
        </p:nvSpPr>
        <p:spPr>
          <a:xfrm rot="5220000">
            <a:off x="4147959" y="4476112"/>
            <a:ext cx="242526" cy="437149"/>
          </a:xfrm>
          <a:prstGeom prst="can">
            <a:avLst/>
          </a:prstGeom>
          <a:gradFill flip="none" rotWithShape="1">
            <a:gsLst>
              <a:gs pos="0">
                <a:srgbClr val="FFFFFF"/>
              </a:gs>
              <a:gs pos="7001">
                <a:srgbClr val="E6E6E6"/>
              </a:gs>
              <a:gs pos="32001">
                <a:srgbClr val="7D8496"/>
              </a:gs>
              <a:gs pos="47000">
                <a:srgbClr val="E6E6E6"/>
              </a:gs>
              <a:gs pos="85001">
                <a:srgbClr val="7D8496"/>
              </a:gs>
              <a:gs pos="100000">
                <a:srgbClr val="E6E6E6"/>
              </a:gs>
            </a:gsLst>
            <a:lin ang="10800000" scaled="1"/>
            <a:tileRect/>
          </a:gradFill>
          <a:ln w="9525">
            <a:solidFill>
              <a:schemeClr val="bg1">
                <a:lumMod val="50000"/>
              </a:schemeClr>
            </a:solidFill>
          </a:ln>
          <a:scene3d>
            <a:camera prst="orthographicFront">
              <a:rot lat="1200000" lon="272018" rev="2040000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203" name="202 Rectángulo"/>
          <p:cNvSpPr/>
          <p:nvPr/>
        </p:nvSpPr>
        <p:spPr>
          <a:xfrm rot="1080000">
            <a:off x="4010752" y="4668965"/>
            <a:ext cx="806946" cy="175965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>
              <a:rot lat="1200000" lon="0" rev="0"/>
            </a:camera>
            <a:lightRig rig="threePt" dir="t"/>
          </a:scene3d>
        </p:spPr>
        <p:txBody>
          <a:bodyPr wrap="square">
            <a:spAutoFit/>
          </a:bodyPr>
          <a:lstStyle/>
          <a:p>
            <a:pPr marL="457200" indent="-457200"/>
            <a:r>
              <a:rPr lang="es-ES_tradnl" sz="500" b="1" dirty="0" smtClean="0">
                <a:solidFill>
                  <a:srgbClr val="00519E"/>
                </a:solidFill>
                <a:latin typeface="TitilliumText22L Regular"/>
                <a:cs typeface="TitilliumText22L Regular"/>
              </a:rPr>
              <a:t>Hydrogen</a:t>
            </a:r>
          </a:p>
        </p:txBody>
      </p:sp>
      <p:pic>
        <p:nvPicPr>
          <p:cNvPr id="204" name="Picture 3" descr="C:\Users\Felix Garcia\Desktop\Batería.png"/>
          <p:cNvPicPr>
            <a:picLocks noChangeAspect="1" noChangeArrowheads="1"/>
          </p:cNvPicPr>
          <p:nvPr/>
        </p:nvPicPr>
        <p:blipFill>
          <a:blip r:embed="rId29" cstate="print"/>
          <a:srcRect/>
          <a:stretch>
            <a:fillRect/>
          </a:stretch>
        </p:blipFill>
        <p:spPr bwMode="auto">
          <a:xfrm>
            <a:off x="3081816" y="4347091"/>
            <a:ext cx="1095609" cy="1359611"/>
          </a:xfrm>
          <a:prstGeom prst="rect">
            <a:avLst/>
          </a:prstGeom>
          <a:noFill/>
        </p:spPr>
      </p:pic>
      <p:pic>
        <p:nvPicPr>
          <p:cNvPr id="205" name="Picture 2"/>
          <p:cNvPicPr>
            <a:picLocks noChangeAspect="1" noChangeArrowheads="1"/>
          </p:cNvPicPr>
          <p:nvPr/>
        </p:nvPicPr>
        <p:blipFill>
          <a:blip r:embed="rId28" cstate="print"/>
          <a:srcRect/>
          <a:stretch>
            <a:fillRect/>
          </a:stretch>
        </p:blipFill>
        <p:spPr bwMode="auto">
          <a:xfrm>
            <a:off x="6020305" y="4125980"/>
            <a:ext cx="2728160" cy="12724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06" name="205 Cilindro"/>
          <p:cNvSpPr>
            <a:spLocks noChangeAspect="1"/>
          </p:cNvSpPr>
          <p:nvPr/>
        </p:nvSpPr>
        <p:spPr>
          <a:xfrm rot="5220000">
            <a:off x="7537109" y="4837279"/>
            <a:ext cx="242526" cy="437149"/>
          </a:xfrm>
          <a:prstGeom prst="can">
            <a:avLst/>
          </a:prstGeom>
          <a:gradFill flip="none" rotWithShape="1">
            <a:gsLst>
              <a:gs pos="0">
                <a:srgbClr val="FFFFFF"/>
              </a:gs>
              <a:gs pos="7001">
                <a:srgbClr val="E6E6E6"/>
              </a:gs>
              <a:gs pos="32001">
                <a:srgbClr val="7D8496"/>
              </a:gs>
              <a:gs pos="47000">
                <a:srgbClr val="E6E6E6"/>
              </a:gs>
              <a:gs pos="85001">
                <a:srgbClr val="7D8496"/>
              </a:gs>
              <a:gs pos="100000">
                <a:srgbClr val="E6E6E6"/>
              </a:gs>
            </a:gsLst>
            <a:lin ang="10800000" scaled="1"/>
            <a:tileRect/>
          </a:gradFill>
          <a:ln w="9525">
            <a:solidFill>
              <a:schemeClr val="bg1">
                <a:lumMod val="50000"/>
              </a:schemeClr>
            </a:solidFill>
          </a:ln>
          <a:scene3d>
            <a:camera prst="orthographicFront">
              <a:rot lat="1200000" lon="272018" rev="2040000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207" name="206 Rectángulo"/>
          <p:cNvSpPr/>
          <p:nvPr/>
        </p:nvSpPr>
        <p:spPr>
          <a:xfrm rot="1080000">
            <a:off x="7399902" y="5030132"/>
            <a:ext cx="806946" cy="175965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>
              <a:rot lat="1200000" lon="0" rev="0"/>
            </a:camera>
            <a:lightRig rig="threePt" dir="t"/>
          </a:scene3d>
        </p:spPr>
        <p:txBody>
          <a:bodyPr wrap="square">
            <a:spAutoFit/>
          </a:bodyPr>
          <a:lstStyle/>
          <a:p>
            <a:pPr marL="457200" indent="-457200"/>
            <a:r>
              <a:rPr lang="es-ES_tradnl" sz="500" b="1" dirty="0" smtClean="0">
                <a:solidFill>
                  <a:srgbClr val="00519E"/>
                </a:solidFill>
                <a:latin typeface="TitilliumText22L Regular"/>
                <a:cs typeface="TitilliumText22L Regular"/>
              </a:rPr>
              <a:t>Hydrogen</a:t>
            </a:r>
          </a:p>
        </p:txBody>
      </p:sp>
      <p:pic>
        <p:nvPicPr>
          <p:cNvPr id="208" name="Picture 3" descr="C:\Users\Felix Garcia\Desktop\Batería.png"/>
          <p:cNvPicPr>
            <a:picLocks noChangeAspect="1" noChangeArrowheads="1"/>
          </p:cNvPicPr>
          <p:nvPr/>
        </p:nvPicPr>
        <p:blipFill>
          <a:blip r:embed="rId29" cstate="print"/>
          <a:srcRect/>
          <a:stretch>
            <a:fillRect/>
          </a:stretch>
        </p:blipFill>
        <p:spPr bwMode="auto">
          <a:xfrm>
            <a:off x="6470966" y="4708258"/>
            <a:ext cx="1095609" cy="1359611"/>
          </a:xfrm>
          <a:prstGeom prst="rect">
            <a:avLst/>
          </a:prstGeom>
          <a:noFill/>
        </p:spPr>
      </p:pic>
      <p:pic>
        <p:nvPicPr>
          <p:cNvPr id="209" name="Picture 2"/>
          <p:cNvPicPr>
            <a:picLocks noChangeAspect="1" noChangeArrowheads="1"/>
          </p:cNvPicPr>
          <p:nvPr/>
        </p:nvPicPr>
        <p:blipFill>
          <a:blip r:embed="rId28" cstate="print"/>
          <a:srcRect/>
          <a:stretch>
            <a:fillRect/>
          </a:stretch>
        </p:blipFill>
        <p:spPr bwMode="auto">
          <a:xfrm>
            <a:off x="3860065" y="4968758"/>
            <a:ext cx="2728160" cy="12724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10" name="209 Cilindro"/>
          <p:cNvSpPr>
            <a:spLocks noChangeAspect="1"/>
          </p:cNvSpPr>
          <p:nvPr/>
        </p:nvSpPr>
        <p:spPr>
          <a:xfrm rot="5220000">
            <a:off x="5376869" y="5680057"/>
            <a:ext cx="242526" cy="437149"/>
          </a:xfrm>
          <a:prstGeom prst="can">
            <a:avLst/>
          </a:prstGeom>
          <a:gradFill flip="none" rotWithShape="1">
            <a:gsLst>
              <a:gs pos="0">
                <a:srgbClr val="FFFFFF"/>
              </a:gs>
              <a:gs pos="7001">
                <a:srgbClr val="E6E6E6"/>
              </a:gs>
              <a:gs pos="32001">
                <a:srgbClr val="7D8496"/>
              </a:gs>
              <a:gs pos="47000">
                <a:srgbClr val="E6E6E6"/>
              </a:gs>
              <a:gs pos="85001">
                <a:srgbClr val="7D8496"/>
              </a:gs>
              <a:gs pos="100000">
                <a:srgbClr val="E6E6E6"/>
              </a:gs>
            </a:gsLst>
            <a:lin ang="10800000" scaled="1"/>
            <a:tileRect/>
          </a:gradFill>
          <a:ln w="9525">
            <a:solidFill>
              <a:schemeClr val="bg1">
                <a:lumMod val="50000"/>
              </a:schemeClr>
            </a:solidFill>
          </a:ln>
          <a:scene3d>
            <a:camera prst="orthographicFront">
              <a:rot lat="1200000" lon="272018" rev="2040000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211" name="210 Rectángulo"/>
          <p:cNvSpPr/>
          <p:nvPr/>
        </p:nvSpPr>
        <p:spPr>
          <a:xfrm rot="1080000">
            <a:off x="5239662" y="5872910"/>
            <a:ext cx="806946" cy="175965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>
              <a:rot lat="1200000" lon="0" rev="0"/>
            </a:camera>
            <a:lightRig rig="threePt" dir="t"/>
          </a:scene3d>
        </p:spPr>
        <p:txBody>
          <a:bodyPr wrap="square">
            <a:spAutoFit/>
          </a:bodyPr>
          <a:lstStyle/>
          <a:p>
            <a:pPr marL="457200" indent="-457200"/>
            <a:r>
              <a:rPr lang="es-ES_tradnl" sz="500" b="1" dirty="0" smtClean="0">
                <a:solidFill>
                  <a:srgbClr val="00519E"/>
                </a:solidFill>
                <a:latin typeface="TitilliumText22L Regular"/>
                <a:cs typeface="TitilliumText22L Regular"/>
              </a:rPr>
              <a:t>Hydrogen</a:t>
            </a:r>
          </a:p>
        </p:txBody>
      </p:sp>
      <p:cxnSp>
        <p:nvCxnSpPr>
          <p:cNvPr id="212" name="211 Conector recto de flecha"/>
          <p:cNvCxnSpPr>
            <a:stCxn id="199" idx="3"/>
          </p:cNvCxnSpPr>
          <p:nvPr/>
        </p:nvCxnSpPr>
        <p:spPr>
          <a:xfrm>
            <a:off x="6923141" y="3874643"/>
            <a:ext cx="817211" cy="659740"/>
          </a:xfrm>
          <a:prstGeom prst="straightConnector1">
            <a:avLst/>
          </a:prstGeom>
          <a:ln w="25400">
            <a:gradFill>
              <a:gsLst>
                <a:gs pos="0">
                  <a:schemeClr val="accent1">
                    <a:tint val="66000"/>
                    <a:satMod val="160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5400000" scaled="0"/>
            </a:gra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3" name="212 Conector recto de flecha"/>
          <p:cNvCxnSpPr/>
          <p:nvPr/>
        </p:nvCxnSpPr>
        <p:spPr>
          <a:xfrm flipV="1">
            <a:off x="4932040" y="3886311"/>
            <a:ext cx="648072" cy="288032"/>
          </a:xfrm>
          <a:prstGeom prst="straightConnector1">
            <a:avLst/>
          </a:prstGeom>
          <a:ln w="25400">
            <a:gradFill>
              <a:gsLst>
                <a:gs pos="0">
                  <a:schemeClr val="accent1">
                    <a:tint val="66000"/>
                    <a:satMod val="160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5400000" scaled="0"/>
            </a:gra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4" name="213 Conector recto de flecha"/>
          <p:cNvCxnSpPr/>
          <p:nvPr/>
        </p:nvCxnSpPr>
        <p:spPr>
          <a:xfrm flipV="1">
            <a:off x="6372200" y="5398479"/>
            <a:ext cx="1080120" cy="360040"/>
          </a:xfrm>
          <a:prstGeom prst="straightConnector1">
            <a:avLst/>
          </a:prstGeom>
          <a:ln w="25400">
            <a:gradFill>
              <a:gsLst>
                <a:gs pos="0">
                  <a:schemeClr val="accent1">
                    <a:tint val="66000"/>
                    <a:satMod val="160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5400000" scaled="0"/>
            </a:gra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5" name="214 Conector recto de flecha"/>
          <p:cNvCxnSpPr/>
          <p:nvPr/>
        </p:nvCxnSpPr>
        <p:spPr>
          <a:xfrm>
            <a:off x="2843808" y="3598279"/>
            <a:ext cx="648072" cy="449117"/>
          </a:xfrm>
          <a:prstGeom prst="straightConnector1">
            <a:avLst/>
          </a:prstGeom>
          <a:ln w="25400">
            <a:gradFill>
              <a:gsLst>
                <a:gs pos="0">
                  <a:schemeClr val="accent1">
                    <a:tint val="66000"/>
                    <a:satMod val="160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5400000" scaled="0"/>
            </a:gra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16" name="Picture 4"/>
          <p:cNvPicPr>
            <a:picLocks noChangeAspect="1" noChangeArrowheads="1"/>
          </p:cNvPicPr>
          <p:nvPr/>
        </p:nvPicPr>
        <p:blipFill>
          <a:blip r:embed="rId30" cstate="print"/>
          <a:srcRect/>
          <a:stretch>
            <a:fillRect/>
          </a:stretch>
        </p:blipFill>
        <p:spPr bwMode="auto">
          <a:xfrm>
            <a:off x="5540284" y="3917977"/>
            <a:ext cx="1047940" cy="1061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217" name="216 Conector recto de flecha"/>
          <p:cNvCxnSpPr/>
          <p:nvPr/>
        </p:nvCxnSpPr>
        <p:spPr>
          <a:xfrm>
            <a:off x="5076056" y="4603546"/>
            <a:ext cx="504056" cy="74853"/>
          </a:xfrm>
          <a:prstGeom prst="straightConnector1">
            <a:avLst/>
          </a:prstGeom>
          <a:ln w="25400">
            <a:gradFill>
              <a:gsLst>
                <a:gs pos="0">
                  <a:schemeClr val="accent1">
                    <a:tint val="66000"/>
                    <a:satMod val="160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5400000" scaled="0"/>
            </a:gra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8" name="217 Conector recto de flecha"/>
          <p:cNvCxnSpPr/>
          <p:nvPr/>
        </p:nvCxnSpPr>
        <p:spPr>
          <a:xfrm flipH="1">
            <a:off x="5580112" y="4966431"/>
            <a:ext cx="360040" cy="432048"/>
          </a:xfrm>
          <a:prstGeom prst="straightConnector1">
            <a:avLst/>
          </a:prstGeom>
          <a:ln w="25400">
            <a:gradFill>
              <a:gsLst>
                <a:gs pos="0">
                  <a:schemeClr val="accent1">
                    <a:tint val="66000"/>
                    <a:satMod val="160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5400000" scaled="0"/>
            </a:gra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9" name="218 Conector recto de flecha"/>
          <p:cNvCxnSpPr/>
          <p:nvPr/>
        </p:nvCxnSpPr>
        <p:spPr>
          <a:xfrm flipH="1">
            <a:off x="6300192" y="3958319"/>
            <a:ext cx="288032" cy="432048"/>
          </a:xfrm>
          <a:prstGeom prst="straightConnector1">
            <a:avLst/>
          </a:prstGeom>
          <a:ln w="25400">
            <a:gradFill>
              <a:gsLst>
                <a:gs pos="0">
                  <a:schemeClr val="accent1">
                    <a:tint val="66000"/>
                    <a:satMod val="160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5400000" scaled="0"/>
            </a:gra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0" name="219 Conector recto de flecha"/>
          <p:cNvCxnSpPr/>
          <p:nvPr/>
        </p:nvCxnSpPr>
        <p:spPr>
          <a:xfrm>
            <a:off x="6516216" y="4747562"/>
            <a:ext cx="360040" cy="74853"/>
          </a:xfrm>
          <a:prstGeom prst="straightConnector1">
            <a:avLst/>
          </a:prstGeom>
          <a:ln w="25400">
            <a:gradFill>
              <a:gsLst>
                <a:gs pos="0">
                  <a:schemeClr val="accent1">
                    <a:tint val="66000"/>
                    <a:satMod val="160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5400000" scaled="0"/>
            </a:gra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1" name="220 Conector recto de flecha"/>
          <p:cNvCxnSpPr/>
          <p:nvPr/>
        </p:nvCxnSpPr>
        <p:spPr>
          <a:xfrm flipH="1">
            <a:off x="5220072" y="3886311"/>
            <a:ext cx="432048" cy="1512168"/>
          </a:xfrm>
          <a:prstGeom prst="straightConnector1">
            <a:avLst/>
          </a:prstGeom>
          <a:ln w="25400">
            <a:gradFill>
              <a:gsLst>
                <a:gs pos="0">
                  <a:schemeClr val="accent1">
                    <a:tint val="66000"/>
                    <a:satMod val="160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5400000" scaled="0"/>
            </a:gra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2" name="221 Conector recto de flecha"/>
          <p:cNvCxnSpPr/>
          <p:nvPr/>
        </p:nvCxnSpPr>
        <p:spPr>
          <a:xfrm>
            <a:off x="4716016" y="4960741"/>
            <a:ext cx="2016224" cy="149706"/>
          </a:xfrm>
          <a:prstGeom prst="straightConnector1">
            <a:avLst/>
          </a:prstGeom>
          <a:ln w="25400">
            <a:gradFill>
              <a:gsLst>
                <a:gs pos="0">
                  <a:schemeClr val="accent1">
                    <a:tint val="66000"/>
                    <a:satMod val="160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5400000" scaled="0"/>
            </a:gra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7" name="86 Conector recto de flecha"/>
          <p:cNvCxnSpPr/>
          <p:nvPr/>
        </p:nvCxnSpPr>
        <p:spPr>
          <a:xfrm flipV="1">
            <a:off x="2339752" y="4966431"/>
            <a:ext cx="1080120" cy="144016"/>
          </a:xfrm>
          <a:prstGeom prst="straightConnector1">
            <a:avLst/>
          </a:prstGeom>
          <a:ln w="25400">
            <a:gradFill>
              <a:gsLst>
                <a:gs pos="0">
                  <a:schemeClr val="accent1">
                    <a:tint val="66000"/>
                    <a:satMod val="160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5400000" scaled="0"/>
            </a:gra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9" name="88 Rectángulo"/>
          <p:cNvSpPr/>
          <p:nvPr/>
        </p:nvSpPr>
        <p:spPr>
          <a:xfrm>
            <a:off x="137360" y="807791"/>
            <a:ext cx="8712968" cy="5400600"/>
          </a:xfrm>
          <a:prstGeom prst="rect">
            <a:avLst/>
          </a:prstGeom>
          <a:solidFill>
            <a:schemeClr val="bg1">
              <a:alpha val="8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90" name="31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7010432" y="6492899"/>
            <a:ext cx="2133600" cy="365125"/>
          </a:xfrm>
        </p:spPr>
        <p:txBody>
          <a:bodyPr/>
          <a:lstStyle/>
          <a:p>
            <a:fld id="{097D80E7-8DAC-4BA5-B074-EAA36A9A597A}" type="slidenum">
              <a:rPr lang="es-ES" b="1" smtClean="0">
                <a:solidFill>
                  <a:schemeClr val="bg1"/>
                </a:solidFill>
              </a:rPr>
              <a:pPr/>
              <a:t>7</a:t>
            </a:fld>
            <a:r>
              <a:rPr lang="es-ES" b="1" dirty="0" smtClean="0">
                <a:solidFill>
                  <a:schemeClr val="bg1"/>
                </a:solidFill>
              </a:rPr>
              <a:t>/16</a:t>
            </a:r>
            <a:endParaRPr lang="es-ES" b="1" dirty="0">
              <a:solidFill>
                <a:schemeClr val="bg1"/>
              </a:solidFill>
            </a:endParaRPr>
          </a:p>
        </p:txBody>
      </p:sp>
      <p:sp>
        <p:nvSpPr>
          <p:cNvPr id="91" name="Marcador de pie de página 2"/>
          <p:cNvSpPr>
            <a:spLocks noGrp="1"/>
          </p:cNvSpPr>
          <p:nvPr>
            <p:ph type="ftr" sz="quarter" idx="11"/>
          </p:nvPr>
        </p:nvSpPr>
        <p:spPr>
          <a:xfrm>
            <a:off x="35496" y="6453336"/>
            <a:ext cx="8496944" cy="365125"/>
          </a:xfrm>
        </p:spPr>
        <p:txBody>
          <a:bodyPr/>
          <a:lstStyle/>
          <a:p>
            <a:pPr algn="l"/>
            <a:r>
              <a:rPr lang="en-US" sz="1100" b="1" i="1" dirty="0" smtClean="0">
                <a:solidFill>
                  <a:schemeClr val="bg1"/>
                </a:solidFill>
                <a:latin typeface="TitilliumText22L Regular"/>
              </a:rPr>
              <a:t>Power Quality Management of Interconnected </a:t>
            </a:r>
            <a:r>
              <a:rPr lang="en-US" sz="1100" b="1" i="1" dirty="0" err="1" smtClean="0">
                <a:solidFill>
                  <a:schemeClr val="bg1"/>
                </a:solidFill>
                <a:latin typeface="TitilliumText22L Regular"/>
              </a:rPr>
              <a:t>Microgrids</a:t>
            </a:r>
            <a:r>
              <a:rPr lang="en-US" sz="1100" b="1" i="1" dirty="0" smtClean="0">
                <a:solidFill>
                  <a:schemeClr val="bg1"/>
                </a:solidFill>
                <a:latin typeface="TitilliumText22L Regular"/>
              </a:rPr>
              <a:t> using Model Predictive Control</a:t>
            </a:r>
            <a:endParaRPr lang="es-ES" sz="1100" b="1" i="1" dirty="0">
              <a:solidFill>
                <a:schemeClr val="bg1"/>
              </a:solidFill>
              <a:latin typeface="TitilliumText22L Regular"/>
            </a:endParaRPr>
          </a:p>
        </p:txBody>
      </p:sp>
      <p:sp>
        <p:nvSpPr>
          <p:cNvPr id="93" name="Rectángulo 42"/>
          <p:cNvSpPr/>
          <p:nvPr/>
        </p:nvSpPr>
        <p:spPr>
          <a:xfrm>
            <a:off x="864319" y="2238389"/>
            <a:ext cx="8064896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buAutoNum type="arabicPeriod"/>
            </a:pPr>
            <a:r>
              <a:rPr lang="es-ES" sz="2400" b="1" dirty="0" err="1">
                <a:solidFill>
                  <a:srgbClr val="00519E"/>
                </a:solidFill>
                <a:latin typeface="TitilliumText22L Regular"/>
                <a:cs typeface="TitilliumText22L Regular"/>
              </a:rPr>
              <a:t>Introduction</a:t>
            </a:r>
            <a:r>
              <a:rPr lang="es-ES" sz="2400" b="1" dirty="0">
                <a:solidFill>
                  <a:srgbClr val="41A62A"/>
                </a:solidFill>
                <a:latin typeface="TitilliumText22L Regular"/>
                <a:cs typeface="TitilliumText22L Regular"/>
              </a:rPr>
              <a:t> </a:t>
            </a:r>
          </a:p>
          <a:p>
            <a:pPr marL="342900" indent="-342900" algn="just">
              <a:buAutoNum type="arabicPeriod"/>
            </a:pPr>
            <a:r>
              <a:rPr lang="es-ES" sz="2400" b="1" dirty="0">
                <a:solidFill>
                  <a:srgbClr val="00519E"/>
                </a:solidFill>
                <a:latin typeface="TitilliumText22L Regular"/>
                <a:cs typeface="TitilliumText22L Regular"/>
              </a:rPr>
              <a:t>MPC </a:t>
            </a:r>
            <a:r>
              <a:rPr lang="es-ES" sz="2400" b="1" dirty="0" err="1">
                <a:solidFill>
                  <a:srgbClr val="00519E"/>
                </a:solidFill>
                <a:latin typeface="TitilliumText22L Regular"/>
                <a:cs typeface="TitilliumText22L Regular"/>
              </a:rPr>
              <a:t>approaches</a:t>
            </a:r>
            <a:r>
              <a:rPr lang="es-ES" sz="2400" b="1" dirty="0">
                <a:solidFill>
                  <a:srgbClr val="00519E"/>
                </a:solidFill>
                <a:latin typeface="TitilliumText22L Regular"/>
                <a:cs typeface="TitilliumText22L Regular"/>
              </a:rPr>
              <a:t> </a:t>
            </a:r>
            <a:r>
              <a:rPr lang="es-ES" sz="2400" b="1" dirty="0" err="1">
                <a:solidFill>
                  <a:srgbClr val="00519E"/>
                </a:solidFill>
                <a:latin typeface="TitilliumText22L Regular"/>
                <a:cs typeface="TitilliumText22L Regular"/>
              </a:rPr>
              <a:t>for</a:t>
            </a:r>
            <a:r>
              <a:rPr lang="es-ES" sz="2400" b="1" dirty="0">
                <a:solidFill>
                  <a:srgbClr val="00519E"/>
                </a:solidFill>
                <a:latin typeface="TitilliumText22L Regular"/>
                <a:cs typeface="TitilliumText22L Regular"/>
              </a:rPr>
              <a:t> </a:t>
            </a:r>
            <a:r>
              <a:rPr lang="es-ES" sz="2400" b="1" dirty="0" err="1">
                <a:solidFill>
                  <a:srgbClr val="00519E"/>
                </a:solidFill>
                <a:latin typeface="TitilliumText22L Regular"/>
                <a:cs typeface="TitilliumText22L Regular"/>
              </a:rPr>
              <a:t>power</a:t>
            </a:r>
            <a:r>
              <a:rPr lang="es-ES" sz="2400" b="1" dirty="0">
                <a:solidFill>
                  <a:srgbClr val="00519E"/>
                </a:solidFill>
                <a:latin typeface="TitilliumText22L Regular"/>
                <a:cs typeface="TitilliumText22L Regular"/>
              </a:rPr>
              <a:t> </a:t>
            </a:r>
            <a:r>
              <a:rPr lang="es-ES" sz="2400" b="1" dirty="0" err="1">
                <a:solidFill>
                  <a:srgbClr val="00519E"/>
                </a:solidFill>
                <a:latin typeface="TitilliumText22L Regular"/>
                <a:cs typeface="TitilliumText22L Regular"/>
              </a:rPr>
              <a:t>quality</a:t>
            </a:r>
            <a:r>
              <a:rPr lang="es-ES" sz="2400" b="1" dirty="0">
                <a:solidFill>
                  <a:srgbClr val="00519E"/>
                </a:solidFill>
                <a:latin typeface="TitilliumText22L Regular"/>
                <a:cs typeface="TitilliumText22L Regular"/>
              </a:rPr>
              <a:t> </a:t>
            </a:r>
            <a:r>
              <a:rPr lang="es-ES" sz="2400" b="1" dirty="0" err="1" smtClean="0">
                <a:solidFill>
                  <a:srgbClr val="00519E"/>
                </a:solidFill>
                <a:latin typeface="TitilliumText22L Regular"/>
                <a:cs typeface="TitilliumText22L Regular"/>
              </a:rPr>
              <a:t>management</a:t>
            </a:r>
            <a:r>
              <a:rPr lang="es-ES" sz="2400" b="1" dirty="0" smtClean="0">
                <a:solidFill>
                  <a:srgbClr val="00519E"/>
                </a:solidFill>
                <a:latin typeface="TitilliumText22L Regular"/>
                <a:cs typeface="TitilliumText22L Regular"/>
              </a:rPr>
              <a:t> in </a:t>
            </a:r>
            <a:r>
              <a:rPr lang="es-ES" sz="2400" b="1" dirty="0" err="1" smtClean="0">
                <a:solidFill>
                  <a:srgbClr val="00519E"/>
                </a:solidFill>
                <a:latin typeface="TitilliumText22L Regular"/>
                <a:cs typeface="TitilliumText22L Regular"/>
              </a:rPr>
              <a:t>microgrids</a:t>
            </a:r>
            <a:r>
              <a:rPr lang="es-ES" sz="2400" b="1" dirty="0" smtClean="0">
                <a:solidFill>
                  <a:srgbClr val="00519E"/>
                </a:solidFill>
                <a:latin typeface="TitilliumText22L Regular"/>
                <a:cs typeface="TitilliumText22L Regular"/>
              </a:rPr>
              <a:t> </a:t>
            </a:r>
            <a:endParaRPr lang="es-ES" sz="2400" b="1" dirty="0">
              <a:solidFill>
                <a:srgbClr val="00519E"/>
              </a:solidFill>
              <a:latin typeface="TitilliumText22L Regular"/>
              <a:cs typeface="TitilliumText22L Regular"/>
            </a:endParaRPr>
          </a:p>
          <a:p>
            <a:pPr marL="342900" indent="-342900" algn="just">
              <a:buAutoNum type="arabicPeriod"/>
            </a:pPr>
            <a:r>
              <a:rPr lang="es-ES" sz="2400" b="1" dirty="0" err="1">
                <a:solidFill>
                  <a:srgbClr val="41A62A"/>
                </a:solidFill>
                <a:latin typeface="TitilliumText22L Regular"/>
                <a:cs typeface="TitilliumText22L Regular"/>
              </a:rPr>
              <a:t>Controller</a:t>
            </a:r>
            <a:r>
              <a:rPr lang="es-ES" sz="2400" b="1" dirty="0">
                <a:solidFill>
                  <a:srgbClr val="41A62A"/>
                </a:solidFill>
                <a:latin typeface="TitilliumText22L Regular"/>
                <a:cs typeface="TitilliumText22L Regular"/>
              </a:rPr>
              <a:t> </a:t>
            </a:r>
            <a:r>
              <a:rPr lang="es-ES" sz="2400" b="1" dirty="0" err="1">
                <a:solidFill>
                  <a:srgbClr val="41A62A"/>
                </a:solidFill>
                <a:latin typeface="TitilliumText22L Regular"/>
                <a:cs typeface="TitilliumText22L Regular"/>
              </a:rPr>
              <a:t>design</a:t>
            </a:r>
            <a:endParaRPr lang="es-ES" sz="2400" b="1" dirty="0">
              <a:solidFill>
                <a:srgbClr val="41A62A"/>
              </a:solidFill>
              <a:latin typeface="TitilliumText22L Regular"/>
              <a:cs typeface="TitilliumText22L Regular"/>
            </a:endParaRPr>
          </a:p>
          <a:p>
            <a:pPr marL="342900" indent="-342900" algn="just">
              <a:buAutoNum type="arabicPeriod"/>
            </a:pPr>
            <a:r>
              <a:rPr lang="es-ES" sz="2400" b="1" dirty="0" err="1" smtClean="0">
                <a:solidFill>
                  <a:srgbClr val="00519E"/>
                </a:solidFill>
                <a:latin typeface="TitilliumText22L Regular"/>
                <a:cs typeface="TitilliumText22L Regular"/>
              </a:rPr>
              <a:t>Results</a:t>
            </a:r>
            <a:endParaRPr lang="es-ES" sz="2400" b="1" dirty="0" smtClean="0">
              <a:solidFill>
                <a:srgbClr val="00519E"/>
              </a:solidFill>
              <a:latin typeface="TitilliumText22L Regular"/>
              <a:cs typeface="TitilliumText22L Regular"/>
            </a:endParaRPr>
          </a:p>
          <a:p>
            <a:pPr marL="342900" indent="-342900" algn="just">
              <a:buAutoNum type="arabicPeriod"/>
            </a:pPr>
            <a:r>
              <a:rPr lang="es-ES" sz="2400" b="1" dirty="0" err="1">
                <a:solidFill>
                  <a:srgbClr val="00519E"/>
                </a:solidFill>
                <a:latin typeface="TitilliumText22L Regular"/>
                <a:cs typeface="TitilliumText22L Regular"/>
              </a:rPr>
              <a:t>Conclusions</a:t>
            </a:r>
            <a:r>
              <a:rPr lang="es-ES" sz="2400" b="1" dirty="0">
                <a:solidFill>
                  <a:srgbClr val="00519E"/>
                </a:solidFill>
                <a:latin typeface="TitilliumText22L Regular"/>
                <a:cs typeface="TitilliumText22L Regular"/>
              </a:rPr>
              <a:t> </a:t>
            </a:r>
          </a:p>
          <a:p>
            <a:pPr algn="just"/>
            <a:endParaRPr lang="es-ES" sz="2400" b="1" dirty="0" smtClean="0">
              <a:solidFill>
                <a:srgbClr val="00519E"/>
              </a:solidFill>
              <a:latin typeface="TitilliumText22L Regular"/>
              <a:cs typeface="TitilliumText22L Regular"/>
            </a:endParaRPr>
          </a:p>
          <a:p>
            <a:pPr algn="just"/>
            <a:r>
              <a:rPr lang="es-ES" sz="2400" b="1" dirty="0" smtClean="0">
                <a:solidFill>
                  <a:srgbClr val="00519E"/>
                </a:solidFill>
                <a:latin typeface="TitilliumText22L Regular"/>
                <a:cs typeface="TitilliumText22L Regular"/>
              </a:rPr>
              <a:t> </a:t>
            </a:r>
            <a:endParaRPr lang="es-ES" sz="2400" b="1" dirty="0">
              <a:solidFill>
                <a:srgbClr val="00519E"/>
              </a:solidFill>
              <a:latin typeface="TitilliumText22L Regular"/>
              <a:cs typeface="TitilliumText22L Regular"/>
            </a:endParaRPr>
          </a:p>
        </p:txBody>
      </p:sp>
      <p:sp>
        <p:nvSpPr>
          <p:cNvPr id="95" name="94 Rectángulo"/>
          <p:cNvSpPr/>
          <p:nvPr/>
        </p:nvSpPr>
        <p:spPr>
          <a:xfrm>
            <a:off x="611560" y="1412776"/>
            <a:ext cx="7200000" cy="504626"/>
          </a:xfrm>
          <a:prstGeom prst="rect">
            <a:avLst/>
          </a:prstGeom>
          <a:solidFill>
            <a:srgbClr val="41A62A"/>
          </a:solidFill>
          <a:ln>
            <a:noFill/>
          </a:ln>
          <a:effectLst>
            <a:outerShdw blurRad="76200" dist="12700" dir="8100000" sy="-23000" kx="800400" algn="br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dirty="0" smtClean="0">
                <a:solidFill>
                  <a:srgbClr val="97BE0D"/>
                </a:solidFill>
                <a:latin typeface="TitilliumText22L Regular"/>
                <a:cs typeface="TitilliumText22L Medium"/>
              </a:rPr>
              <a:t/>
            </a:r>
            <a:br>
              <a:rPr lang="es-ES_tradnl" dirty="0" smtClean="0">
                <a:solidFill>
                  <a:srgbClr val="97BE0D"/>
                </a:solidFill>
                <a:latin typeface="TitilliumText22L Regular"/>
                <a:cs typeface="TitilliumText22L Medium"/>
              </a:rPr>
            </a:br>
            <a:endParaRPr lang="es-ES" dirty="0"/>
          </a:p>
        </p:txBody>
      </p:sp>
      <p:sp>
        <p:nvSpPr>
          <p:cNvPr id="96" name="95 Rectángulo"/>
          <p:cNvSpPr/>
          <p:nvPr/>
        </p:nvSpPr>
        <p:spPr>
          <a:xfrm>
            <a:off x="754436" y="1341338"/>
            <a:ext cx="7200000" cy="504626"/>
          </a:xfrm>
          <a:prstGeom prst="rect">
            <a:avLst/>
          </a:prstGeom>
          <a:gradFill flip="none" rotWithShape="1">
            <a:gsLst>
              <a:gs pos="87000">
                <a:srgbClr val="0070C0"/>
              </a:gs>
              <a:gs pos="100000">
                <a:srgbClr val="0047FF"/>
              </a:gs>
            </a:gsLst>
            <a:lin ang="108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dirty="0" smtClean="0">
                <a:solidFill>
                  <a:srgbClr val="97BE0D"/>
                </a:solidFill>
                <a:latin typeface="TitilliumText22L Regular"/>
                <a:cs typeface="TitilliumText22L Medium"/>
              </a:rPr>
              <a:t/>
            </a:r>
            <a:br>
              <a:rPr lang="es-ES_tradnl" dirty="0" smtClean="0">
                <a:solidFill>
                  <a:srgbClr val="97BE0D"/>
                </a:solidFill>
                <a:latin typeface="TitilliumText22L Regular"/>
                <a:cs typeface="TitilliumText22L Medium"/>
              </a:rPr>
            </a:br>
            <a:endParaRPr lang="es-ES" dirty="0"/>
          </a:p>
        </p:txBody>
      </p:sp>
      <p:sp>
        <p:nvSpPr>
          <p:cNvPr id="97" name="96 Rectángulo"/>
          <p:cNvSpPr/>
          <p:nvPr/>
        </p:nvSpPr>
        <p:spPr>
          <a:xfrm>
            <a:off x="899592" y="1340768"/>
            <a:ext cx="112402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spcBef>
                <a:spcPct val="0"/>
              </a:spcBef>
              <a:defRPr/>
            </a:pPr>
            <a:r>
              <a:rPr lang="es-ES_tradnl" sz="2800" b="1" dirty="0" err="1" smtClean="0">
                <a:solidFill>
                  <a:schemeClr val="bg1"/>
                </a:solidFill>
                <a:latin typeface="TitilliumText22L Regular"/>
                <a:cs typeface="TitilliumText22L Medium"/>
              </a:rPr>
              <a:t>Index</a:t>
            </a:r>
            <a:endParaRPr lang="es-ES_tradnl" sz="2000" b="1" dirty="0">
              <a:solidFill>
                <a:schemeClr val="bg1"/>
              </a:solidFill>
              <a:latin typeface="TitilliumText22L Regular"/>
              <a:cs typeface="TitilliumText22L Medium"/>
            </a:endParaRPr>
          </a:p>
        </p:txBody>
      </p:sp>
      <p:sp>
        <p:nvSpPr>
          <p:cNvPr id="3" name="Rectángulo 2"/>
          <p:cNvSpPr/>
          <p:nvPr/>
        </p:nvSpPr>
        <p:spPr>
          <a:xfrm>
            <a:off x="35496" y="0"/>
            <a:ext cx="9145016" cy="99342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0" name="Imagen 99"/>
          <p:cNvPicPr>
            <a:picLocks noChangeAspect="1"/>
          </p:cNvPicPr>
          <p:nvPr/>
        </p:nvPicPr>
        <p:blipFill>
          <a:blip r:embed="rId31"/>
          <a:srcRect/>
          <a:stretch>
            <a:fillRect/>
          </a:stretch>
        </p:blipFill>
        <p:spPr bwMode="auto">
          <a:xfrm>
            <a:off x="6693708" y="12598"/>
            <a:ext cx="2378572" cy="11871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32"/>
          <a:stretch>
            <a:fillRect/>
          </a:stretch>
        </p:blipFill>
        <p:spPr>
          <a:xfrm>
            <a:off x="647784" y="260648"/>
            <a:ext cx="635189" cy="700576"/>
          </a:xfrm>
          <a:prstGeom prst="rect">
            <a:avLst/>
          </a:prstGeom>
        </p:spPr>
      </p:pic>
      <p:sp>
        <p:nvSpPr>
          <p:cNvPr id="7" name="CuadroTexto 6"/>
          <p:cNvSpPr txBox="1"/>
          <p:nvPr/>
        </p:nvSpPr>
        <p:spPr>
          <a:xfrm>
            <a:off x="582804" y="303415"/>
            <a:ext cx="18289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800" b="1" dirty="0" smtClean="0">
                <a:solidFill>
                  <a:schemeClr val="tx2"/>
                </a:solidFill>
              </a:rPr>
              <a:t>C   </a:t>
            </a:r>
            <a:r>
              <a:rPr lang="es-ES" sz="2800" b="1" dirty="0" err="1" smtClean="0">
                <a:solidFill>
                  <a:schemeClr val="tx2"/>
                </a:solidFill>
              </a:rPr>
              <a:t>nfigura</a:t>
            </a:r>
            <a:endParaRPr lang="en-US" b="1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0463287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26 Rectángulo"/>
          <p:cNvSpPr/>
          <p:nvPr/>
        </p:nvSpPr>
        <p:spPr>
          <a:xfrm>
            <a:off x="971600" y="712150"/>
            <a:ext cx="8143932" cy="49244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endParaRPr lang="es-ES" sz="2600" b="1" dirty="0" smtClean="0">
              <a:ln w="9000" cmpd="sng">
                <a:noFill/>
                <a:prstDash val="solid"/>
              </a:ln>
              <a:solidFill>
                <a:srgbClr val="50DF17"/>
              </a:solidFill>
              <a:effectLst>
                <a:reflection blurRad="12700" stA="28000" endPos="45000" dist="1000" dir="5400000" sy="-100000" algn="bl" rotWithShape="0"/>
              </a:effectLst>
              <a:latin typeface="Myriad Pro" pitchFamily="34" charset="0"/>
            </a:endParaRPr>
          </a:p>
        </p:txBody>
      </p:sp>
      <p:sp>
        <p:nvSpPr>
          <p:cNvPr id="196" name="26 Rectángulo"/>
          <p:cNvSpPr/>
          <p:nvPr/>
        </p:nvSpPr>
        <p:spPr>
          <a:xfrm>
            <a:off x="971600" y="692696"/>
            <a:ext cx="8143932" cy="51189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endParaRPr lang="es-ES" sz="2600" b="1" dirty="0" smtClean="0">
              <a:ln w="9000" cmpd="sng">
                <a:noFill/>
                <a:prstDash val="solid"/>
              </a:ln>
              <a:solidFill>
                <a:srgbClr val="50DF17"/>
              </a:solidFill>
              <a:effectLst>
                <a:reflection blurRad="12700" stA="28000" endPos="45000" dist="1000" dir="5400000" sy="-100000" algn="bl" rotWithShape="0"/>
              </a:effectLst>
              <a:latin typeface="Myriad Pro" pitchFamily="34" charset="0"/>
            </a:endParaRPr>
          </a:p>
        </p:txBody>
      </p:sp>
      <p:sp>
        <p:nvSpPr>
          <p:cNvPr id="90" name="31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7010432" y="6492899"/>
            <a:ext cx="2133600" cy="365125"/>
          </a:xfrm>
        </p:spPr>
        <p:txBody>
          <a:bodyPr/>
          <a:lstStyle/>
          <a:p>
            <a:fld id="{097D80E7-8DAC-4BA5-B074-EAA36A9A597A}" type="slidenum">
              <a:rPr lang="es-ES" b="1" smtClean="0">
                <a:solidFill>
                  <a:schemeClr val="bg1"/>
                </a:solidFill>
              </a:rPr>
              <a:pPr/>
              <a:t>8</a:t>
            </a:fld>
            <a:r>
              <a:rPr lang="es-ES" b="1" dirty="0" smtClean="0">
                <a:solidFill>
                  <a:schemeClr val="bg1"/>
                </a:solidFill>
              </a:rPr>
              <a:t>/16</a:t>
            </a:r>
            <a:endParaRPr lang="es-ES" b="1" dirty="0">
              <a:solidFill>
                <a:schemeClr val="bg1"/>
              </a:solidFill>
            </a:endParaRPr>
          </a:p>
        </p:txBody>
      </p:sp>
      <p:sp>
        <p:nvSpPr>
          <p:cNvPr id="91" name="Marcador de pie de página 2"/>
          <p:cNvSpPr>
            <a:spLocks noGrp="1"/>
          </p:cNvSpPr>
          <p:nvPr>
            <p:ph type="ftr" sz="quarter" idx="11"/>
          </p:nvPr>
        </p:nvSpPr>
        <p:spPr>
          <a:xfrm>
            <a:off x="35496" y="6453336"/>
            <a:ext cx="8496944" cy="365125"/>
          </a:xfrm>
        </p:spPr>
        <p:txBody>
          <a:bodyPr/>
          <a:lstStyle/>
          <a:p>
            <a:pPr algn="l"/>
            <a:r>
              <a:rPr lang="en-US" sz="1100" b="1" i="1" dirty="0" smtClean="0">
                <a:solidFill>
                  <a:schemeClr val="bg1"/>
                </a:solidFill>
                <a:latin typeface="TitilliumText22L Regular"/>
              </a:rPr>
              <a:t>Power Quality Management of Interconnected </a:t>
            </a:r>
            <a:r>
              <a:rPr lang="en-US" sz="1100" b="1" i="1" dirty="0" err="1" smtClean="0">
                <a:solidFill>
                  <a:schemeClr val="bg1"/>
                </a:solidFill>
                <a:latin typeface="TitilliumText22L Regular"/>
              </a:rPr>
              <a:t>Microgrids</a:t>
            </a:r>
            <a:r>
              <a:rPr lang="en-US" sz="1100" b="1" i="1" dirty="0" smtClean="0">
                <a:solidFill>
                  <a:schemeClr val="bg1"/>
                </a:solidFill>
                <a:latin typeface="TitilliumText22L Regular"/>
              </a:rPr>
              <a:t> using Model Predictive Control</a:t>
            </a:r>
            <a:endParaRPr lang="es-ES" sz="1100" b="1" i="1" dirty="0">
              <a:solidFill>
                <a:schemeClr val="bg1"/>
              </a:solidFill>
              <a:latin typeface="TitilliumText22L Regular"/>
            </a:endParaRPr>
          </a:p>
        </p:txBody>
      </p:sp>
      <p:sp>
        <p:nvSpPr>
          <p:cNvPr id="3" name="Rectángulo 2"/>
          <p:cNvSpPr/>
          <p:nvPr/>
        </p:nvSpPr>
        <p:spPr>
          <a:xfrm>
            <a:off x="35496" y="0"/>
            <a:ext cx="9145016" cy="90622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2" name="94 Rectángulo"/>
          <p:cNvSpPr/>
          <p:nvPr/>
        </p:nvSpPr>
        <p:spPr>
          <a:xfrm>
            <a:off x="611560" y="1004065"/>
            <a:ext cx="7200000" cy="504626"/>
          </a:xfrm>
          <a:prstGeom prst="rect">
            <a:avLst/>
          </a:prstGeom>
          <a:solidFill>
            <a:srgbClr val="41A62A"/>
          </a:solidFill>
          <a:ln>
            <a:noFill/>
          </a:ln>
          <a:effectLst>
            <a:outerShdw blurRad="76200" dist="12700" dir="8100000" sy="-23000" kx="800400" algn="br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dirty="0">
                <a:solidFill>
                  <a:srgbClr val="97BE0D"/>
                </a:solidFill>
                <a:latin typeface="TitilliumText22L Regular"/>
                <a:cs typeface="TitilliumText22L Medium"/>
              </a:rPr>
              <a:t/>
            </a:r>
            <a:br>
              <a:rPr lang="es-ES_tradnl" dirty="0">
                <a:solidFill>
                  <a:srgbClr val="97BE0D"/>
                </a:solidFill>
                <a:latin typeface="TitilliumText22L Regular"/>
                <a:cs typeface="TitilliumText22L Medium"/>
              </a:rPr>
            </a:br>
            <a:endParaRPr lang="es-ES" dirty="0">
              <a:solidFill>
                <a:srgbClr val="97BE0D"/>
              </a:solidFill>
              <a:latin typeface="TitilliumText22L Regular"/>
              <a:cs typeface="TitilliumText22L Medium"/>
            </a:endParaRPr>
          </a:p>
        </p:txBody>
      </p:sp>
      <p:sp>
        <p:nvSpPr>
          <p:cNvPr id="94" name="95 Rectángulo"/>
          <p:cNvSpPr/>
          <p:nvPr/>
        </p:nvSpPr>
        <p:spPr>
          <a:xfrm>
            <a:off x="754436" y="932627"/>
            <a:ext cx="7200000" cy="504626"/>
          </a:xfrm>
          <a:prstGeom prst="rect">
            <a:avLst/>
          </a:prstGeom>
          <a:gradFill flip="none" rotWithShape="1">
            <a:gsLst>
              <a:gs pos="87000">
                <a:srgbClr val="0070C0"/>
              </a:gs>
              <a:gs pos="100000">
                <a:srgbClr val="0047FF"/>
              </a:gs>
            </a:gsLst>
            <a:lin ang="108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dirty="0" smtClean="0">
                <a:solidFill>
                  <a:srgbClr val="97BE0D"/>
                </a:solidFill>
                <a:latin typeface="TitilliumText22L Regular"/>
                <a:cs typeface="TitilliumText22L Medium"/>
              </a:rPr>
              <a:t/>
            </a:r>
            <a:br>
              <a:rPr lang="es-ES_tradnl" dirty="0" smtClean="0">
                <a:solidFill>
                  <a:srgbClr val="97BE0D"/>
                </a:solidFill>
                <a:latin typeface="TitilliumText22L Regular"/>
                <a:cs typeface="TitilliumText22L Medium"/>
              </a:rPr>
            </a:br>
            <a:endParaRPr lang="es-ES" dirty="0"/>
          </a:p>
        </p:txBody>
      </p:sp>
      <p:sp>
        <p:nvSpPr>
          <p:cNvPr id="98" name="96 Rectángulo"/>
          <p:cNvSpPr/>
          <p:nvPr/>
        </p:nvSpPr>
        <p:spPr>
          <a:xfrm>
            <a:off x="899592" y="932057"/>
            <a:ext cx="550291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spcBef>
                <a:spcPct val="0"/>
              </a:spcBef>
              <a:defRPr/>
            </a:pPr>
            <a:r>
              <a:rPr lang="es-ES_tradnl" sz="2800" b="1" dirty="0" err="1" smtClean="0">
                <a:solidFill>
                  <a:schemeClr val="bg1"/>
                </a:solidFill>
                <a:latin typeface="TitilliumText22L Regular"/>
                <a:cs typeface="TitilliumText22L Medium"/>
              </a:rPr>
              <a:t>Microgrids</a:t>
            </a:r>
            <a:r>
              <a:rPr lang="es-ES_tradnl" sz="2800" b="1" dirty="0" smtClean="0">
                <a:solidFill>
                  <a:schemeClr val="bg1"/>
                </a:solidFill>
                <a:latin typeface="TitilliumText22L Regular"/>
                <a:cs typeface="TitilliumText22L Medium"/>
              </a:rPr>
              <a:t> </a:t>
            </a:r>
            <a:r>
              <a:rPr lang="es-ES_tradnl" sz="2800" b="1" dirty="0" err="1" smtClean="0">
                <a:solidFill>
                  <a:schemeClr val="bg1"/>
                </a:solidFill>
                <a:latin typeface="TitilliumText22L Regular"/>
                <a:cs typeface="TitilliumText22L Medium"/>
              </a:rPr>
              <a:t>Power</a:t>
            </a:r>
            <a:r>
              <a:rPr lang="es-ES_tradnl" sz="2800" b="1" dirty="0" smtClean="0">
                <a:solidFill>
                  <a:schemeClr val="bg1"/>
                </a:solidFill>
                <a:latin typeface="TitilliumText22L Regular"/>
                <a:cs typeface="TitilliumText22L Medium"/>
              </a:rPr>
              <a:t> </a:t>
            </a:r>
            <a:r>
              <a:rPr lang="es-ES_tradnl" sz="2800" b="1" dirty="0" err="1" smtClean="0">
                <a:solidFill>
                  <a:schemeClr val="bg1"/>
                </a:solidFill>
                <a:latin typeface="TitilliumText22L Regular"/>
                <a:cs typeface="TitilliumText22L Medium"/>
              </a:rPr>
              <a:t>Architecture</a:t>
            </a:r>
            <a:r>
              <a:rPr lang="es-ES_tradnl" sz="2800" b="1" dirty="0" smtClean="0">
                <a:solidFill>
                  <a:schemeClr val="bg1"/>
                </a:solidFill>
                <a:latin typeface="TitilliumText22L Regular"/>
                <a:cs typeface="TitilliumText22L Medium"/>
              </a:rPr>
              <a:t> </a:t>
            </a:r>
            <a:endParaRPr lang="es-ES_tradnl" sz="2000" b="1" dirty="0">
              <a:solidFill>
                <a:schemeClr val="bg1"/>
              </a:solidFill>
              <a:latin typeface="TitilliumText22L Regular"/>
              <a:cs typeface="TitilliumText22L Medium"/>
            </a:endParaRP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0920" y="1674523"/>
            <a:ext cx="7926096" cy="4353969"/>
          </a:xfrm>
          <a:prstGeom prst="rect">
            <a:avLst/>
          </a:prstGeom>
        </p:spPr>
      </p:pic>
      <p:sp>
        <p:nvSpPr>
          <p:cNvPr id="4" name="Elipse 3"/>
          <p:cNvSpPr/>
          <p:nvPr/>
        </p:nvSpPr>
        <p:spPr>
          <a:xfrm>
            <a:off x="4427984" y="4365104"/>
            <a:ext cx="792088" cy="1584176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" name="Conector recto de flecha 5"/>
          <p:cNvCxnSpPr/>
          <p:nvPr/>
        </p:nvCxnSpPr>
        <p:spPr>
          <a:xfrm>
            <a:off x="4793515" y="5960086"/>
            <a:ext cx="642581" cy="34923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5" name="Elipse 94"/>
          <p:cNvSpPr/>
          <p:nvPr/>
        </p:nvSpPr>
        <p:spPr>
          <a:xfrm>
            <a:off x="5220072" y="4444316"/>
            <a:ext cx="792088" cy="1584176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96" name="Conector recto de flecha 95"/>
          <p:cNvCxnSpPr/>
          <p:nvPr/>
        </p:nvCxnSpPr>
        <p:spPr>
          <a:xfrm>
            <a:off x="5757138" y="5980354"/>
            <a:ext cx="975102" cy="15357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ángulo 9"/>
          <p:cNvSpPr/>
          <p:nvPr/>
        </p:nvSpPr>
        <p:spPr>
          <a:xfrm>
            <a:off x="6660232" y="5939988"/>
            <a:ext cx="221086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rgbClr val="41A62A"/>
                </a:solidFill>
                <a:latin typeface="TitilliumText22L Regular"/>
              </a:rPr>
              <a:t> </a:t>
            </a:r>
            <a:r>
              <a:rPr lang="en-US" b="1" dirty="0" smtClean="0">
                <a:solidFill>
                  <a:srgbClr val="41A62A"/>
                </a:solidFill>
                <a:latin typeface="TitilliumText22L Regular"/>
              </a:rPr>
              <a:t>Non-Linear Loads</a:t>
            </a:r>
            <a:endParaRPr lang="en-US" dirty="0"/>
          </a:p>
        </p:txBody>
      </p:sp>
      <p:sp>
        <p:nvSpPr>
          <p:cNvPr id="100" name="Rectángulo 99"/>
          <p:cNvSpPr/>
          <p:nvPr/>
        </p:nvSpPr>
        <p:spPr>
          <a:xfrm>
            <a:off x="5338196" y="6189687"/>
            <a:ext cx="223651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>
                <a:solidFill>
                  <a:srgbClr val="41A62A"/>
                </a:solidFill>
                <a:latin typeface="TitilliumText22L Regular"/>
              </a:rPr>
              <a:t>Unbalanced Loads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04639315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1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26 Rectángulo"/>
          <p:cNvSpPr/>
          <p:nvPr/>
        </p:nvSpPr>
        <p:spPr>
          <a:xfrm>
            <a:off x="971600" y="712150"/>
            <a:ext cx="8143932" cy="49244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endParaRPr lang="es-ES" sz="2600" b="1" dirty="0" smtClean="0">
              <a:ln w="9000" cmpd="sng">
                <a:noFill/>
                <a:prstDash val="solid"/>
              </a:ln>
              <a:solidFill>
                <a:srgbClr val="50DF17"/>
              </a:solidFill>
              <a:effectLst>
                <a:reflection blurRad="12700" stA="28000" endPos="45000" dist="1000" dir="5400000" sy="-100000" algn="bl" rotWithShape="0"/>
              </a:effectLst>
              <a:latin typeface="Myriad Pro" pitchFamily="34" charset="0"/>
            </a:endParaRPr>
          </a:p>
        </p:txBody>
      </p:sp>
      <p:sp>
        <p:nvSpPr>
          <p:cNvPr id="196" name="26 Rectángulo"/>
          <p:cNvSpPr/>
          <p:nvPr/>
        </p:nvSpPr>
        <p:spPr>
          <a:xfrm>
            <a:off x="971600" y="692696"/>
            <a:ext cx="8143932" cy="51189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endParaRPr lang="es-ES" sz="2600" b="1" dirty="0" smtClean="0">
              <a:ln w="9000" cmpd="sng">
                <a:noFill/>
                <a:prstDash val="solid"/>
              </a:ln>
              <a:solidFill>
                <a:srgbClr val="50DF17"/>
              </a:solidFill>
              <a:effectLst>
                <a:reflection blurRad="12700" stA="28000" endPos="45000" dist="1000" dir="5400000" sy="-100000" algn="bl" rotWithShape="0"/>
              </a:effectLst>
              <a:latin typeface="Myriad Pro" pitchFamily="34" charset="0"/>
            </a:endParaRPr>
          </a:p>
        </p:txBody>
      </p:sp>
      <p:sp>
        <p:nvSpPr>
          <p:cNvPr id="90" name="31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7010432" y="6492899"/>
            <a:ext cx="2133600" cy="365125"/>
          </a:xfrm>
        </p:spPr>
        <p:txBody>
          <a:bodyPr/>
          <a:lstStyle/>
          <a:p>
            <a:fld id="{097D80E7-8DAC-4BA5-B074-EAA36A9A597A}" type="slidenum">
              <a:rPr lang="es-ES" b="1" smtClean="0">
                <a:solidFill>
                  <a:schemeClr val="bg1"/>
                </a:solidFill>
              </a:rPr>
              <a:pPr/>
              <a:t>9</a:t>
            </a:fld>
            <a:r>
              <a:rPr lang="es-ES" b="1" dirty="0" smtClean="0">
                <a:solidFill>
                  <a:schemeClr val="bg1"/>
                </a:solidFill>
              </a:rPr>
              <a:t>/16</a:t>
            </a:r>
            <a:endParaRPr lang="es-ES" b="1" dirty="0">
              <a:solidFill>
                <a:schemeClr val="bg1"/>
              </a:solidFill>
            </a:endParaRPr>
          </a:p>
        </p:txBody>
      </p:sp>
      <p:sp>
        <p:nvSpPr>
          <p:cNvPr id="91" name="Marcador de pie de página 2"/>
          <p:cNvSpPr>
            <a:spLocks noGrp="1"/>
          </p:cNvSpPr>
          <p:nvPr>
            <p:ph type="ftr" sz="quarter" idx="11"/>
          </p:nvPr>
        </p:nvSpPr>
        <p:spPr>
          <a:xfrm>
            <a:off x="35496" y="6453336"/>
            <a:ext cx="8496944" cy="365125"/>
          </a:xfrm>
        </p:spPr>
        <p:txBody>
          <a:bodyPr/>
          <a:lstStyle/>
          <a:p>
            <a:pPr algn="l"/>
            <a:r>
              <a:rPr lang="en-US" sz="1100" b="1" i="1" dirty="0" smtClean="0">
                <a:solidFill>
                  <a:schemeClr val="bg1"/>
                </a:solidFill>
                <a:latin typeface="TitilliumText22L Regular"/>
              </a:rPr>
              <a:t>Power Quality Management of Interconnected </a:t>
            </a:r>
            <a:r>
              <a:rPr lang="en-US" sz="1100" b="1" i="1" dirty="0" err="1" smtClean="0">
                <a:solidFill>
                  <a:schemeClr val="bg1"/>
                </a:solidFill>
                <a:latin typeface="TitilliumText22L Regular"/>
              </a:rPr>
              <a:t>Microgrids</a:t>
            </a:r>
            <a:r>
              <a:rPr lang="en-US" sz="1100" b="1" i="1" dirty="0" smtClean="0">
                <a:solidFill>
                  <a:schemeClr val="bg1"/>
                </a:solidFill>
                <a:latin typeface="TitilliumText22L Regular"/>
              </a:rPr>
              <a:t> using Model Predictive Control</a:t>
            </a:r>
            <a:endParaRPr lang="es-ES" sz="1100" b="1" i="1" dirty="0">
              <a:solidFill>
                <a:schemeClr val="bg1"/>
              </a:solidFill>
              <a:latin typeface="TitilliumText22L Regular"/>
            </a:endParaRPr>
          </a:p>
        </p:txBody>
      </p:sp>
      <p:sp>
        <p:nvSpPr>
          <p:cNvPr id="3" name="Rectángulo 2"/>
          <p:cNvSpPr/>
          <p:nvPr/>
        </p:nvSpPr>
        <p:spPr>
          <a:xfrm>
            <a:off x="35496" y="0"/>
            <a:ext cx="9145016" cy="90622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2" name="94 Rectángulo"/>
          <p:cNvSpPr/>
          <p:nvPr/>
        </p:nvSpPr>
        <p:spPr>
          <a:xfrm>
            <a:off x="611560" y="1004065"/>
            <a:ext cx="7200000" cy="504626"/>
          </a:xfrm>
          <a:prstGeom prst="rect">
            <a:avLst/>
          </a:prstGeom>
          <a:solidFill>
            <a:srgbClr val="41A62A"/>
          </a:solidFill>
          <a:ln>
            <a:noFill/>
          </a:ln>
          <a:effectLst>
            <a:outerShdw blurRad="76200" dist="12700" dir="8100000" sy="-23000" kx="800400" algn="br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dirty="0">
                <a:solidFill>
                  <a:srgbClr val="97BE0D"/>
                </a:solidFill>
                <a:latin typeface="TitilliumText22L Regular"/>
                <a:cs typeface="TitilliumText22L Medium"/>
              </a:rPr>
              <a:t/>
            </a:r>
            <a:br>
              <a:rPr lang="es-ES_tradnl" dirty="0">
                <a:solidFill>
                  <a:srgbClr val="97BE0D"/>
                </a:solidFill>
                <a:latin typeface="TitilliumText22L Regular"/>
                <a:cs typeface="TitilliumText22L Medium"/>
              </a:rPr>
            </a:br>
            <a:endParaRPr lang="es-ES" dirty="0">
              <a:solidFill>
                <a:srgbClr val="97BE0D"/>
              </a:solidFill>
              <a:latin typeface="TitilliumText22L Regular"/>
              <a:cs typeface="TitilliumText22L Medium"/>
            </a:endParaRPr>
          </a:p>
        </p:txBody>
      </p:sp>
      <p:sp>
        <p:nvSpPr>
          <p:cNvPr id="94" name="95 Rectángulo"/>
          <p:cNvSpPr/>
          <p:nvPr/>
        </p:nvSpPr>
        <p:spPr>
          <a:xfrm>
            <a:off x="754436" y="932627"/>
            <a:ext cx="7200000" cy="504626"/>
          </a:xfrm>
          <a:prstGeom prst="rect">
            <a:avLst/>
          </a:prstGeom>
          <a:gradFill flip="none" rotWithShape="1">
            <a:gsLst>
              <a:gs pos="87000">
                <a:srgbClr val="0070C0"/>
              </a:gs>
              <a:gs pos="100000">
                <a:srgbClr val="0047FF"/>
              </a:gs>
            </a:gsLst>
            <a:lin ang="108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dirty="0" smtClean="0">
                <a:solidFill>
                  <a:srgbClr val="97BE0D"/>
                </a:solidFill>
                <a:latin typeface="TitilliumText22L Regular"/>
                <a:cs typeface="TitilliumText22L Medium"/>
              </a:rPr>
              <a:t/>
            </a:r>
            <a:br>
              <a:rPr lang="es-ES_tradnl" dirty="0" smtClean="0">
                <a:solidFill>
                  <a:srgbClr val="97BE0D"/>
                </a:solidFill>
                <a:latin typeface="TitilliumText22L Regular"/>
                <a:cs typeface="TitilliumText22L Medium"/>
              </a:rPr>
            </a:br>
            <a:endParaRPr lang="es-ES" dirty="0"/>
          </a:p>
        </p:txBody>
      </p:sp>
      <p:sp>
        <p:nvSpPr>
          <p:cNvPr id="98" name="96 Rectángulo"/>
          <p:cNvSpPr/>
          <p:nvPr/>
        </p:nvSpPr>
        <p:spPr>
          <a:xfrm>
            <a:off x="899592" y="932057"/>
            <a:ext cx="270138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spcBef>
                <a:spcPct val="0"/>
              </a:spcBef>
              <a:defRPr/>
            </a:pPr>
            <a:r>
              <a:rPr lang="es-ES_tradnl" sz="2800" b="1" dirty="0" smtClean="0">
                <a:solidFill>
                  <a:schemeClr val="bg1"/>
                </a:solidFill>
                <a:latin typeface="TitilliumText22L Regular"/>
                <a:cs typeface="TitilliumText22L Medium"/>
              </a:rPr>
              <a:t>Block </a:t>
            </a:r>
            <a:r>
              <a:rPr lang="es-ES_tradnl" sz="2800" b="1" dirty="0" err="1" smtClean="0">
                <a:solidFill>
                  <a:schemeClr val="bg1"/>
                </a:solidFill>
                <a:latin typeface="TitilliumText22L Regular"/>
                <a:cs typeface="TitilliumText22L Medium"/>
              </a:rPr>
              <a:t>Diagram</a:t>
            </a:r>
            <a:endParaRPr lang="es-ES_tradnl" sz="2000" b="1" dirty="0">
              <a:solidFill>
                <a:schemeClr val="bg1"/>
              </a:solidFill>
              <a:latin typeface="TitilliumText22L Regular"/>
              <a:cs typeface="TitilliumText22L Medium"/>
            </a:endParaRPr>
          </a:p>
        </p:txBody>
      </p:sp>
      <p:cxnSp>
        <p:nvCxnSpPr>
          <p:cNvPr id="11" name="4 Conector recto de flecha"/>
          <p:cNvCxnSpPr>
            <a:endCxn id="21" idx="1"/>
          </p:cNvCxnSpPr>
          <p:nvPr/>
        </p:nvCxnSpPr>
        <p:spPr>
          <a:xfrm flipV="1">
            <a:off x="5431626" y="3121735"/>
            <a:ext cx="889878" cy="851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5 Rectángulo"/>
          <p:cNvSpPr/>
          <p:nvPr/>
        </p:nvSpPr>
        <p:spPr>
          <a:xfrm>
            <a:off x="1982756" y="2521646"/>
            <a:ext cx="3429194" cy="1115987"/>
          </a:xfrm>
          <a:prstGeom prst="rect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ES">
              <a:solidFill>
                <a:schemeClr val="tx1"/>
              </a:solidFill>
            </a:endParaRPr>
          </a:p>
        </p:txBody>
      </p:sp>
      <p:cxnSp>
        <p:nvCxnSpPr>
          <p:cNvPr id="13" name="6 Conector recto de flecha"/>
          <p:cNvCxnSpPr>
            <a:stCxn id="21" idx="3"/>
          </p:cNvCxnSpPr>
          <p:nvPr/>
        </p:nvCxnSpPr>
        <p:spPr>
          <a:xfrm flipV="1">
            <a:off x="7374026" y="3117708"/>
            <a:ext cx="384742" cy="4026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25 Abrir corchete"/>
          <p:cNvSpPr/>
          <p:nvPr/>
        </p:nvSpPr>
        <p:spPr>
          <a:xfrm>
            <a:off x="7744058" y="2710814"/>
            <a:ext cx="76200" cy="838200"/>
          </a:xfrm>
          <a:prstGeom prst="leftBracket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s-ES" b="1">
              <a:latin typeface="TitilliumText22L Regular"/>
            </a:endParaRPr>
          </a:p>
        </p:txBody>
      </p:sp>
      <p:sp>
        <p:nvSpPr>
          <p:cNvPr id="15" name="29 Rectángulo"/>
          <p:cNvSpPr/>
          <p:nvPr/>
        </p:nvSpPr>
        <p:spPr>
          <a:xfrm>
            <a:off x="7061542" y="4458445"/>
            <a:ext cx="1071570" cy="541877"/>
          </a:xfrm>
          <a:prstGeom prst="rect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s-ES">
              <a:solidFill>
                <a:schemeClr val="tx1"/>
              </a:solidFill>
            </a:endParaRPr>
          </a:p>
        </p:txBody>
      </p:sp>
      <p:sp>
        <p:nvSpPr>
          <p:cNvPr id="16" name="21 CuadroTexto"/>
          <p:cNvSpPr txBox="1">
            <a:spLocks noChangeArrowheads="1"/>
          </p:cNvSpPr>
          <p:nvPr/>
        </p:nvSpPr>
        <p:spPr bwMode="auto">
          <a:xfrm>
            <a:off x="6992180" y="4489956"/>
            <a:ext cx="1194492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s-ES" sz="1400" b="1" dirty="0" err="1">
                <a:latin typeface="Arial Narrow" panose="020B0606020202030204" pitchFamily="34" charset="0"/>
              </a:rPr>
              <a:t>Fourier’s</a:t>
            </a:r>
            <a:endParaRPr lang="es-ES" sz="1400" b="1" dirty="0">
              <a:latin typeface="Arial Narrow" panose="020B0606020202030204" pitchFamily="34" charset="0"/>
            </a:endParaRPr>
          </a:p>
          <a:p>
            <a:pPr algn="ctr"/>
            <a:r>
              <a:rPr lang="es-ES" sz="1400" b="1" dirty="0" err="1">
                <a:latin typeface="Arial Narrow" panose="020B0606020202030204" pitchFamily="34" charset="0"/>
              </a:rPr>
              <a:t>Transform</a:t>
            </a:r>
            <a:endParaRPr lang="es-ES" sz="1400" b="1" dirty="0">
              <a:latin typeface="Arial Narrow" panose="020B0606020202030204" pitchFamily="34" charset="0"/>
            </a:endParaRPr>
          </a:p>
        </p:txBody>
      </p:sp>
      <p:sp>
        <p:nvSpPr>
          <p:cNvPr id="17" name="31 Rectángulo"/>
          <p:cNvSpPr/>
          <p:nvPr/>
        </p:nvSpPr>
        <p:spPr>
          <a:xfrm>
            <a:off x="5919552" y="4427989"/>
            <a:ext cx="925990" cy="552645"/>
          </a:xfrm>
          <a:prstGeom prst="rect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s-ES">
              <a:solidFill>
                <a:schemeClr val="tx1"/>
              </a:solidFill>
            </a:endParaRPr>
          </a:p>
        </p:txBody>
      </p:sp>
      <p:sp>
        <p:nvSpPr>
          <p:cNvPr id="18" name="21 CuadroTexto"/>
          <p:cNvSpPr txBox="1">
            <a:spLocks noChangeArrowheads="1"/>
          </p:cNvSpPr>
          <p:nvPr/>
        </p:nvSpPr>
        <p:spPr bwMode="auto">
          <a:xfrm>
            <a:off x="5882740" y="4535084"/>
            <a:ext cx="883356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s-ES" sz="1400" b="1" dirty="0" err="1"/>
              <a:t>Zth</a:t>
            </a:r>
            <a:r>
              <a:rPr lang="es-ES" sz="1400" b="1" dirty="0"/>
              <a:t> (k)</a:t>
            </a:r>
          </a:p>
        </p:txBody>
      </p:sp>
      <p:cxnSp>
        <p:nvCxnSpPr>
          <p:cNvPr id="19" name="38 Conector recto de flecha"/>
          <p:cNvCxnSpPr>
            <a:stCxn id="18" idx="1"/>
          </p:cNvCxnSpPr>
          <p:nvPr/>
        </p:nvCxnSpPr>
        <p:spPr>
          <a:xfrm flipH="1">
            <a:off x="5690352" y="4688972"/>
            <a:ext cx="216000" cy="0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41 Abrir corchete"/>
          <p:cNvSpPr/>
          <p:nvPr/>
        </p:nvSpPr>
        <p:spPr>
          <a:xfrm flipH="1">
            <a:off x="8691723" y="2701118"/>
            <a:ext cx="76200" cy="838200"/>
          </a:xfrm>
          <a:prstGeom prst="leftBracket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s-ES"/>
          </a:p>
        </p:txBody>
      </p:sp>
      <p:sp>
        <p:nvSpPr>
          <p:cNvPr id="21" name="58 Rectángulo"/>
          <p:cNvSpPr/>
          <p:nvPr/>
        </p:nvSpPr>
        <p:spPr>
          <a:xfrm>
            <a:off x="6321504" y="2564516"/>
            <a:ext cx="1052522" cy="1114436"/>
          </a:xfrm>
          <a:prstGeom prst="rect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s-ES">
              <a:solidFill>
                <a:schemeClr val="tx1"/>
              </a:solidFill>
            </a:endParaRPr>
          </a:p>
        </p:txBody>
      </p:sp>
      <p:cxnSp>
        <p:nvCxnSpPr>
          <p:cNvPr id="22" name="59 Conector recto"/>
          <p:cNvCxnSpPr/>
          <p:nvPr/>
        </p:nvCxnSpPr>
        <p:spPr>
          <a:xfrm>
            <a:off x="6477684" y="3197942"/>
            <a:ext cx="142876" cy="1588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60 Conector recto"/>
          <p:cNvCxnSpPr/>
          <p:nvPr/>
        </p:nvCxnSpPr>
        <p:spPr>
          <a:xfrm rot="5400000">
            <a:off x="6442759" y="3217877"/>
            <a:ext cx="357190" cy="1588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61 Conector recto"/>
          <p:cNvCxnSpPr/>
          <p:nvPr/>
        </p:nvCxnSpPr>
        <p:spPr>
          <a:xfrm rot="5400000">
            <a:off x="6407040" y="3197148"/>
            <a:ext cx="571504" cy="1588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62 Conector recto"/>
          <p:cNvCxnSpPr/>
          <p:nvPr/>
        </p:nvCxnSpPr>
        <p:spPr>
          <a:xfrm flipV="1">
            <a:off x="6703476" y="2840752"/>
            <a:ext cx="274274" cy="199324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63 Conector recto"/>
          <p:cNvCxnSpPr/>
          <p:nvPr/>
        </p:nvCxnSpPr>
        <p:spPr>
          <a:xfrm rot="16200000" flipH="1">
            <a:off x="6907106" y="2768520"/>
            <a:ext cx="142876" cy="1588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64 Triángulo isósceles"/>
          <p:cNvSpPr/>
          <p:nvPr/>
        </p:nvSpPr>
        <p:spPr>
          <a:xfrm rot="7200000">
            <a:off x="6793416" y="3331854"/>
            <a:ext cx="202499" cy="220764"/>
          </a:xfrm>
          <a:prstGeom prst="triangl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s-E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s-ES">
              <a:solidFill>
                <a:schemeClr val="tx1"/>
              </a:solidFill>
            </a:endParaRPr>
          </a:p>
        </p:txBody>
      </p:sp>
      <p:cxnSp>
        <p:nvCxnSpPr>
          <p:cNvPr id="28" name="65 Conector recto"/>
          <p:cNvCxnSpPr/>
          <p:nvPr/>
        </p:nvCxnSpPr>
        <p:spPr>
          <a:xfrm rot="10800000">
            <a:off x="6692001" y="3340818"/>
            <a:ext cx="142875" cy="71438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66 Conector recto"/>
          <p:cNvCxnSpPr/>
          <p:nvPr/>
        </p:nvCxnSpPr>
        <p:spPr>
          <a:xfrm rot="5400000">
            <a:off x="6907106" y="3554338"/>
            <a:ext cx="142876" cy="1588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67 Triángulo isósceles"/>
          <p:cNvSpPr/>
          <p:nvPr/>
        </p:nvSpPr>
        <p:spPr>
          <a:xfrm>
            <a:off x="6972996" y="3064584"/>
            <a:ext cx="285752" cy="171451"/>
          </a:xfrm>
          <a:prstGeom prst="triangl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s-E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s-ES">
              <a:solidFill>
                <a:schemeClr val="tx1"/>
              </a:solidFill>
            </a:endParaRPr>
          </a:p>
        </p:txBody>
      </p:sp>
      <p:cxnSp>
        <p:nvCxnSpPr>
          <p:cNvPr id="32" name="68 Conector recto"/>
          <p:cNvCxnSpPr/>
          <p:nvPr/>
        </p:nvCxnSpPr>
        <p:spPr>
          <a:xfrm>
            <a:off x="6915626" y="3064582"/>
            <a:ext cx="357190" cy="1588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69 Conector recto"/>
          <p:cNvCxnSpPr/>
          <p:nvPr/>
        </p:nvCxnSpPr>
        <p:spPr>
          <a:xfrm rot="5400000">
            <a:off x="6788161" y="3177979"/>
            <a:ext cx="657010" cy="1588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70 Conector recto"/>
          <p:cNvCxnSpPr/>
          <p:nvPr/>
        </p:nvCxnSpPr>
        <p:spPr>
          <a:xfrm>
            <a:off x="6972996" y="2850268"/>
            <a:ext cx="142876" cy="1588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71 Conector recto"/>
          <p:cNvCxnSpPr/>
          <p:nvPr/>
        </p:nvCxnSpPr>
        <p:spPr>
          <a:xfrm>
            <a:off x="6972996" y="3491622"/>
            <a:ext cx="142876" cy="1588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6" name="CuadroTexto 35"/>
              <p:cNvSpPr txBox="1"/>
              <p:nvPr/>
            </p:nvSpPr>
            <p:spPr>
              <a:xfrm>
                <a:off x="5457408" y="2820039"/>
                <a:ext cx="798680" cy="30072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s-E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ES" i="1">
                              <a:latin typeface="Cambria Math" panose="02040503050406030204" pitchFamily="18" charset="0"/>
                            </a:rPr>
                            <m:t>𝑆</m:t>
                          </m:r>
                        </m:e>
                        <m:sub>
                          <m:r>
                            <a:rPr lang="es-ES" i="1">
                              <a:latin typeface="Cambria Math" panose="02040503050406030204" pitchFamily="18" charset="0"/>
                            </a:rPr>
                            <m:t>1,</m:t>
                          </m:r>
                          <m:r>
                            <m:rPr>
                              <m:sty m:val="p"/>
                            </m:rPr>
                            <a:rPr lang="el-GR" i="1" smtClean="0">
                              <a:latin typeface="Cambria Math" panose="02040503050406030204" pitchFamily="18" charset="0"/>
                            </a:rPr>
                            <m:t>γ</m:t>
                          </m:r>
                        </m:sub>
                      </m:sSub>
                      <m:r>
                        <a:rPr lang="es-ES" i="1">
                          <a:latin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lang="es-E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ES" i="1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  <m:sub>
                          <m:r>
                            <a:rPr lang="es-ES" i="1">
                              <a:latin typeface="Cambria Math" panose="02040503050406030204" pitchFamily="18" charset="0"/>
                            </a:rPr>
                            <m:t>𝑘</m:t>
                          </m:r>
                        </m:sub>
                      </m:sSub>
                      <m:r>
                        <a:rPr lang="es-ES" i="1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s-ES" dirty="0"/>
              </a:p>
            </p:txBody>
          </p:sp>
        </mc:Choice>
        <mc:Fallback xmlns="">
          <p:sp>
            <p:nvSpPr>
              <p:cNvPr id="36" name="CuadroTexto 3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57408" y="2820039"/>
                <a:ext cx="798680" cy="300723"/>
              </a:xfrm>
              <a:prstGeom prst="rect">
                <a:avLst/>
              </a:prstGeom>
              <a:blipFill rotWithShape="0">
                <a:blip r:embed="rId4"/>
                <a:stretch>
                  <a:fillRect l="-6107" t="-2041" r="-10687" b="-2653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7" name="CuadroTexto 36"/>
              <p:cNvSpPr txBox="1"/>
              <p:nvPr/>
            </p:nvSpPr>
            <p:spPr>
              <a:xfrm>
                <a:off x="7738659" y="2643570"/>
                <a:ext cx="931472" cy="30072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s-ES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ES" i="1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s-ES" i="1">
                              <a:latin typeface="Cambria Math" panose="02040503050406030204" pitchFamily="18" charset="0"/>
                            </a:rPr>
                            <m:t>𝑜𝑢𝑡</m:t>
                          </m:r>
                          <m:r>
                            <a:rPr lang="es-ES" i="1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m:rPr>
                              <m:sty m:val="p"/>
                            </m:rPr>
                            <a:rPr lang="el-GR" i="1">
                              <a:latin typeface="Cambria Math" panose="02040503050406030204" pitchFamily="18" charset="0"/>
                            </a:rPr>
                            <m:t>γ</m:t>
                          </m:r>
                        </m:sub>
                      </m:sSub>
                      <m:d>
                        <m:dPr>
                          <m:ctrlPr>
                            <a:rPr lang="es-E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s-ES" i="1">
                              <a:latin typeface="Cambria Math" panose="02040503050406030204" pitchFamily="18" charset="0"/>
                            </a:rPr>
                            <m:t>𝑘</m:t>
                          </m:r>
                        </m:e>
                      </m:d>
                    </m:oMath>
                  </m:oMathPara>
                </a14:m>
                <a:endParaRPr lang="es-ES" dirty="0"/>
              </a:p>
            </p:txBody>
          </p:sp>
        </mc:Choice>
        <mc:Fallback xmlns="">
          <p:sp>
            <p:nvSpPr>
              <p:cNvPr id="37" name="CuadroTexto 3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38659" y="2643570"/>
                <a:ext cx="931472" cy="300723"/>
              </a:xfrm>
              <a:prstGeom prst="rect">
                <a:avLst/>
              </a:prstGeom>
              <a:blipFill rotWithShape="0">
                <a:blip r:embed="rId5"/>
                <a:stretch>
                  <a:fillRect l="-3268" b="-2244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8" name="CuadroTexto 37"/>
              <p:cNvSpPr txBox="1"/>
              <p:nvPr/>
            </p:nvSpPr>
            <p:spPr>
              <a:xfrm>
                <a:off x="7767281" y="2948203"/>
                <a:ext cx="882421" cy="30072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s-ES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ES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e>
                        <m:sub>
                          <m:r>
                            <a:rPr lang="es-ES" b="0" i="1" smtClean="0">
                              <a:latin typeface="Cambria Math" panose="02040503050406030204" pitchFamily="18" charset="0"/>
                            </a:rPr>
                            <m:t>𝑜𝑢𝑡</m:t>
                          </m:r>
                          <m:r>
                            <a:rPr lang="es-ES" i="1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m:rPr>
                              <m:sty m:val="p"/>
                            </m:rPr>
                            <a:rPr lang="el-GR" i="1" smtClean="0">
                              <a:latin typeface="Cambria Math" panose="02040503050406030204" pitchFamily="18" charset="0"/>
                            </a:rPr>
                            <m:t>γ</m:t>
                          </m:r>
                        </m:sub>
                      </m:sSub>
                      <m:d>
                        <m:dPr>
                          <m:ctrlPr>
                            <a:rPr lang="es-E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s-ES" i="1">
                              <a:latin typeface="Cambria Math" panose="02040503050406030204" pitchFamily="18" charset="0"/>
                            </a:rPr>
                            <m:t>𝑘</m:t>
                          </m:r>
                        </m:e>
                      </m:d>
                    </m:oMath>
                  </m:oMathPara>
                </a14:m>
                <a:endParaRPr lang="es-ES" dirty="0"/>
              </a:p>
            </p:txBody>
          </p:sp>
        </mc:Choice>
        <mc:Fallback xmlns="">
          <p:sp>
            <p:nvSpPr>
              <p:cNvPr id="38" name="CuadroTexto 3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67281" y="2948203"/>
                <a:ext cx="882421" cy="300723"/>
              </a:xfrm>
              <a:prstGeom prst="rect">
                <a:avLst/>
              </a:prstGeom>
              <a:blipFill rotWithShape="0">
                <a:blip r:embed="rId6"/>
                <a:stretch>
                  <a:fillRect l="-6207" b="-2244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9" name="CuadroTexto 38"/>
              <p:cNvSpPr txBox="1"/>
              <p:nvPr/>
            </p:nvSpPr>
            <p:spPr>
              <a:xfrm>
                <a:off x="7767280" y="3236235"/>
                <a:ext cx="958339" cy="30072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s-ES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ES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e>
                        <m:sub>
                          <m:r>
                            <a:rPr lang="es-ES" b="0" i="1" smtClean="0">
                              <a:latin typeface="Cambria Math" panose="02040503050406030204" pitchFamily="18" charset="0"/>
                            </a:rPr>
                            <m:t>𝑔𝑟𝑖𝑑</m:t>
                          </m:r>
                          <m:r>
                            <a:rPr lang="es-ES" i="1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m:rPr>
                              <m:sty m:val="p"/>
                            </m:rPr>
                            <a:rPr lang="el-GR" i="1">
                              <a:latin typeface="Cambria Math" panose="02040503050406030204" pitchFamily="18" charset="0"/>
                            </a:rPr>
                            <m:t>γ</m:t>
                          </m:r>
                        </m:sub>
                      </m:sSub>
                      <m:d>
                        <m:dPr>
                          <m:ctrlPr>
                            <a:rPr lang="es-E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s-ES" i="1">
                              <a:latin typeface="Cambria Math" panose="02040503050406030204" pitchFamily="18" charset="0"/>
                            </a:rPr>
                            <m:t>𝑘</m:t>
                          </m:r>
                        </m:e>
                      </m:d>
                    </m:oMath>
                  </m:oMathPara>
                </a14:m>
                <a:endParaRPr lang="es-ES" dirty="0"/>
              </a:p>
            </p:txBody>
          </p:sp>
        </mc:Choice>
        <mc:Fallback xmlns="">
          <p:sp>
            <p:nvSpPr>
              <p:cNvPr id="39" name="CuadroTexto 3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67280" y="3236235"/>
                <a:ext cx="958339" cy="300723"/>
              </a:xfrm>
              <a:prstGeom prst="rect">
                <a:avLst/>
              </a:prstGeom>
              <a:blipFill rotWithShape="0">
                <a:blip r:embed="rId7"/>
                <a:stretch>
                  <a:fillRect l="-5732" b="-2857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0" name="51 Extracto"/>
          <p:cNvSpPr/>
          <p:nvPr/>
        </p:nvSpPr>
        <p:spPr>
          <a:xfrm>
            <a:off x="1685394" y="3327098"/>
            <a:ext cx="285752" cy="214314"/>
          </a:xfrm>
          <a:prstGeom prst="flowChartExtract">
            <a:avLst/>
          </a:prstGeom>
          <a:solidFill>
            <a:schemeClr val="tx1"/>
          </a:solidFill>
          <a:ln>
            <a:solidFill>
              <a:schemeClr val="tx1"/>
            </a:solidFill>
          </a:ln>
          <a:scene3d>
            <a:camera prst="orthographicFront">
              <a:rot lat="0" lon="0" rev="1620000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schemeClr val="tx1"/>
              </a:solidFill>
            </a:endParaRPr>
          </a:p>
        </p:txBody>
      </p:sp>
      <p:cxnSp>
        <p:nvCxnSpPr>
          <p:cNvPr id="41" name="61 Conector recto"/>
          <p:cNvCxnSpPr/>
          <p:nvPr/>
        </p:nvCxnSpPr>
        <p:spPr>
          <a:xfrm>
            <a:off x="1181339" y="3411123"/>
            <a:ext cx="532509" cy="595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100 Conector recto"/>
          <p:cNvCxnSpPr/>
          <p:nvPr/>
        </p:nvCxnSpPr>
        <p:spPr>
          <a:xfrm flipV="1">
            <a:off x="1235358" y="3455442"/>
            <a:ext cx="6460" cy="98903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61 Conector recto"/>
          <p:cNvCxnSpPr/>
          <p:nvPr/>
        </p:nvCxnSpPr>
        <p:spPr>
          <a:xfrm>
            <a:off x="1235358" y="3464931"/>
            <a:ext cx="483940" cy="1387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100 Conector recto"/>
          <p:cNvCxnSpPr/>
          <p:nvPr/>
        </p:nvCxnSpPr>
        <p:spPr>
          <a:xfrm flipH="1" flipV="1">
            <a:off x="1175753" y="3402947"/>
            <a:ext cx="6068" cy="1098975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4 Conector recto de flecha"/>
          <p:cNvCxnSpPr/>
          <p:nvPr/>
        </p:nvCxnSpPr>
        <p:spPr>
          <a:xfrm>
            <a:off x="1447593" y="3011933"/>
            <a:ext cx="533484" cy="0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8 Abrir corchete"/>
          <p:cNvSpPr/>
          <p:nvPr/>
        </p:nvSpPr>
        <p:spPr>
          <a:xfrm flipH="1">
            <a:off x="4223681" y="4007153"/>
            <a:ext cx="111050" cy="1001164"/>
          </a:xfrm>
          <a:prstGeom prst="leftBracket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s-ES"/>
          </a:p>
        </p:txBody>
      </p:sp>
      <p:sp>
        <p:nvSpPr>
          <p:cNvPr id="47" name="13 Abrir corchete"/>
          <p:cNvSpPr/>
          <p:nvPr/>
        </p:nvSpPr>
        <p:spPr>
          <a:xfrm>
            <a:off x="2827010" y="3994923"/>
            <a:ext cx="74321" cy="1001165"/>
          </a:xfrm>
          <a:prstGeom prst="leftBracket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s-ES" b="1">
              <a:latin typeface="TitilliumText22L Regular"/>
            </a:endParaRPr>
          </a:p>
        </p:txBody>
      </p:sp>
      <p:cxnSp>
        <p:nvCxnSpPr>
          <p:cNvPr id="48" name="38 Conector recto de flecha"/>
          <p:cNvCxnSpPr/>
          <p:nvPr/>
        </p:nvCxnSpPr>
        <p:spPr>
          <a:xfrm rot="5400000">
            <a:off x="6624401" y="3252332"/>
            <a:ext cx="0" cy="1800000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61 Conector recto"/>
          <p:cNvCxnSpPr/>
          <p:nvPr/>
        </p:nvCxnSpPr>
        <p:spPr>
          <a:xfrm>
            <a:off x="1224026" y="4433497"/>
            <a:ext cx="398912" cy="4282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61 Conector recto"/>
          <p:cNvCxnSpPr/>
          <p:nvPr/>
        </p:nvCxnSpPr>
        <p:spPr>
          <a:xfrm>
            <a:off x="1178958" y="4492380"/>
            <a:ext cx="450765" cy="3125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51 Extracto"/>
          <p:cNvSpPr/>
          <p:nvPr/>
        </p:nvSpPr>
        <p:spPr>
          <a:xfrm rot="10800000">
            <a:off x="2338058" y="4444472"/>
            <a:ext cx="285752" cy="214314"/>
          </a:xfrm>
          <a:prstGeom prst="flowChartExtract">
            <a:avLst/>
          </a:prstGeom>
          <a:solidFill>
            <a:schemeClr val="tx1"/>
          </a:solidFill>
          <a:ln>
            <a:solidFill>
              <a:schemeClr val="tx1"/>
            </a:solidFill>
          </a:ln>
          <a:scene3d>
            <a:camera prst="orthographicFront">
              <a:rot lat="0" lon="0" rev="1620000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schemeClr val="tx1"/>
              </a:solidFill>
            </a:endParaRPr>
          </a:p>
        </p:txBody>
      </p:sp>
      <p:cxnSp>
        <p:nvCxnSpPr>
          <p:cNvPr id="52" name="61 Conector recto"/>
          <p:cNvCxnSpPr/>
          <p:nvPr/>
        </p:nvCxnSpPr>
        <p:spPr>
          <a:xfrm>
            <a:off x="2555142" y="4530101"/>
            <a:ext cx="253915" cy="4983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61 Conector recto"/>
          <p:cNvCxnSpPr/>
          <p:nvPr/>
        </p:nvCxnSpPr>
        <p:spPr>
          <a:xfrm>
            <a:off x="2581396" y="4586482"/>
            <a:ext cx="253915" cy="4983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54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29455505"/>
              </p:ext>
            </p:extLst>
          </p:nvPr>
        </p:nvGraphicFramePr>
        <p:xfrm>
          <a:off x="1991562" y="2849508"/>
          <a:ext cx="3413125" cy="469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5081" name="Ecuación" r:id="rId8" imgW="1663560" imgH="228600" progId="Equation.3">
                  <p:embed/>
                </p:oleObj>
              </mc:Choice>
              <mc:Fallback>
                <p:oleObj name="Ecuación" r:id="rId8" imgW="166356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91562" y="2849508"/>
                        <a:ext cx="3413125" cy="4699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5" name="70 CuadroTexto"/>
          <p:cNvSpPr txBox="1"/>
          <p:nvPr/>
        </p:nvSpPr>
        <p:spPr>
          <a:xfrm>
            <a:off x="794483" y="3791540"/>
            <a:ext cx="5714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>
                <a:latin typeface="Times New Roman" pitchFamily="18" charset="0"/>
                <a:cs typeface="Times New Roman" pitchFamily="18" charset="0"/>
              </a:rPr>
              <a:t>16</a:t>
            </a:r>
            <a:endParaRPr lang="es-ES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56" name="117 Conector recto"/>
          <p:cNvCxnSpPr/>
          <p:nvPr/>
        </p:nvCxnSpPr>
        <p:spPr>
          <a:xfrm rot="16200000" flipV="1">
            <a:off x="1112669" y="3885813"/>
            <a:ext cx="214314" cy="214314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" name="70 CuadroTexto"/>
          <p:cNvSpPr txBox="1"/>
          <p:nvPr/>
        </p:nvSpPr>
        <p:spPr>
          <a:xfrm>
            <a:off x="2419171" y="4084284"/>
            <a:ext cx="5714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>
                <a:latin typeface="Times New Roman" pitchFamily="18" charset="0"/>
                <a:cs typeface="Times New Roman" pitchFamily="18" charset="0"/>
              </a:rPr>
              <a:t>16</a:t>
            </a:r>
            <a:endParaRPr lang="es-ES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58" name="117 Conector recto"/>
          <p:cNvCxnSpPr/>
          <p:nvPr/>
        </p:nvCxnSpPr>
        <p:spPr>
          <a:xfrm flipH="1" flipV="1">
            <a:off x="2584734" y="4399033"/>
            <a:ext cx="224322" cy="303585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Conector recto de flecha 58"/>
          <p:cNvCxnSpPr/>
          <p:nvPr/>
        </p:nvCxnSpPr>
        <p:spPr>
          <a:xfrm flipH="1">
            <a:off x="7503361" y="3129914"/>
            <a:ext cx="3111" cy="1328531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0" name="31 Rectángulo"/>
          <p:cNvSpPr/>
          <p:nvPr/>
        </p:nvSpPr>
        <p:spPr>
          <a:xfrm>
            <a:off x="1401955" y="3992970"/>
            <a:ext cx="952921" cy="904924"/>
          </a:xfrm>
          <a:prstGeom prst="rect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s-ES">
              <a:solidFill>
                <a:schemeClr val="tx1"/>
              </a:solidFill>
            </a:endParaRPr>
          </a:p>
        </p:txBody>
      </p:sp>
      <p:sp>
        <p:nvSpPr>
          <p:cNvPr id="61" name="21 CuadroTexto"/>
          <p:cNvSpPr txBox="1">
            <a:spLocks noChangeArrowheads="1"/>
          </p:cNvSpPr>
          <p:nvPr/>
        </p:nvSpPr>
        <p:spPr bwMode="auto">
          <a:xfrm>
            <a:off x="1401954" y="4183008"/>
            <a:ext cx="936104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s-ES" sz="1400" b="1" dirty="0" err="1">
                <a:latin typeface="Arial Narrow" panose="020B0606020202030204" pitchFamily="34" charset="0"/>
              </a:rPr>
              <a:t>Park’s</a:t>
            </a:r>
            <a:endParaRPr lang="es-ES" sz="1400" b="1" dirty="0">
              <a:latin typeface="Arial Narrow" panose="020B0606020202030204" pitchFamily="34" charset="0"/>
            </a:endParaRPr>
          </a:p>
          <a:p>
            <a:pPr algn="ctr"/>
            <a:r>
              <a:rPr lang="es-ES" sz="1400" b="1" dirty="0" err="1">
                <a:latin typeface="Arial Narrow" panose="020B0606020202030204" pitchFamily="34" charset="0"/>
              </a:rPr>
              <a:t>Transform</a:t>
            </a:r>
            <a:endParaRPr lang="es-ES" sz="1400" b="1" dirty="0">
              <a:latin typeface="Arial Narrow" panose="020B0606020202030204" pitchFamily="34" charset="0"/>
            </a:endParaRPr>
          </a:p>
        </p:txBody>
      </p:sp>
      <p:cxnSp>
        <p:nvCxnSpPr>
          <p:cNvPr id="62" name="38 Conector recto de flecha"/>
          <p:cNvCxnSpPr/>
          <p:nvPr/>
        </p:nvCxnSpPr>
        <p:spPr>
          <a:xfrm flipH="1">
            <a:off x="4343714" y="4501922"/>
            <a:ext cx="321152" cy="267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3" name="29 Rectángulo"/>
          <p:cNvSpPr/>
          <p:nvPr/>
        </p:nvSpPr>
        <p:spPr>
          <a:xfrm>
            <a:off x="4690999" y="3978657"/>
            <a:ext cx="997402" cy="1003206"/>
          </a:xfrm>
          <a:prstGeom prst="rect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s-ES">
              <a:solidFill>
                <a:schemeClr val="tx1"/>
              </a:solidFill>
            </a:endParaRPr>
          </a:p>
        </p:txBody>
      </p:sp>
      <p:sp>
        <p:nvSpPr>
          <p:cNvPr id="64" name="21 CuadroTexto"/>
          <p:cNvSpPr txBox="1">
            <a:spLocks noChangeArrowheads="1"/>
          </p:cNvSpPr>
          <p:nvPr/>
        </p:nvSpPr>
        <p:spPr bwMode="auto">
          <a:xfrm>
            <a:off x="4682016" y="4225217"/>
            <a:ext cx="969227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s-ES" sz="1400" b="1" dirty="0">
                <a:latin typeface="Arial Narrow" panose="020B0606020202030204" pitchFamily="34" charset="0"/>
              </a:rPr>
              <a:t>PLANT</a:t>
            </a:r>
          </a:p>
          <a:p>
            <a:pPr algn="ctr"/>
            <a:r>
              <a:rPr lang="es-ES" sz="1400" b="1" dirty="0">
                <a:latin typeface="Arial Narrow" panose="020B0606020202030204" pitchFamily="34" charset="0"/>
              </a:rPr>
              <a:t>MODEL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5" name="CuadroTexto 64"/>
              <p:cNvSpPr txBox="1"/>
              <p:nvPr/>
            </p:nvSpPr>
            <p:spPr>
              <a:xfrm>
                <a:off x="352730" y="2765632"/>
                <a:ext cx="522579" cy="37369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s-ES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s-ES" i="1"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  <m:sub>
                          <m:r>
                            <a:rPr lang="es-ES" i="1">
                              <a:latin typeface="Cambria Math" panose="02040503050406030204" pitchFamily="18" charset="0"/>
                            </a:rPr>
                            <m:t>𝑔𝑟𝑖𝑑</m:t>
                          </m:r>
                        </m:sub>
                        <m:sup>
                          <m:r>
                            <a:rPr lang="es-ES" b="0" i="1" smtClean="0">
                              <a:latin typeface="Cambria Math" panose="02040503050406030204" pitchFamily="18" charset="0"/>
                            </a:rPr>
                            <m:t>𝑟𝑒𝑓</m:t>
                          </m:r>
                        </m:sup>
                      </m:sSubSup>
                    </m:oMath>
                  </m:oMathPara>
                </a14:m>
                <a:endParaRPr lang="es-ES" dirty="0"/>
              </a:p>
            </p:txBody>
          </p:sp>
        </mc:Choice>
        <mc:Fallback xmlns="">
          <p:sp>
            <p:nvSpPr>
              <p:cNvPr id="65" name="CuadroTexto 6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2730" y="2765632"/>
                <a:ext cx="522579" cy="373692"/>
              </a:xfrm>
              <a:prstGeom prst="rect">
                <a:avLst/>
              </a:prstGeom>
              <a:blipFill rotWithShape="0">
                <a:blip r:embed="rId10"/>
                <a:stretch>
                  <a:fillRect l="-10465" t="-1639" r="-8140" b="-2295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6" name="CuadroTexto 65"/>
              <p:cNvSpPr txBox="1"/>
              <p:nvPr/>
            </p:nvSpPr>
            <p:spPr>
              <a:xfrm>
                <a:off x="861789" y="2765632"/>
                <a:ext cx="583045" cy="37369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s-ES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s-ES" i="1">
                              <a:latin typeface="Cambria Math" panose="02040503050406030204" pitchFamily="18" charset="0"/>
                            </a:rPr>
                            <m:t>𝑄</m:t>
                          </m:r>
                        </m:e>
                        <m:sub>
                          <m:r>
                            <a:rPr lang="es-ES" i="1">
                              <a:latin typeface="Cambria Math" panose="02040503050406030204" pitchFamily="18" charset="0"/>
                            </a:rPr>
                            <m:t>𝑔𝑟𝑖𝑑</m:t>
                          </m:r>
                        </m:sub>
                        <m:sup>
                          <m:r>
                            <a:rPr lang="es-ES" b="0" i="1" smtClean="0">
                              <a:latin typeface="Cambria Math" panose="02040503050406030204" pitchFamily="18" charset="0"/>
                            </a:rPr>
                            <m:t>𝑟𝑒𝑓</m:t>
                          </m:r>
                        </m:sup>
                      </m:sSubSup>
                    </m:oMath>
                  </m:oMathPara>
                </a14:m>
                <a:endParaRPr lang="es-ES" dirty="0"/>
              </a:p>
            </p:txBody>
          </p:sp>
        </mc:Choice>
        <mc:Fallback xmlns="">
          <p:sp>
            <p:nvSpPr>
              <p:cNvPr id="66" name="CuadroTexto 6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1789" y="2765632"/>
                <a:ext cx="583045" cy="373692"/>
              </a:xfrm>
              <a:prstGeom prst="rect">
                <a:avLst/>
              </a:prstGeom>
              <a:blipFill rotWithShape="0">
                <a:blip r:embed="rId11"/>
                <a:stretch>
                  <a:fillRect l="-12500" t="-1639" r="-7292" b="-2295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67" name="38 Conector recto de flecha"/>
          <p:cNvCxnSpPr/>
          <p:nvPr/>
        </p:nvCxnSpPr>
        <p:spPr>
          <a:xfrm flipH="1">
            <a:off x="6845542" y="4702618"/>
            <a:ext cx="216000" cy="0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68" name="CuadroTexto 67"/>
              <p:cNvSpPr txBox="1"/>
              <p:nvPr/>
            </p:nvSpPr>
            <p:spPr>
              <a:xfrm>
                <a:off x="2919999" y="4025337"/>
                <a:ext cx="1335430" cy="30072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s-ES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ES" i="1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s-ES" i="1">
                              <a:latin typeface="Cambria Math" panose="02040503050406030204" pitchFamily="18" charset="0"/>
                            </a:rPr>
                            <m:t>𝑜𝑢𝑡</m:t>
                          </m:r>
                          <m:r>
                            <a:rPr lang="es-ES" i="1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m:rPr>
                              <m:sty m:val="p"/>
                            </m:rPr>
                            <a:rPr lang="el-GR" i="1">
                              <a:latin typeface="Cambria Math" panose="02040503050406030204" pitchFamily="18" charset="0"/>
                            </a:rPr>
                            <m:t>γ</m:t>
                          </m:r>
                        </m:sub>
                      </m:sSub>
                      <m:d>
                        <m:dPr>
                          <m:ctrlPr>
                            <a:rPr lang="es-E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s-ES" i="1">
                              <a:latin typeface="Cambria Math" panose="02040503050406030204" pitchFamily="18" charset="0"/>
                            </a:rPr>
                            <m:t>𝑘</m:t>
                          </m:r>
                          <m:r>
                            <a:rPr lang="es-ES" b="0" i="1" smtClean="0">
                              <a:latin typeface="Cambria Math" panose="02040503050406030204" pitchFamily="18" charset="0"/>
                            </a:rPr>
                            <m:t>+1</m:t>
                          </m:r>
                        </m:e>
                      </m:d>
                    </m:oMath>
                  </m:oMathPara>
                </a14:m>
                <a:endParaRPr lang="es-ES" dirty="0"/>
              </a:p>
            </p:txBody>
          </p:sp>
        </mc:Choice>
        <mc:Fallback xmlns="">
          <p:sp>
            <p:nvSpPr>
              <p:cNvPr id="68" name="CuadroTexto 6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19999" y="4025337"/>
                <a:ext cx="1335430" cy="300723"/>
              </a:xfrm>
              <a:prstGeom prst="rect">
                <a:avLst/>
              </a:prstGeom>
              <a:blipFill rotWithShape="0">
                <a:blip r:embed="rId12"/>
                <a:stretch>
                  <a:fillRect l="-2283" b="-22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9" name="CuadroTexto 68"/>
              <p:cNvSpPr txBox="1"/>
              <p:nvPr/>
            </p:nvSpPr>
            <p:spPr>
              <a:xfrm>
                <a:off x="2948621" y="4329970"/>
                <a:ext cx="1286378" cy="30072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s-ES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ES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e>
                        <m:sub>
                          <m:r>
                            <a:rPr lang="es-ES" b="0" i="1" smtClean="0">
                              <a:latin typeface="Cambria Math" panose="02040503050406030204" pitchFamily="18" charset="0"/>
                            </a:rPr>
                            <m:t>𝑜𝑢𝑡</m:t>
                          </m:r>
                          <m:r>
                            <a:rPr lang="es-ES" i="1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m:rPr>
                              <m:sty m:val="p"/>
                            </m:rPr>
                            <a:rPr lang="el-GR" i="1" smtClean="0">
                              <a:latin typeface="Cambria Math" panose="02040503050406030204" pitchFamily="18" charset="0"/>
                            </a:rPr>
                            <m:t>γ</m:t>
                          </m:r>
                        </m:sub>
                      </m:sSub>
                      <m:d>
                        <m:dPr>
                          <m:ctrlPr>
                            <a:rPr lang="es-E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s-ES" i="1">
                              <a:latin typeface="Cambria Math" panose="02040503050406030204" pitchFamily="18" charset="0"/>
                            </a:rPr>
                            <m:t>𝑘</m:t>
                          </m:r>
                          <m:r>
                            <a:rPr lang="es-ES" b="0" i="1" smtClean="0">
                              <a:latin typeface="Cambria Math" panose="02040503050406030204" pitchFamily="18" charset="0"/>
                            </a:rPr>
                            <m:t>+1</m:t>
                          </m:r>
                        </m:e>
                      </m:d>
                    </m:oMath>
                  </m:oMathPara>
                </a14:m>
                <a:endParaRPr lang="es-ES" dirty="0"/>
              </a:p>
            </p:txBody>
          </p:sp>
        </mc:Choice>
        <mc:Fallback xmlns="">
          <p:sp>
            <p:nvSpPr>
              <p:cNvPr id="69" name="CuadroTexto 6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48621" y="4329970"/>
                <a:ext cx="1286378" cy="300723"/>
              </a:xfrm>
              <a:prstGeom prst="rect">
                <a:avLst/>
              </a:prstGeom>
              <a:blipFill rotWithShape="0">
                <a:blip r:embed="rId13"/>
                <a:stretch>
                  <a:fillRect l="-4265" b="-22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0" name="CuadroTexto 69"/>
              <p:cNvSpPr txBox="1"/>
              <p:nvPr/>
            </p:nvSpPr>
            <p:spPr>
              <a:xfrm>
                <a:off x="2898242" y="4645871"/>
                <a:ext cx="1362296" cy="30072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s-ES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ES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e>
                        <m:sub>
                          <m:r>
                            <a:rPr lang="es-ES" b="0" i="1" smtClean="0">
                              <a:latin typeface="Cambria Math" panose="02040503050406030204" pitchFamily="18" charset="0"/>
                            </a:rPr>
                            <m:t>𝑔𝑟𝑖𝑑</m:t>
                          </m:r>
                          <m:r>
                            <a:rPr lang="es-ES" i="1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m:rPr>
                              <m:sty m:val="p"/>
                            </m:rPr>
                            <a:rPr lang="el-GR" i="1">
                              <a:latin typeface="Cambria Math" panose="02040503050406030204" pitchFamily="18" charset="0"/>
                            </a:rPr>
                            <m:t>γ</m:t>
                          </m:r>
                        </m:sub>
                      </m:sSub>
                      <m:d>
                        <m:dPr>
                          <m:ctrlPr>
                            <a:rPr lang="es-E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s-ES" i="1">
                              <a:latin typeface="Cambria Math" panose="02040503050406030204" pitchFamily="18" charset="0"/>
                            </a:rPr>
                            <m:t>𝑘</m:t>
                          </m:r>
                          <m:r>
                            <a:rPr lang="es-ES" b="0" i="1" smtClean="0">
                              <a:latin typeface="Cambria Math" panose="02040503050406030204" pitchFamily="18" charset="0"/>
                            </a:rPr>
                            <m:t>+1</m:t>
                          </m:r>
                        </m:e>
                      </m:d>
                    </m:oMath>
                  </m:oMathPara>
                </a14:m>
                <a:endParaRPr lang="es-ES" dirty="0"/>
              </a:p>
            </p:txBody>
          </p:sp>
        </mc:Choice>
        <mc:Fallback xmlns="">
          <p:sp>
            <p:nvSpPr>
              <p:cNvPr id="70" name="CuadroTexto 6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98242" y="4645871"/>
                <a:ext cx="1362296" cy="300723"/>
              </a:xfrm>
              <a:prstGeom prst="rect">
                <a:avLst/>
              </a:prstGeom>
              <a:blipFill rotWithShape="0">
                <a:blip r:embed="rId14"/>
                <a:stretch>
                  <a:fillRect l="-4018" b="-3061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72" name="4 Conector recto de flecha"/>
          <p:cNvCxnSpPr/>
          <p:nvPr/>
        </p:nvCxnSpPr>
        <p:spPr>
          <a:xfrm>
            <a:off x="1065244" y="3251977"/>
            <a:ext cx="905902" cy="0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4 Conector recto de flecha"/>
          <p:cNvCxnSpPr/>
          <p:nvPr/>
        </p:nvCxnSpPr>
        <p:spPr>
          <a:xfrm>
            <a:off x="1740268" y="2600642"/>
            <a:ext cx="251294" cy="13191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4" name="CuadroTexto 73"/>
          <p:cNvSpPr txBox="1"/>
          <p:nvPr/>
        </p:nvSpPr>
        <p:spPr>
          <a:xfrm>
            <a:off x="-289494" y="2382266"/>
            <a:ext cx="262751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dirty="0" err="1" smtClean="0">
                <a:latin typeface="Arial Narrow" panose="020B0606020202030204" pitchFamily="34" charset="0"/>
              </a:rPr>
              <a:t>Working</a:t>
            </a:r>
            <a:r>
              <a:rPr lang="es-ES" dirty="0" smtClean="0">
                <a:latin typeface="Arial Narrow" panose="020B0606020202030204" pitchFamily="34" charset="0"/>
              </a:rPr>
              <a:t> </a:t>
            </a:r>
            <a:r>
              <a:rPr lang="es-ES" dirty="0" err="1" smtClean="0">
                <a:latin typeface="Arial Narrow" panose="020B0606020202030204" pitchFamily="34" charset="0"/>
              </a:rPr>
              <a:t>Mode</a:t>
            </a:r>
            <a:endParaRPr lang="en-US" dirty="0">
              <a:latin typeface="Arial Narrow" panose="020B060602020203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CuadroTexto 3"/>
              <p:cNvSpPr txBox="1"/>
              <p:nvPr/>
            </p:nvSpPr>
            <p:spPr>
              <a:xfrm>
                <a:off x="460749" y="3124362"/>
                <a:ext cx="539827" cy="33547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s-ES" b="0" i="1" smtClean="0">
                              <a:latin typeface="Cambria Math" panose="02040503050406030204" pitchFamily="18" charset="0"/>
                            </a:rPr>
                            <m:t>𝓤</m:t>
                          </m:r>
                        </m:e>
                        <m:sub>
                          <m:r>
                            <a:rPr lang="es-ES" b="0" i="1" smtClean="0">
                              <a:latin typeface="Cambria Math" panose="02040503050406030204" pitchFamily="18" charset="0"/>
                            </a:rPr>
                            <m:t>𝑜𝑢𝑡</m:t>
                          </m:r>
                        </m:sub>
                        <m:sup>
                          <m:r>
                            <a:rPr lang="es-ES" b="0" i="1" smtClean="0">
                              <a:latin typeface="Cambria Math" panose="02040503050406030204" pitchFamily="18" charset="0"/>
                            </a:rPr>
                            <m:t>𝑟𝑒𝑓</m:t>
                          </m:r>
                        </m:sup>
                      </m:sSubSup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4" name="CuadroTexto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0749" y="3124362"/>
                <a:ext cx="539827" cy="335476"/>
              </a:xfrm>
              <a:prstGeom prst="rect">
                <a:avLst/>
              </a:prstGeom>
              <a:blipFill rotWithShape="0">
                <a:blip r:embed="rId15"/>
                <a:stretch>
                  <a:fillRect l="-10227" t="-1818" r="-9091" b="-1636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758040049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1" grpId="0"/>
    </p:bld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18353</TotalTime>
  <Words>2382</Words>
  <Application>Microsoft Office PowerPoint</Application>
  <PresentationFormat>Presentación en pantalla (4:3)</PresentationFormat>
  <Paragraphs>561</Paragraphs>
  <Slides>16</Slides>
  <Notes>13</Notes>
  <HiddenSlides>0</HiddenSlides>
  <MMClips>0</MMClips>
  <ScaleCrop>false</ScaleCrop>
  <HeadingPairs>
    <vt:vector size="8" baseType="variant">
      <vt:variant>
        <vt:lpstr>Fuentes usadas</vt:lpstr>
      </vt:variant>
      <vt:variant>
        <vt:i4>12</vt:i4>
      </vt:variant>
      <vt:variant>
        <vt:lpstr>Tema</vt:lpstr>
      </vt:variant>
      <vt:variant>
        <vt:i4>1</vt:i4>
      </vt:variant>
      <vt:variant>
        <vt:lpstr>Servidores OLE incrustados</vt:lpstr>
      </vt:variant>
      <vt:variant>
        <vt:i4>3</vt:i4>
      </vt:variant>
      <vt:variant>
        <vt:lpstr>Títulos de diapositiva</vt:lpstr>
      </vt:variant>
      <vt:variant>
        <vt:i4>16</vt:i4>
      </vt:variant>
    </vt:vector>
  </HeadingPairs>
  <TitlesOfParts>
    <vt:vector size="32" baseType="lpstr">
      <vt:lpstr>Arial</vt:lpstr>
      <vt:lpstr>Arial</vt:lpstr>
      <vt:lpstr>Arial Narrow</vt:lpstr>
      <vt:lpstr>Calibri</vt:lpstr>
      <vt:lpstr>Cambria Math</vt:lpstr>
      <vt:lpstr>Helvetica LT Std</vt:lpstr>
      <vt:lpstr>Myriad Pro</vt:lpstr>
      <vt:lpstr>Symbol</vt:lpstr>
      <vt:lpstr>Times New Roman</vt:lpstr>
      <vt:lpstr>TitilliumText22L Medium</vt:lpstr>
      <vt:lpstr>TitilliumText22L Regular</vt:lpstr>
      <vt:lpstr>Wingdings</vt:lpstr>
      <vt:lpstr>Tema de Office</vt:lpstr>
      <vt:lpstr>Equation</vt:lpstr>
      <vt:lpstr>Imagen</vt:lpstr>
      <vt:lpstr>Ecuación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Gema Rodado</dc:creator>
  <cp:lastModifiedBy>usuario</cp:lastModifiedBy>
  <cp:revision>988</cp:revision>
  <dcterms:created xsi:type="dcterms:W3CDTF">2011-09-26T07:47:54Z</dcterms:created>
  <dcterms:modified xsi:type="dcterms:W3CDTF">2020-06-03T16:56:31Z</dcterms:modified>
</cp:coreProperties>
</file>