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34" r:id="rId2"/>
  </p:sldMasterIdLst>
  <p:notesMasterIdLst>
    <p:notesMasterId r:id="rId39"/>
  </p:notesMasterIdLst>
  <p:sldIdLst>
    <p:sldId id="256" r:id="rId3"/>
    <p:sldId id="361" r:id="rId4"/>
    <p:sldId id="350" r:id="rId5"/>
    <p:sldId id="309" r:id="rId6"/>
    <p:sldId id="310" r:id="rId7"/>
    <p:sldId id="293" r:id="rId8"/>
    <p:sldId id="270" r:id="rId9"/>
    <p:sldId id="265" r:id="rId10"/>
    <p:sldId id="312" r:id="rId11"/>
    <p:sldId id="267" r:id="rId12"/>
    <p:sldId id="273" r:id="rId13"/>
    <p:sldId id="264" r:id="rId14"/>
    <p:sldId id="271" r:id="rId15"/>
    <p:sldId id="334" r:id="rId16"/>
    <p:sldId id="335" r:id="rId17"/>
    <p:sldId id="337" r:id="rId18"/>
    <p:sldId id="338" r:id="rId19"/>
    <p:sldId id="352" r:id="rId20"/>
    <p:sldId id="344" r:id="rId21"/>
    <p:sldId id="351" r:id="rId22"/>
    <p:sldId id="328" r:id="rId23"/>
    <p:sldId id="329" r:id="rId24"/>
    <p:sldId id="354" r:id="rId25"/>
    <p:sldId id="357" r:id="rId26"/>
    <p:sldId id="345" r:id="rId27"/>
    <p:sldId id="364" r:id="rId28"/>
    <p:sldId id="363" r:id="rId29"/>
    <p:sldId id="339" r:id="rId30"/>
    <p:sldId id="362" r:id="rId31"/>
    <p:sldId id="341" r:id="rId32"/>
    <p:sldId id="367" r:id="rId33"/>
    <p:sldId id="340" r:id="rId34"/>
    <p:sldId id="359" r:id="rId35"/>
    <p:sldId id="327" r:id="rId36"/>
    <p:sldId id="366" r:id="rId37"/>
    <p:sldId id="368" r:id="rId3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3" orient="horz" pos="3974" userDrawn="1">
          <p15:clr>
            <a:srgbClr val="A4A3A4"/>
          </p15:clr>
        </p15:guide>
        <p15:guide id="4"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onio Moreno" initials="AM" lastIdx="1" clrIdx="0">
    <p:extLst>
      <p:ext uri="{19B8F6BF-5375-455C-9EA6-DF929625EA0E}">
        <p15:presenceInfo xmlns:p15="http://schemas.microsoft.com/office/powerpoint/2012/main" userId="Antonio Moren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CCECFF"/>
    <a:srgbClr val="FF9933"/>
    <a:srgbClr val="990033"/>
    <a:srgbClr val="F6F6F6"/>
    <a:srgbClr val="CC0000"/>
    <a:srgbClr val="8B2063"/>
    <a:srgbClr val="ABCFCD"/>
    <a:srgbClr val="DBF0F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89273" autoAdjust="0"/>
  </p:normalViewPr>
  <p:slideViewPr>
    <p:cSldViewPr snapToGrid="0" showGuides="1">
      <p:cViewPr varScale="1">
        <p:scale>
          <a:sx n="74" d="100"/>
          <a:sy n="74" d="100"/>
        </p:scale>
        <p:origin x="1834" y="67"/>
      </p:cViewPr>
      <p:guideLst>
        <p:guide orient="horz" pos="3974"/>
        <p:guide pos="2880"/>
      </p:guideLst>
    </p:cSldViewPr>
  </p:slideViewPr>
  <p:outlineViewPr>
    <p:cViewPr>
      <p:scale>
        <a:sx n="33" d="100"/>
        <a:sy n="33" d="100"/>
      </p:scale>
      <p:origin x="0" y="-1884"/>
    </p:cViewPr>
  </p:outlineViewPr>
  <p:notesTextViewPr>
    <p:cViewPr>
      <p:scale>
        <a:sx n="3" d="2"/>
        <a:sy n="3" d="2"/>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776EFD-F171-4433-8D7C-3651D3D84EE8}"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es-ES"/>
        </a:p>
      </dgm:t>
    </dgm:pt>
    <dgm:pt modelId="{7506A74A-6AF5-425B-AB01-5E7BB7E24EEA}">
      <dgm:prSet phldrT="[Texto]"/>
      <dgm:spPr/>
      <dgm:t>
        <a:bodyPr/>
        <a:lstStyle/>
        <a:p>
          <a:r>
            <a:rPr lang="es-ES_tradnl" dirty="0" err="1">
              <a:latin typeface="Arial Nova" panose="020B0504020202020204" pitchFamily="34" charset="0"/>
              <a:cs typeface="Calibri Light" panose="020F0302020204030204" pitchFamily="34" charset="0"/>
            </a:rPr>
            <a:t>Demand-Side</a:t>
          </a:r>
          <a:r>
            <a:rPr lang="es-ES_tradnl" dirty="0">
              <a:latin typeface="Arial Nova" panose="020B0504020202020204" pitchFamily="34" charset="0"/>
              <a:cs typeface="Calibri Light" panose="020F0302020204030204" pitchFamily="34" charset="0"/>
            </a:rPr>
            <a:t> Management</a:t>
          </a:r>
          <a:endParaRPr lang="es-ES" dirty="0">
            <a:latin typeface="Arial Nova" panose="020B0504020202020204" pitchFamily="34" charset="0"/>
            <a:cs typeface="Calibri Light" panose="020F0302020204030204" pitchFamily="34" charset="0"/>
          </a:endParaRPr>
        </a:p>
      </dgm:t>
    </dgm:pt>
    <dgm:pt modelId="{5D5A3067-162F-427F-831F-7E47E9C1A2FA}" type="parTrans" cxnId="{6BFFAECD-46F5-4025-AFBB-6661EFF1C596}">
      <dgm:prSet/>
      <dgm:spPr/>
      <dgm:t>
        <a:bodyPr/>
        <a:lstStyle/>
        <a:p>
          <a:endParaRPr lang="es-ES">
            <a:solidFill>
              <a:srgbClr val="002060"/>
            </a:solidFill>
            <a:latin typeface="Arial Nova" panose="020B0504020202020204" pitchFamily="34" charset="0"/>
            <a:cs typeface="Calibri Light" panose="020F0302020204030204" pitchFamily="34" charset="0"/>
          </a:endParaRPr>
        </a:p>
      </dgm:t>
    </dgm:pt>
    <dgm:pt modelId="{27779AD3-03AD-4FE4-9E4B-5D7A6D9095EE}" type="sibTrans" cxnId="{6BFFAECD-46F5-4025-AFBB-6661EFF1C596}">
      <dgm:prSet/>
      <dgm:spPr/>
      <dgm:t>
        <a:bodyPr/>
        <a:lstStyle/>
        <a:p>
          <a:endParaRPr lang="es-ES">
            <a:solidFill>
              <a:srgbClr val="002060"/>
            </a:solidFill>
            <a:latin typeface="Arial Nova" panose="020B0504020202020204" pitchFamily="34" charset="0"/>
            <a:cs typeface="Calibri Light" panose="020F0302020204030204" pitchFamily="34" charset="0"/>
          </a:endParaRPr>
        </a:p>
      </dgm:t>
    </dgm:pt>
    <dgm:pt modelId="{2B192B39-A245-4DA9-AF19-8096945E44E7}">
      <dgm:prSet phldrT="[Texto]"/>
      <dgm:spPr/>
      <dgm:t>
        <a:bodyPr/>
        <a:lstStyle/>
        <a:p>
          <a:r>
            <a:rPr lang="es-ES_tradnl">
              <a:latin typeface="Arial Nova" panose="020B0504020202020204" pitchFamily="34" charset="0"/>
              <a:cs typeface="Calibri Light" panose="020F0302020204030204" pitchFamily="34" charset="0"/>
            </a:rPr>
            <a:t>Energy Eficiency</a:t>
          </a:r>
          <a:endParaRPr lang="es-ES" dirty="0">
            <a:latin typeface="Arial Nova" panose="020B0504020202020204" pitchFamily="34" charset="0"/>
            <a:cs typeface="Calibri Light" panose="020F0302020204030204" pitchFamily="34" charset="0"/>
          </a:endParaRPr>
        </a:p>
      </dgm:t>
    </dgm:pt>
    <dgm:pt modelId="{D7EB2089-1ADD-40A4-BA65-2B0B1FB24222}" type="parTrans" cxnId="{0D36FE17-6C05-45FA-8A15-1F0870F18E77}">
      <dgm:prSet/>
      <dgm:spPr/>
      <dgm:t>
        <a:bodyPr/>
        <a:lstStyle/>
        <a:p>
          <a:endParaRPr lang="es-ES">
            <a:solidFill>
              <a:srgbClr val="002060"/>
            </a:solidFill>
            <a:latin typeface="Arial Nova" panose="020B0504020202020204" pitchFamily="34" charset="0"/>
            <a:cs typeface="Calibri Light" panose="020F0302020204030204" pitchFamily="34" charset="0"/>
          </a:endParaRPr>
        </a:p>
      </dgm:t>
    </dgm:pt>
    <dgm:pt modelId="{66316E08-D79C-45E4-BF43-01E5501E8C2C}" type="sibTrans" cxnId="{0D36FE17-6C05-45FA-8A15-1F0870F18E77}">
      <dgm:prSet/>
      <dgm:spPr/>
      <dgm:t>
        <a:bodyPr/>
        <a:lstStyle/>
        <a:p>
          <a:endParaRPr lang="es-ES">
            <a:solidFill>
              <a:srgbClr val="002060"/>
            </a:solidFill>
            <a:latin typeface="Arial Nova" panose="020B0504020202020204" pitchFamily="34" charset="0"/>
            <a:cs typeface="Calibri Light" panose="020F0302020204030204" pitchFamily="34" charset="0"/>
          </a:endParaRPr>
        </a:p>
      </dgm:t>
    </dgm:pt>
    <dgm:pt modelId="{D0858860-9D1B-43A3-B5A0-392C33AE5198}">
      <dgm:prSet phldrT="[Texto]"/>
      <dgm:spPr/>
      <dgm:t>
        <a:bodyPr/>
        <a:lstStyle/>
        <a:p>
          <a:r>
            <a:rPr lang="es-ES_tradnl">
              <a:latin typeface="Arial Nova" panose="020B0504020202020204" pitchFamily="34" charset="0"/>
              <a:cs typeface="Calibri Light" panose="020F0302020204030204" pitchFamily="34" charset="0"/>
            </a:rPr>
            <a:t>Demand Response</a:t>
          </a:r>
          <a:endParaRPr lang="es-ES" dirty="0">
            <a:latin typeface="Arial Nova" panose="020B0504020202020204" pitchFamily="34" charset="0"/>
            <a:cs typeface="Calibri Light" panose="020F0302020204030204" pitchFamily="34" charset="0"/>
          </a:endParaRPr>
        </a:p>
      </dgm:t>
    </dgm:pt>
    <dgm:pt modelId="{74576FA2-30E3-4E5F-B577-C058EF66F079}" type="parTrans" cxnId="{F7CBC996-D064-4306-AC4B-3285C67AE16D}">
      <dgm:prSet/>
      <dgm:spPr/>
      <dgm:t>
        <a:bodyPr/>
        <a:lstStyle/>
        <a:p>
          <a:endParaRPr lang="es-ES">
            <a:solidFill>
              <a:srgbClr val="002060"/>
            </a:solidFill>
            <a:latin typeface="Arial Nova" panose="020B0504020202020204" pitchFamily="34" charset="0"/>
            <a:cs typeface="Calibri Light" panose="020F0302020204030204" pitchFamily="34" charset="0"/>
          </a:endParaRPr>
        </a:p>
      </dgm:t>
    </dgm:pt>
    <dgm:pt modelId="{1FF40568-8F19-4C0D-8429-097BF7A4D08F}" type="sibTrans" cxnId="{F7CBC996-D064-4306-AC4B-3285C67AE16D}">
      <dgm:prSet/>
      <dgm:spPr/>
      <dgm:t>
        <a:bodyPr/>
        <a:lstStyle/>
        <a:p>
          <a:endParaRPr lang="es-ES">
            <a:solidFill>
              <a:srgbClr val="002060"/>
            </a:solidFill>
            <a:latin typeface="Arial Nova" panose="020B0504020202020204" pitchFamily="34" charset="0"/>
            <a:cs typeface="Calibri Light" panose="020F0302020204030204" pitchFamily="34" charset="0"/>
          </a:endParaRPr>
        </a:p>
      </dgm:t>
    </dgm:pt>
    <dgm:pt modelId="{3E867D92-D31B-438E-921A-BD9BE02D5EE3}">
      <dgm:prSet phldrT="[Texto]"/>
      <dgm:spPr/>
      <dgm:t>
        <a:bodyPr/>
        <a:lstStyle/>
        <a:p>
          <a:r>
            <a:rPr lang="es-ES_tradnl">
              <a:latin typeface="Arial Nova" panose="020B0504020202020204" pitchFamily="34" charset="0"/>
              <a:cs typeface="Calibri Light" panose="020F0302020204030204" pitchFamily="34" charset="0"/>
            </a:rPr>
            <a:t>Explicit DR</a:t>
          </a:r>
          <a:endParaRPr lang="es-ES" dirty="0">
            <a:latin typeface="Arial Nova" panose="020B0504020202020204" pitchFamily="34" charset="0"/>
            <a:cs typeface="Calibri Light" panose="020F0302020204030204" pitchFamily="34" charset="0"/>
          </a:endParaRPr>
        </a:p>
      </dgm:t>
    </dgm:pt>
    <dgm:pt modelId="{C4508338-8A0F-4225-8033-FFFE1830D801}" type="parTrans" cxnId="{D3A7DBB7-F260-4F1D-834D-FBD3CF5073DD}">
      <dgm:prSet/>
      <dgm:spPr/>
      <dgm:t>
        <a:bodyPr/>
        <a:lstStyle/>
        <a:p>
          <a:endParaRPr lang="es-ES">
            <a:solidFill>
              <a:srgbClr val="002060"/>
            </a:solidFill>
            <a:latin typeface="Arial Nova" panose="020B0504020202020204" pitchFamily="34" charset="0"/>
            <a:cs typeface="Calibri Light" panose="020F0302020204030204" pitchFamily="34" charset="0"/>
          </a:endParaRPr>
        </a:p>
      </dgm:t>
    </dgm:pt>
    <dgm:pt modelId="{E0E274DD-E7ED-4FF4-AECA-EF7F93BB39C9}" type="sibTrans" cxnId="{D3A7DBB7-F260-4F1D-834D-FBD3CF5073DD}">
      <dgm:prSet/>
      <dgm:spPr/>
      <dgm:t>
        <a:bodyPr/>
        <a:lstStyle/>
        <a:p>
          <a:endParaRPr lang="es-ES">
            <a:solidFill>
              <a:srgbClr val="002060"/>
            </a:solidFill>
            <a:latin typeface="Arial Nova" panose="020B0504020202020204" pitchFamily="34" charset="0"/>
            <a:cs typeface="Calibri Light" panose="020F0302020204030204" pitchFamily="34" charset="0"/>
          </a:endParaRPr>
        </a:p>
      </dgm:t>
    </dgm:pt>
    <dgm:pt modelId="{DD2FD3E6-E488-432C-A41E-E176F1D5D198}">
      <dgm:prSet phldrT="[Texto]"/>
      <dgm:spPr/>
      <dgm:t>
        <a:bodyPr/>
        <a:lstStyle/>
        <a:p>
          <a:r>
            <a:rPr lang="es-ES_tradnl" dirty="0">
              <a:latin typeface="Arial Nova" panose="020B0504020202020204" pitchFamily="34" charset="0"/>
              <a:cs typeface="Calibri Light" panose="020F0302020204030204" pitchFamily="34" charset="0"/>
            </a:rPr>
            <a:t>High </a:t>
          </a:r>
          <a:r>
            <a:rPr lang="es-ES_tradnl" dirty="0" err="1">
              <a:latin typeface="Arial Nova" panose="020B0504020202020204" pitchFamily="34" charset="0"/>
              <a:cs typeface="Calibri Light" panose="020F0302020204030204" pitchFamily="34" charset="0"/>
            </a:rPr>
            <a:t>Efficiency</a:t>
          </a:r>
          <a:r>
            <a:rPr lang="es-ES_tradnl" dirty="0">
              <a:latin typeface="Arial Nova" panose="020B0504020202020204" pitchFamily="34" charset="0"/>
              <a:cs typeface="Calibri Light" panose="020F0302020204030204" pitchFamily="34" charset="0"/>
            </a:rPr>
            <a:t> </a:t>
          </a:r>
          <a:r>
            <a:rPr lang="es-ES_tradnl" dirty="0" err="1">
              <a:latin typeface="Arial Nova" panose="020B0504020202020204" pitchFamily="34" charset="0"/>
              <a:cs typeface="Calibri Light" panose="020F0302020204030204" pitchFamily="34" charset="0"/>
            </a:rPr>
            <a:t>Equipment</a:t>
          </a:r>
          <a:endParaRPr lang="es-ES" dirty="0">
            <a:latin typeface="Arial Nova" panose="020B0504020202020204" pitchFamily="34" charset="0"/>
            <a:cs typeface="Calibri Light" panose="020F0302020204030204" pitchFamily="34" charset="0"/>
          </a:endParaRPr>
        </a:p>
      </dgm:t>
    </dgm:pt>
    <dgm:pt modelId="{B5B03FF9-6AFE-4381-BEFE-456B72EAA472}" type="parTrans" cxnId="{1BB120A3-38CD-402C-865C-E13CCCC0CE1F}">
      <dgm:prSet/>
      <dgm:spPr/>
      <dgm:t>
        <a:bodyPr/>
        <a:lstStyle/>
        <a:p>
          <a:endParaRPr lang="es-ES">
            <a:solidFill>
              <a:srgbClr val="002060"/>
            </a:solidFill>
            <a:latin typeface="Arial Nova" panose="020B0504020202020204" pitchFamily="34" charset="0"/>
            <a:cs typeface="Calibri Light" panose="020F0302020204030204" pitchFamily="34" charset="0"/>
          </a:endParaRPr>
        </a:p>
      </dgm:t>
    </dgm:pt>
    <dgm:pt modelId="{53677EE4-0069-4530-84C1-308912B2C5BA}" type="sibTrans" cxnId="{1BB120A3-38CD-402C-865C-E13CCCC0CE1F}">
      <dgm:prSet/>
      <dgm:spPr/>
      <dgm:t>
        <a:bodyPr/>
        <a:lstStyle/>
        <a:p>
          <a:endParaRPr lang="es-ES">
            <a:solidFill>
              <a:srgbClr val="002060"/>
            </a:solidFill>
            <a:latin typeface="Arial Nova" panose="020B0504020202020204" pitchFamily="34" charset="0"/>
            <a:cs typeface="Calibri Light" panose="020F0302020204030204" pitchFamily="34" charset="0"/>
          </a:endParaRPr>
        </a:p>
      </dgm:t>
    </dgm:pt>
    <dgm:pt modelId="{24D41EDB-F1A7-4280-802D-7A16EC3A5202}">
      <dgm:prSet phldrT="[Texto]"/>
      <dgm:spPr/>
      <dgm:t>
        <a:bodyPr/>
        <a:lstStyle/>
        <a:p>
          <a:r>
            <a:rPr lang="es-ES_tradnl">
              <a:latin typeface="Arial Nova" panose="020B0504020202020204" pitchFamily="34" charset="0"/>
              <a:cs typeface="Calibri Light" panose="020F0302020204030204" pitchFamily="34" charset="0"/>
            </a:rPr>
            <a:t>Energy Conservation (behavior)</a:t>
          </a:r>
          <a:endParaRPr lang="es-ES" dirty="0">
            <a:latin typeface="Arial Nova" panose="020B0504020202020204" pitchFamily="34" charset="0"/>
            <a:cs typeface="Calibri Light" panose="020F0302020204030204" pitchFamily="34" charset="0"/>
          </a:endParaRPr>
        </a:p>
      </dgm:t>
    </dgm:pt>
    <dgm:pt modelId="{8AE1216A-2A5F-478B-AD05-1889760F6AAE}" type="parTrans" cxnId="{53D867E7-51F6-4E94-A490-1AD7903089D2}">
      <dgm:prSet/>
      <dgm:spPr/>
      <dgm:t>
        <a:bodyPr/>
        <a:lstStyle/>
        <a:p>
          <a:endParaRPr lang="es-ES">
            <a:solidFill>
              <a:srgbClr val="002060"/>
            </a:solidFill>
            <a:latin typeface="Arial Nova" panose="020B0504020202020204" pitchFamily="34" charset="0"/>
            <a:cs typeface="Calibri Light" panose="020F0302020204030204" pitchFamily="34" charset="0"/>
          </a:endParaRPr>
        </a:p>
      </dgm:t>
    </dgm:pt>
    <dgm:pt modelId="{0D750A4F-65D1-40E1-8F5D-F86175A6E95B}" type="sibTrans" cxnId="{53D867E7-51F6-4E94-A490-1AD7903089D2}">
      <dgm:prSet/>
      <dgm:spPr/>
      <dgm:t>
        <a:bodyPr/>
        <a:lstStyle/>
        <a:p>
          <a:endParaRPr lang="es-ES">
            <a:solidFill>
              <a:srgbClr val="002060"/>
            </a:solidFill>
            <a:latin typeface="Arial Nova" panose="020B0504020202020204" pitchFamily="34" charset="0"/>
            <a:cs typeface="Calibri Light" panose="020F0302020204030204" pitchFamily="34" charset="0"/>
          </a:endParaRPr>
        </a:p>
      </dgm:t>
    </dgm:pt>
    <dgm:pt modelId="{FD144B5A-32AF-41ED-B195-A45A90FB17DD}">
      <dgm:prSet phldrT="[Texto]"/>
      <dgm:spPr/>
      <dgm:t>
        <a:bodyPr/>
        <a:lstStyle/>
        <a:p>
          <a:r>
            <a:rPr lang="es-ES_tradnl">
              <a:latin typeface="Arial Nova" panose="020B0504020202020204" pitchFamily="34" charset="0"/>
              <a:cs typeface="Calibri Light" panose="020F0302020204030204" pitchFamily="34" charset="0"/>
            </a:rPr>
            <a:t>Implicit DR</a:t>
          </a:r>
          <a:endParaRPr lang="es-ES" dirty="0">
            <a:latin typeface="Arial Nova" panose="020B0504020202020204" pitchFamily="34" charset="0"/>
            <a:cs typeface="Calibri Light" panose="020F0302020204030204" pitchFamily="34" charset="0"/>
          </a:endParaRPr>
        </a:p>
      </dgm:t>
    </dgm:pt>
    <dgm:pt modelId="{E48311D7-50C3-4573-AD7D-82938600A530}" type="parTrans" cxnId="{99E29F42-9EE5-4F94-9F61-9D91BABCF99F}">
      <dgm:prSet/>
      <dgm:spPr/>
      <dgm:t>
        <a:bodyPr/>
        <a:lstStyle/>
        <a:p>
          <a:endParaRPr lang="es-ES">
            <a:solidFill>
              <a:srgbClr val="002060"/>
            </a:solidFill>
            <a:latin typeface="Arial Nova" panose="020B0504020202020204" pitchFamily="34" charset="0"/>
            <a:cs typeface="Calibri Light" panose="020F0302020204030204" pitchFamily="34" charset="0"/>
          </a:endParaRPr>
        </a:p>
      </dgm:t>
    </dgm:pt>
    <dgm:pt modelId="{8441E5C2-2799-4F6A-B5A4-8DC3533EEE3E}" type="sibTrans" cxnId="{99E29F42-9EE5-4F94-9F61-9D91BABCF99F}">
      <dgm:prSet/>
      <dgm:spPr/>
      <dgm:t>
        <a:bodyPr/>
        <a:lstStyle/>
        <a:p>
          <a:endParaRPr lang="es-ES">
            <a:solidFill>
              <a:srgbClr val="002060"/>
            </a:solidFill>
            <a:latin typeface="Arial Nova" panose="020B0504020202020204" pitchFamily="34" charset="0"/>
            <a:cs typeface="Calibri Light" panose="020F0302020204030204" pitchFamily="34" charset="0"/>
          </a:endParaRPr>
        </a:p>
      </dgm:t>
    </dgm:pt>
    <dgm:pt modelId="{CF124AD6-1D60-4A73-8A69-8D7DF43548DA}" type="pres">
      <dgm:prSet presAssocID="{A4776EFD-F171-4433-8D7C-3651D3D84EE8}" presName="hierChild1" presStyleCnt="0">
        <dgm:presLayoutVars>
          <dgm:chPref val="1"/>
          <dgm:dir/>
          <dgm:animOne val="branch"/>
          <dgm:animLvl val="lvl"/>
          <dgm:resizeHandles/>
        </dgm:presLayoutVars>
      </dgm:prSet>
      <dgm:spPr/>
      <dgm:t>
        <a:bodyPr/>
        <a:lstStyle/>
        <a:p>
          <a:endParaRPr lang="es-ES"/>
        </a:p>
      </dgm:t>
    </dgm:pt>
    <dgm:pt modelId="{AD602532-4ABC-43F6-93FC-26EA37E9847E}" type="pres">
      <dgm:prSet presAssocID="{7506A74A-6AF5-425B-AB01-5E7BB7E24EEA}" presName="hierRoot1" presStyleCnt="0"/>
      <dgm:spPr/>
    </dgm:pt>
    <dgm:pt modelId="{90B021D7-E4FD-43C2-B677-6978BB3691FF}" type="pres">
      <dgm:prSet presAssocID="{7506A74A-6AF5-425B-AB01-5E7BB7E24EEA}" presName="composite" presStyleCnt="0"/>
      <dgm:spPr/>
    </dgm:pt>
    <dgm:pt modelId="{AEDE9865-1D6C-4AE1-B099-3BFD92BF3578}" type="pres">
      <dgm:prSet presAssocID="{7506A74A-6AF5-425B-AB01-5E7BB7E24EEA}" presName="background" presStyleLbl="node0" presStyleIdx="0" presStyleCnt="1"/>
      <dgm:spPr/>
    </dgm:pt>
    <dgm:pt modelId="{EEC6FC57-71AA-4B66-8807-FB0B9099E0EF}" type="pres">
      <dgm:prSet presAssocID="{7506A74A-6AF5-425B-AB01-5E7BB7E24EEA}" presName="text" presStyleLbl="fgAcc0" presStyleIdx="0" presStyleCnt="1">
        <dgm:presLayoutVars>
          <dgm:chPref val="3"/>
        </dgm:presLayoutVars>
      </dgm:prSet>
      <dgm:spPr/>
      <dgm:t>
        <a:bodyPr/>
        <a:lstStyle/>
        <a:p>
          <a:endParaRPr lang="es-ES"/>
        </a:p>
      </dgm:t>
    </dgm:pt>
    <dgm:pt modelId="{5125D416-AF20-48C5-9BAC-2C2F2D8F9D41}" type="pres">
      <dgm:prSet presAssocID="{7506A74A-6AF5-425B-AB01-5E7BB7E24EEA}" presName="hierChild2" presStyleCnt="0"/>
      <dgm:spPr/>
    </dgm:pt>
    <dgm:pt modelId="{09A3CD95-1A76-437D-B15F-49C5CFB75F8D}" type="pres">
      <dgm:prSet presAssocID="{D7EB2089-1ADD-40A4-BA65-2B0B1FB24222}" presName="Name10" presStyleLbl="parChTrans1D2" presStyleIdx="0" presStyleCnt="2"/>
      <dgm:spPr/>
      <dgm:t>
        <a:bodyPr/>
        <a:lstStyle/>
        <a:p>
          <a:endParaRPr lang="es-ES"/>
        </a:p>
      </dgm:t>
    </dgm:pt>
    <dgm:pt modelId="{F7CE5FA9-1D44-4593-A308-3DFB47F8CDB3}" type="pres">
      <dgm:prSet presAssocID="{2B192B39-A245-4DA9-AF19-8096945E44E7}" presName="hierRoot2" presStyleCnt="0"/>
      <dgm:spPr/>
    </dgm:pt>
    <dgm:pt modelId="{4C0BDD98-DDB0-4A78-B7FC-764B2F62DF4A}" type="pres">
      <dgm:prSet presAssocID="{2B192B39-A245-4DA9-AF19-8096945E44E7}" presName="composite2" presStyleCnt="0"/>
      <dgm:spPr/>
    </dgm:pt>
    <dgm:pt modelId="{A5479608-3E3E-40E4-9521-2B6DD005F3F0}" type="pres">
      <dgm:prSet presAssocID="{2B192B39-A245-4DA9-AF19-8096945E44E7}" presName="background2" presStyleLbl="node2" presStyleIdx="0" presStyleCnt="2"/>
      <dgm:spPr/>
    </dgm:pt>
    <dgm:pt modelId="{F4F2ABC8-4139-49B8-A5AB-42409CE3B359}" type="pres">
      <dgm:prSet presAssocID="{2B192B39-A245-4DA9-AF19-8096945E44E7}" presName="text2" presStyleLbl="fgAcc2" presStyleIdx="0" presStyleCnt="2">
        <dgm:presLayoutVars>
          <dgm:chPref val="3"/>
        </dgm:presLayoutVars>
      </dgm:prSet>
      <dgm:spPr/>
      <dgm:t>
        <a:bodyPr/>
        <a:lstStyle/>
        <a:p>
          <a:endParaRPr lang="es-ES"/>
        </a:p>
      </dgm:t>
    </dgm:pt>
    <dgm:pt modelId="{1874BE54-EFDD-4096-A787-88FB3BFA5FC2}" type="pres">
      <dgm:prSet presAssocID="{2B192B39-A245-4DA9-AF19-8096945E44E7}" presName="hierChild3" presStyleCnt="0"/>
      <dgm:spPr/>
    </dgm:pt>
    <dgm:pt modelId="{F7494DF0-4CE1-4A88-AFDA-63A93BA1C5C1}" type="pres">
      <dgm:prSet presAssocID="{B5B03FF9-6AFE-4381-BEFE-456B72EAA472}" presName="Name17" presStyleLbl="parChTrans1D3" presStyleIdx="0" presStyleCnt="4"/>
      <dgm:spPr/>
      <dgm:t>
        <a:bodyPr/>
        <a:lstStyle/>
        <a:p>
          <a:endParaRPr lang="es-ES"/>
        </a:p>
      </dgm:t>
    </dgm:pt>
    <dgm:pt modelId="{D409DAA6-BC84-4ED9-9895-AACE625D3596}" type="pres">
      <dgm:prSet presAssocID="{DD2FD3E6-E488-432C-A41E-E176F1D5D198}" presName="hierRoot3" presStyleCnt="0"/>
      <dgm:spPr/>
    </dgm:pt>
    <dgm:pt modelId="{E40BE96F-3CC4-4CF7-8703-188A967A1B37}" type="pres">
      <dgm:prSet presAssocID="{DD2FD3E6-E488-432C-A41E-E176F1D5D198}" presName="composite3" presStyleCnt="0"/>
      <dgm:spPr/>
    </dgm:pt>
    <dgm:pt modelId="{CB4F8BF4-C101-4AC3-8EE4-0B3C462AADCA}" type="pres">
      <dgm:prSet presAssocID="{DD2FD3E6-E488-432C-A41E-E176F1D5D198}" presName="background3" presStyleLbl="node3" presStyleIdx="0" presStyleCnt="4"/>
      <dgm:spPr/>
    </dgm:pt>
    <dgm:pt modelId="{69F1822A-99B0-4A2A-A37A-68B14724E7FE}" type="pres">
      <dgm:prSet presAssocID="{DD2FD3E6-E488-432C-A41E-E176F1D5D198}" presName="text3" presStyleLbl="fgAcc3" presStyleIdx="0" presStyleCnt="4">
        <dgm:presLayoutVars>
          <dgm:chPref val="3"/>
        </dgm:presLayoutVars>
      </dgm:prSet>
      <dgm:spPr/>
      <dgm:t>
        <a:bodyPr/>
        <a:lstStyle/>
        <a:p>
          <a:endParaRPr lang="es-ES"/>
        </a:p>
      </dgm:t>
    </dgm:pt>
    <dgm:pt modelId="{006B1F0B-0F57-46C7-84E5-6240753E2B2B}" type="pres">
      <dgm:prSet presAssocID="{DD2FD3E6-E488-432C-A41E-E176F1D5D198}" presName="hierChild4" presStyleCnt="0"/>
      <dgm:spPr/>
    </dgm:pt>
    <dgm:pt modelId="{EB2F86FD-A335-43D4-A479-B9CECADA5910}" type="pres">
      <dgm:prSet presAssocID="{8AE1216A-2A5F-478B-AD05-1889760F6AAE}" presName="Name17" presStyleLbl="parChTrans1D3" presStyleIdx="1" presStyleCnt="4"/>
      <dgm:spPr/>
      <dgm:t>
        <a:bodyPr/>
        <a:lstStyle/>
        <a:p>
          <a:endParaRPr lang="es-ES"/>
        </a:p>
      </dgm:t>
    </dgm:pt>
    <dgm:pt modelId="{BF215FD8-FE5A-4F66-963E-78BDCB2C2CD1}" type="pres">
      <dgm:prSet presAssocID="{24D41EDB-F1A7-4280-802D-7A16EC3A5202}" presName="hierRoot3" presStyleCnt="0"/>
      <dgm:spPr/>
    </dgm:pt>
    <dgm:pt modelId="{ACBE7891-47A8-479F-AFB9-DBC5669242DC}" type="pres">
      <dgm:prSet presAssocID="{24D41EDB-F1A7-4280-802D-7A16EC3A5202}" presName="composite3" presStyleCnt="0"/>
      <dgm:spPr/>
    </dgm:pt>
    <dgm:pt modelId="{F81F1958-6D4C-4427-97AD-4C06B42D205E}" type="pres">
      <dgm:prSet presAssocID="{24D41EDB-F1A7-4280-802D-7A16EC3A5202}" presName="background3" presStyleLbl="node3" presStyleIdx="1" presStyleCnt="4"/>
      <dgm:spPr/>
    </dgm:pt>
    <dgm:pt modelId="{115B2AEA-67D9-4D0A-A721-929CA6D6CA04}" type="pres">
      <dgm:prSet presAssocID="{24D41EDB-F1A7-4280-802D-7A16EC3A5202}" presName="text3" presStyleLbl="fgAcc3" presStyleIdx="1" presStyleCnt="4">
        <dgm:presLayoutVars>
          <dgm:chPref val="3"/>
        </dgm:presLayoutVars>
      </dgm:prSet>
      <dgm:spPr/>
      <dgm:t>
        <a:bodyPr/>
        <a:lstStyle/>
        <a:p>
          <a:endParaRPr lang="es-ES"/>
        </a:p>
      </dgm:t>
    </dgm:pt>
    <dgm:pt modelId="{333834BD-241E-4CE7-9A7A-836BBD60A608}" type="pres">
      <dgm:prSet presAssocID="{24D41EDB-F1A7-4280-802D-7A16EC3A5202}" presName="hierChild4" presStyleCnt="0"/>
      <dgm:spPr/>
    </dgm:pt>
    <dgm:pt modelId="{C657235D-0FD4-4B4D-84C2-FB33C226E3BF}" type="pres">
      <dgm:prSet presAssocID="{74576FA2-30E3-4E5F-B577-C058EF66F079}" presName="Name10" presStyleLbl="parChTrans1D2" presStyleIdx="1" presStyleCnt="2"/>
      <dgm:spPr/>
      <dgm:t>
        <a:bodyPr/>
        <a:lstStyle/>
        <a:p>
          <a:endParaRPr lang="es-ES"/>
        </a:p>
      </dgm:t>
    </dgm:pt>
    <dgm:pt modelId="{7B7752DF-B25B-4B2A-8F03-E833740D9151}" type="pres">
      <dgm:prSet presAssocID="{D0858860-9D1B-43A3-B5A0-392C33AE5198}" presName="hierRoot2" presStyleCnt="0"/>
      <dgm:spPr/>
    </dgm:pt>
    <dgm:pt modelId="{4ABC308E-9E62-4947-A88E-9137E5B9CB1A}" type="pres">
      <dgm:prSet presAssocID="{D0858860-9D1B-43A3-B5A0-392C33AE5198}" presName="composite2" presStyleCnt="0"/>
      <dgm:spPr/>
    </dgm:pt>
    <dgm:pt modelId="{2F4368C4-30F3-4353-B676-6DD9243C678C}" type="pres">
      <dgm:prSet presAssocID="{D0858860-9D1B-43A3-B5A0-392C33AE5198}" presName="background2" presStyleLbl="node2" presStyleIdx="1" presStyleCnt="2"/>
      <dgm:spPr/>
    </dgm:pt>
    <dgm:pt modelId="{DE037773-125E-4FDB-9DE8-D60DB17D1558}" type="pres">
      <dgm:prSet presAssocID="{D0858860-9D1B-43A3-B5A0-392C33AE5198}" presName="text2" presStyleLbl="fgAcc2" presStyleIdx="1" presStyleCnt="2">
        <dgm:presLayoutVars>
          <dgm:chPref val="3"/>
        </dgm:presLayoutVars>
      </dgm:prSet>
      <dgm:spPr/>
      <dgm:t>
        <a:bodyPr/>
        <a:lstStyle/>
        <a:p>
          <a:endParaRPr lang="es-ES"/>
        </a:p>
      </dgm:t>
    </dgm:pt>
    <dgm:pt modelId="{51DA9591-59FE-4D53-9E2F-D790BD6DAC3A}" type="pres">
      <dgm:prSet presAssocID="{D0858860-9D1B-43A3-B5A0-392C33AE5198}" presName="hierChild3" presStyleCnt="0"/>
      <dgm:spPr/>
    </dgm:pt>
    <dgm:pt modelId="{8E33E946-A815-478A-96EB-008950F81790}" type="pres">
      <dgm:prSet presAssocID="{C4508338-8A0F-4225-8033-FFFE1830D801}" presName="Name17" presStyleLbl="parChTrans1D3" presStyleIdx="2" presStyleCnt="4"/>
      <dgm:spPr/>
      <dgm:t>
        <a:bodyPr/>
        <a:lstStyle/>
        <a:p>
          <a:endParaRPr lang="es-ES"/>
        </a:p>
      </dgm:t>
    </dgm:pt>
    <dgm:pt modelId="{BFEF6ACA-9284-4BF8-81E0-F782BA2F2511}" type="pres">
      <dgm:prSet presAssocID="{3E867D92-D31B-438E-921A-BD9BE02D5EE3}" presName="hierRoot3" presStyleCnt="0"/>
      <dgm:spPr/>
    </dgm:pt>
    <dgm:pt modelId="{25EFDCB7-5842-471C-BB75-9A5BEFBCAF88}" type="pres">
      <dgm:prSet presAssocID="{3E867D92-D31B-438E-921A-BD9BE02D5EE3}" presName="composite3" presStyleCnt="0"/>
      <dgm:spPr/>
    </dgm:pt>
    <dgm:pt modelId="{A85C9BBA-4921-40FD-AC0F-2BA2C62D9600}" type="pres">
      <dgm:prSet presAssocID="{3E867D92-D31B-438E-921A-BD9BE02D5EE3}" presName="background3" presStyleLbl="node3" presStyleIdx="2" presStyleCnt="4"/>
      <dgm:spPr/>
    </dgm:pt>
    <dgm:pt modelId="{8FE1672B-5BE4-4B81-93B3-630C35485FB9}" type="pres">
      <dgm:prSet presAssocID="{3E867D92-D31B-438E-921A-BD9BE02D5EE3}" presName="text3" presStyleLbl="fgAcc3" presStyleIdx="2" presStyleCnt="4">
        <dgm:presLayoutVars>
          <dgm:chPref val="3"/>
        </dgm:presLayoutVars>
      </dgm:prSet>
      <dgm:spPr/>
      <dgm:t>
        <a:bodyPr/>
        <a:lstStyle/>
        <a:p>
          <a:endParaRPr lang="es-ES"/>
        </a:p>
      </dgm:t>
    </dgm:pt>
    <dgm:pt modelId="{A1E4F14C-EE3A-4498-8D97-7153DFB61B74}" type="pres">
      <dgm:prSet presAssocID="{3E867D92-D31B-438E-921A-BD9BE02D5EE3}" presName="hierChild4" presStyleCnt="0"/>
      <dgm:spPr/>
    </dgm:pt>
    <dgm:pt modelId="{E6B39445-52F4-4F62-8322-CB04D6F3144B}" type="pres">
      <dgm:prSet presAssocID="{E48311D7-50C3-4573-AD7D-82938600A530}" presName="Name17" presStyleLbl="parChTrans1D3" presStyleIdx="3" presStyleCnt="4"/>
      <dgm:spPr/>
      <dgm:t>
        <a:bodyPr/>
        <a:lstStyle/>
        <a:p>
          <a:endParaRPr lang="es-ES"/>
        </a:p>
      </dgm:t>
    </dgm:pt>
    <dgm:pt modelId="{F4158EE8-22EA-448C-BDCC-FE2765877811}" type="pres">
      <dgm:prSet presAssocID="{FD144B5A-32AF-41ED-B195-A45A90FB17DD}" presName="hierRoot3" presStyleCnt="0"/>
      <dgm:spPr/>
    </dgm:pt>
    <dgm:pt modelId="{2A32B0E3-C534-474A-B517-8C77DB6CD07C}" type="pres">
      <dgm:prSet presAssocID="{FD144B5A-32AF-41ED-B195-A45A90FB17DD}" presName="composite3" presStyleCnt="0"/>
      <dgm:spPr/>
    </dgm:pt>
    <dgm:pt modelId="{A1D061C2-6CCD-49A9-B1A6-BE834E81EAD4}" type="pres">
      <dgm:prSet presAssocID="{FD144B5A-32AF-41ED-B195-A45A90FB17DD}" presName="background3" presStyleLbl="node3" presStyleIdx="3" presStyleCnt="4"/>
      <dgm:spPr/>
    </dgm:pt>
    <dgm:pt modelId="{0E5D870F-9F2F-447A-8F5F-827A05F22432}" type="pres">
      <dgm:prSet presAssocID="{FD144B5A-32AF-41ED-B195-A45A90FB17DD}" presName="text3" presStyleLbl="fgAcc3" presStyleIdx="3" presStyleCnt="4">
        <dgm:presLayoutVars>
          <dgm:chPref val="3"/>
        </dgm:presLayoutVars>
      </dgm:prSet>
      <dgm:spPr/>
      <dgm:t>
        <a:bodyPr/>
        <a:lstStyle/>
        <a:p>
          <a:endParaRPr lang="es-ES"/>
        </a:p>
      </dgm:t>
    </dgm:pt>
    <dgm:pt modelId="{73A14E19-5D39-4002-A9FE-699EA476ED2B}" type="pres">
      <dgm:prSet presAssocID="{FD144B5A-32AF-41ED-B195-A45A90FB17DD}" presName="hierChild4" presStyleCnt="0"/>
      <dgm:spPr/>
    </dgm:pt>
  </dgm:ptLst>
  <dgm:cxnLst>
    <dgm:cxn modelId="{E280E93E-609F-493E-80BD-F5FBDE593BED}" type="presOf" srcId="{D0858860-9D1B-43A3-B5A0-392C33AE5198}" destId="{DE037773-125E-4FDB-9DE8-D60DB17D1558}" srcOrd="0" destOrd="0" presId="urn:microsoft.com/office/officeart/2005/8/layout/hierarchy1"/>
    <dgm:cxn modelId="{0D36FE17-6C05-45FA-8A15-1F0870F18E77}" srcId="{7506A74A-6AF5-425B-AB01-5E7BB7E24EEA}" destId="{2B192B39-A245-4DA9-AF19-8096945E44E7}" srcOrd="0" destOrd="0" parTransId="{D7EB2089-1ADD-40A4-BA65-2B0B1FB24222}" sibTransId="{66316E08-D79C-45E4-BF43-01E5501E8C2C}"/>
    <dgm:cxn modelId="{2F3773C3-8CAE-4574-9C8F-4292FDAF4F8A}" type="presOf" srcId="{C4508338-8A0F-4225-8033-FFFE1830D801}" destId="{8E33E946-A815-478A-96EB-008950F81790}" srcOrd="0" destOrd="0" presId="urn:microsoft.com/office/officeart/2005/8/layout/hierarchy1"/>
    <dgm:cxn modelId="{D0C7FF1D-6D34-4BD6-88BC-AE66FC2D5BA1}" type="presOf" srcId="{DD2FD3E6-E488-432C-A41E-E176F1D5D198}" destId="{69F1822A-99B0-4A2A-A37A-68B14724E7FE}" srcOrd="0" destOrd="0" presId="urn:microsoft.com/office/officeart/2005/8/layout/hierarchy1"/>
    <dgm:cxn modelId="{F7CBC996-D064-4306-AC4B-3285C67AE16D}" srcId="{7506A74A-6AF5-425B-AB01-5E7BB7E24EEA}" destId="{D0858860-9D1B-43A3-B5A0-392C33AE5198}" srcOrd="1" destOrd="0" parTransId="{74576FA2-30E3-4E5F-B577-C058EF66F079}" sibTransId="{1FF40568-8F19-4C0D-8429-097BF7A4D08F}"/>
    <dgm:cxn modelId="{1BB120A3-38CD-402C-865C-E13CCCC0CE1F}" srcId="{2B192B39-A245-4DA9-AF19-8096945E44E7}" destId="{DD2FD3E6-E488-432C-A41E-E176F1D5D198}" srcOrd="0" destOrd="0" parTransId="{B5B03FF9-6AFE-4381-BEFE-456B72EAA472}" sibTransId="{53677EE4-0069-4530-84C1-308912B2C5BA}"/>
    <dgm:cxn modelId="{4D586E4B-D63D-4491-8A32-71F882875204}" type="presOf" srcId="{8AE1216A-2A5F-478B-AD05-1889760F6AAE}" destId="{EB2F86FD-A335-43D4-A479-B9CECADA5910}" srcOrd="0" destOrd="0" presId="urn:microsoft.com/office/officeart/2005/8/layout/hierarchy1"/>
    <dgm:cxn modelId="{3DE5D656-BC36-4CDF-A0B0-63C477B20CD0}" type="presOf" srcId="{FD144B5A-32AF-41ED-B195-A45A90FB17DD}" destId="{0E5D870F-9F2F-447A-8F5F-827A05F22432}" srcOrd="0" destOrd="0" presId="urn:microsoft.com/office/officeart/2005/8/layout/hierarchy1"/>
    <dgm:cxn modelId="{6BFFAECD-46F5-4025-AFBB-6661EFF1C596}" srcId="{A4776EFD-F171-4433-8D7C-3651D3D84EE8}" destId="{7506A74A-6AF5-425B-AB01-5E7BB7E24EEA}" srcOrd="0" destOrd="0" parTransId="{5D5A3067-162F-427F-831F-7E47E9C1A2FA}" sibTransId="{27779AD3-03AD-4FE4-9E4B-5D7A6D9095EE}"/>
    <dgm:cxn modelId="{A6C32863-9924-4F7F-B4D2-495C786BC625}" type="presOf" srcId="{2B192B39-A245-4DA9-AF19-8096945E44E7}" destId="{F4F2ABC8-4139-49B8-A5AB-42409CE3B359}" srcOrd="0" destOrd="0" presId="urn:microsoft.com/office/officeart/2005/8/layout/hierarchy1"/>
    <dgm:cxn modelId="{194F20EE-0923-46CB-8A0A-BA3DDC348716}" type="presOf" srcId="{7506A74A-6AF5-425B-AB01-5E7BB7E24EEA}" destId="{EEC6FC57-71AA-4B66-8807-FB0B9099E0EF}" srcOrd="0" destOrd="0" presId="urn:microsoft.com/office/officeart/2005/8/layout/hierarchy1"/>
    <dgm:cxn modelId="{FB50486A-0AD2-4F34-82C2-2E4E14A9EF14}" type="presOf" srcId="{E48311D7-50C3-4573-AD7D-82938600A530}" destId="{E6B39445-52F4-4F62-8322-CB04D6F3144B}" srcOrd="0" destOrd="0" presId="urn:microsoft.com/office/officeart/2005/8/layout/hierarchy1"/>
    <dgm:cxn modelId="{53D867E7-51F6-4E94-A490-1AD7903089D2}" srcId="{2B192B39-A245-4DA9-AF19-8096945E44E7}" destId="{24D41EDB-F1A7-4280-802D-7A16EC3A5202}" srcOrd="1" destOrd="0" parTransId="{8AE1216A-2A5F-478B-AD05-1889760F6AAE}" sibTransId="{0D750A4F-65D1-40E1-8F5D-F86175A6E95B}"/>
    <dgm:cxn modelId="{78176F1B-3FA9-45D8-A0C5-5996EFD712CD}" type="presOf" srcId="{D7EB2089-1ADD-40A4-BA65-2B0B1FB24222}" destId="{09A3CD95-1A76-437D-B15F-49C5CFB75F8D}" srcOrd="0" destOrd="0" presId="urn:microsoft.com/office/officeart/2005/8/layout/hierarchy1"/>
    <dgm:cxn modelId="{236D114F-E995-452C-8C22-1E513CFC2C72}" type="presOf" srcId="{A4776EFD-F171-4433-8D7C-3651D3D84EE8}" destId="{CF124AD6-1D60-4A73-8A69-8D7DF43548DA}" srcOrd="0" destOrd="0" presId="urn:microsoft.com/office/officeart/2005/8/layout/hierarchy1"/>
    <dgm:cxn modelId="{D3A7DBB7-F260-4F1D-834D-FBD3CF5073DD}" srcId="{D0858860-9D1B-43A3-B5A0-392C33AE5198}" destId="{3E867D92-D31B-438E-921A-BD9BE02D5EE3}" srcOrd="0" destOrd="0" parTransId="{C4508338-8A0F-4225-8033-FFFE1830D801}" sibTransId="{E0E274DD-E7ED-4FF4-AECA-EF7F93BB39C9}"/>
    <dgm:cxn modelId="{9EFFC528-891B-4AC7-8CB2-82D8DCAC05BE}" type="presOf" srcId="{3E867D92-D31B-438E-921A-BD9BE02D5EE3}" destId="{8FE1672B-5BE4-4B81-93B3-630C35485FB9}" srcOrd="0" destOrd="0" presId="urn:microsoft.com/office/officeart/2005/8/layout/hierarchy1"/>
    <dgm:cxn modelId="{7B3840E0-A657-4070-A725-24A4DBD12F41}" type="presOf" srcId="{24D41EDB-F1A7-4280-802D-7A16EC3A5202}" destId="{115B2AEA-67D9-4D0A-A721-929CA6D6CA04}" srcOrd="0" destOrd="0" presId="urn:microsoft.com/office/officeart/2005/8/layout/hierarchy1"/>
    <dgm:cxn modelId="{99E29F42-9EE5-4F94-9F61-9D91BABCF99F}" srcId="{D0858860-9D1B-43A3-B5A0-392C33AE5198}" destId="{FD144B5A-32AF-41ED-B195-A45A90FB17DD}" srcOrd="1" destOrd="0" parTransId="{E48311D7-50C3-4573-AD7D-82938600A530}" sibTransId="{8441E5C2-2799-4F6A-B5A4-8DC3533EEE3E}"/>
    <dgm:cxn modelId="{81C21D79-AB92-4073-8AFD-AB7828D2396F}" type="presOf" srcId="{B5B03FF9-6AFE-4381-BEFE-456B72EAA472}" destId="{F7494DF0-4CE1-4A88-AFDA-63A93BA1C5C1}" srcOrd="0" destOrd="0" presId="urn:microsoft.com/office/officeart/2005/8/layout/hierarchy1"/>
    <dgm:cxn modelId="{267A1B1A-D875-4A8A-ACEB-DBAD892F46AA}" type="presOf" srcId="{74576FA2-30E3-4E5F-B577-C058EF66F079}" destId="{C657235D-0FD4-4B4D-84C2-FB33C226E3BF}" srcOrd="0" destOrd="0" presId="urn:microsoft.com/office/officeart/2005/8/layout/hierarchy1"/>
    <dgm:cxn modelId="{8EF2A6FA-9156-4BA5-902B-491EC45F4F33}" type="presParOf" srcId="{CF124AD6-1D60-4A73-8A69-8D7DF43548DA}" destId="{AD602532-4ABC-43F6-93FC-26EA37E9847E}" srcOrd="0" destOrd="0" presId="urn:microsoft.com/office/officeart/2005/8/layout/hierarchy1"/>
    <dgm:cxn modelId="{D723081E-025C-4227-8351-76A99C1D32C0}" type="presParOf" srcId="{AD602532-4ABC-43F6-93FC-26EA37E9847E}" destId="{90B021D7-E4FD-43C2-B677-6978BB3691FF}" srcOrd="0" destOrd="0" presId="urn:microsoft.com/office/officeart/2005/8/layout/hierarchy1"/>
    <dgm:cxn modelId="{C4E50FAF-BF52-4525-9739-AC23F61183C7}" type="presParOf" srcId="{90B021D7-E4FD-43C2-B677-6978BB3691FF}" destId="{AEDE9865-1D6C-4AE1-B099-3BFD92BF3578}" srcOrd="0" destOrd="0" presId="urn:microsoft.com/office/officeart/2005/8/layout/hierarchy1"/>
    <dgm:cxn modelId="{D0DDA974-DE8B-4539-AA02-CD1E9DA6BBD4}" type="presParOf" srcId="{90B021D7-E4FD-43C2-B677-6978BB3691FF}" destId="{EEC6FC57-71AA-4B66-8807-FB0B9099E0EF}" srcOrd="1" destOrd="0" presId="urn:microsoft.com/office/officeart/2005/8/layout/hierarchy1"/>
    <dgm:cxn modelId="{C643E766-FDD6-4D8B-8233-49978D52F760}" type="presParOf" srcId="{AD602532-4ABC-43F6-93FC-26EA37E9847E}" destId="{5125D416-AF20-48C5-9BAC-2C2F2D8F9D41}" srcOrd="1" destOrd="0" presId="urn:microsoft.com/office/officeart/2005/8/layout/hierarchy1"/>
    <dgm:cxn modelId="{CD49C340-B6F1-46B5-B15B-D981390343FC}" type="presParOf" srcId="{5125D416-AF20-48C5-9BAC-2C2F2D8F9D41}" destId="{09A3CD95-1A76-437D-B15F-49C5CFB75F8D}" srcOrd="0" destOrd="0" presId="urn:microsoft.com/office/officeart/2005/8/layout/hierarchy1"/>
    <dgm:cxn modelId="{F2A1E55D-0A4A-40A8-BB2B-FB9FD1AF6A4B}" type="presParOf" srcId="{5125D416-AF20-48C5-9BAC-2C2F2D8F9D41}" destId="{F7CE5FA9-1D44-4593-A308-3DFB47F8CDB3}" srcOrd="1" destOrd="0" presId="urn:microsoft.com/office/officeart/2005/8/layout/hierarchy1"/>
    <dgm:cxn modelId="{0414FC56-8C25-4B5A-99ED-0161DF7D361B}" type="presParOf" srcId="{F7CE5FA9-1D44-4593-A308-3DFB47F8CDB3}" destId="{4C0BDD98-DDB0-4A78-B7FC-764B2F62DF4A}" srcOrd="0" destOrd="0" presId="urn:microsoft.com/office/officeart/2005/8/layout/hierarchy1"/>
    <dgm:cxn modelId="{1AFD480C-5B52-410D-B703-5DA9DA15A50C}" type="presParOf" srcId="{4C0BDD98-DDB0-4A78-B7FC-764B2F62DF4A}" destId="{A5479608-3E3E-40E4-9521-2B6DD005F3F0}" srcOrd="0" destOrd="0" presId="urn:microsoft.com/office/officeart/2005/8/layout/hierarchy1"/>
    <dgm:cxn modelId="{3EE32F2B-46EE-44C9-9A3A-908C091BF3F0}" type="presParOf" srcId="{4C0BDD98-DDB0-4A78-B7FC-764B2F62DF4A}" destId="{F4F2ABC8-4139-49B8-A5AB-42409CE3B359}" srcOrd="1" destOrd="0" presId="urn:microsoft.com/office/officeart/2005/8/layout/hierarchy1"/>
    <dgm:cxn modelId="{732DF120-2714-42DB-93BE-623CFF616B15}" type="presParOf" srcId="{F7CE5FA9-1D44-4593-A308-3DFB47F8CDB3}" destId="{1874BE54-EFDD-4096-A787-88FB3BFA5FC2}" srcOrd="1" destOrd="0" presId="urn:microsoft.com/office/officeart/2005/8/layout/hierarchy1"/>
    <dgm:cxn modelId="{733259E3-FDB9-4380-AA7F-4535980FB2FF}" type="presParOf" srcId="{1874BE54-EFDD-4096-A787-88FB3BFA5FC2}" destId="{F7494DF0-4CE1-4A88-AFDA-63A93BA1C5C1}" srcOrd="0" destOrd="0" presId="urn:microsoft.com/office/officeart/2005/8/layout/hierarchy1"/>
    <dgm:cxn modelId="{3E672EAC-C5D9-405F-BD05-066BDCD82684}" type="presParOf" srcId="{1874BE54-EFDD-4096-A787-88FB3BFA5FC2}" destId="{D409DAA6-BC84-4ED9-9895-AACE625D3596}" srcOrd="1" destOrd="0" presId="urn:microsoft.com/office/officeart/2005/8/layout/hierarchy1"/>
    <dgm:cxn modelId="{D568E281-6BF5-47ED-90CD-B3CF3F6FC650}" type="presParOf" srcId="{D409DAA6-BC84-4ED9-9895-AACE625D3596}" destId="{E40BE96F-3CC4-4CF7-8703-188A967A1B37}" srcOrd="0" destOrd="0" presId="urn:microsoft.com/office/officeart/2005/8/layout/hierarchy1"/>
    <dgm:cxn modelId="{963F71A6-1BF6-4813-A086-708613734BBE}" type="presParOf" srcId="{E40BE96F-3CC4-4CF7-8703-188A967A1B37}" destId="{CB4F8BF4-C101-4AC3-8EE4-0B3C462AADCA}" srcOrd="0" destOrd="0" presId="urn:microsoft.com/office/officeart/2005/8/layout/hierarchy1"/>
    <dgm:cxn modelId="{A70AC502-CAD7-4100-9BDB-3A26105FEA8B}" type="presParOf" srcId="{E40BE96F-3CC4-4CF7-8703-188A967A1B37}" destId="{69F1822A-99B0-4A2A-A37A-68B14724E7FE}" srcOrd="1" destOrd="0" presId="urn:microsoft.com/office/officeart/2005/8/layout/hierarchy1"/>
    <dgm:cxn modelId="{1D30A9F9-158E-4204-9902-7AB385807C14}" type="presParOf" srcId="{D409DAA6-BC84-4ED9-9895-AACE625D3596}" destId="{006B1F0B-0F57-46C7-84E5-6240753E2B2B}" srcOrd="1" destOrd="0" presId="urn:microsoft.com/office/officeart/2005/8/layout/hierarchy1"/>
    <dgm:cxn modelId="{E9BFCC0B-DB6D-4D0E-A907-C1C2EB779916}" type="presParOf" srcId="{1874BE54-EFDD-4096-A787-88FB3BFA5FC2}" destId="{EB2F86FD-A335-43D4-A479-B9CECADA5910}" srcOrd="2" destOrd="0" presId="urn:microsoft.com/office/officeart/2005/8/layout/hierarchy1"/>
    <dgm:cxn modelId="{E8FF8D17-E54E-4276-83C9-D50F7C31B4E8}" type="presParOf" srcId="{1874BE54-EFDD-4096-A787-88FB3BFA5FC2}" destId="{BF215FD8-FE5A-4F66-963E-78BDCB2C2CD1}" srcOrd="3" destOrd="0" presId="urn:microsoft.com/office/officeart/2005/8/layout/hierarchy1"/>
    <dgm:cxn modelId="{D64C5B36-ADF6-4699-8CA2-D78194717066}" type="presParOf" srcId="{BF215FD8-FE5A-4F66-963E-78BDCB2C2CD1}" destId="{ACBE7891-47A8-479F-AFB9-DBC5669242DC}" srcOrd="0" destOrd="0" presId="urn:microsoft.com/office/officeart/2005/8/layout/hierarchy1"/>
    <dgm:cxn modelId="{AF0E451C-EC61-4324-B689-397D7E48BAE1}" type="presParOf" srcId="{ACBE7891-47A8-479F-AFB9-DBC5669242DC}" destId="{F81F1958-6D4C-4427-97AD-4C06B42D205E}" srcOrd="0" destOrd="0" presId="urn:microsoft.com/office/officeart/2005/8/layout/hierarchy1"/>
    <dgm:cxn modelId="{F67F0BA2-B5A8-49AB-936B-99C070ADFCCF}" type="presParOf" srcId="{ACBE7891-47A8-479F-AFB9-DBC5669242DC}" destId="{115B2AEA-67D9-4D0A-A721-929CA6D6CA04}" srcOrd="1" destOrd="0" presId="urn:microsoft.com/office/officeart/2005/8/layout/hierarchy1"/>
    <dgm:cxn modelId="{6DC59934-66B1-4DB0-A58D-806DE30B9938}" type="presParOf" srcId="{BF215FD8-FE5A-4F66-963E-78BDCB2C2CD1}" destId="{333834BD-241E-4CE7-9A7A-836BBD60A608}" srcOrd="1" destOrd="0" presId="urn:microsoft.com/office/officeart/2005/8/layout/hierarchy1"/>
    <dgm:cxn modelId="{7EB64642-B1C2-41ED-8B8D-D4B340FD0481}" type="presParOf" srcId="{5125D416-AF20-48C5-9BAC-2C2F2D8F9D41}" destId="{C657235D-0FD4-4B4D-84C2-FB33C226E3BF}" srcOrd="2" destOrd="0" presId="urn:microsoft.com/office/officeart/2005/8/layout/hierarchy1"/>
    <dgm:cxn modelId="{9D0F0434-CA3C-4D30-883F-6E0257D83D5C}" type="presParOf" srcId="{5125D416-AF20-48C5-9BAC-2C2F2D8F9D41}" destId="{7B7752DF-B25B-4B2A-8F03-E833740D9151}" srcOrd="3" destOrd="0" presId="urn:microsoft.com/office/officeart/2005/8/layout/hierarchy1"/>
    <dgm:cxn modelId="{12BFF027-9AC7-434B-95DD-1F75E9D01166}" type="presParOf" srcId="{7B7752DF-B25B-4B2A-8F03-E833740D9151}" destId="{4ABC308E-9E62-4947-A88E-9137E5B9CB1A}" srcOrd="0" destOrd="0" presId="urn:microsoft.com/office/officeart/2005/8/layout/hierarchy1"/>
    <dgm:cxn modelId="{80E64FF4-9CD6-423E-94AE-184DE7718A20}" type="presParOf" srcId="{4ABC308E-9E62-4947-A88E-9137E5B9CB1A}" destId="{2F4368C4-30F3-4353-B676-6DD9243C678C}" srcOrd="0" destOrd="0" presId="urn:microsoft.com/office/officeart/2005/8/layout/hierarchy1"/>
    <dgm:cxn modelId="{6FFC83FF-1BFC-4F37-B880-83F69695DF84}" type="presParOf" srcId="{4ABC308E-9E62-4947-A88E-9137E5B9CB1A}" destId="{DE037773-125E-4FDB-9DE8-D60DB17D1558}" srcOrd="1" destOrd="0" presId="urn:microsoft.com/office/officeart/2005/8/layout/hierarchy1"/>
    <dgm:cxn modelId="{088A6AFD-E61D-4C7A-B90C-BB2AF57B2E5F}" type="presParOf" srcId="{7B7752DF-B25B-4B2A-8F03-E833740D9151}" destId="{51DA9591-59FE-4D53-9E2F-D790BD6DAC3A}" srcOrd="1" destOrd="0" presId="urn:microsoft.com/office/officeart/2005/8/layout/hierarchy1"/>
    <dgm:cxn modelId="{E7F2706C-4561-4CC3-BD48-678188A49865}" type="presParOf" srcId="{51DA9591-59FE-4D53-9E2F-D790BD6DAC3A}" destId="{8E33E946-A815-478A-96EB-008950F81790}" srcOrd="0" destOrd="0" presId="urn:microsoft.com/office/officeart/2005/8/layout/hierarchy1"/>
    <dgm:cxn modelId="{EB1C6C26-7895-47C1-AA23-BE90FACD34B2}" type="presParOf" srcId="{51DA9591-59FE-4D53-9E2F-D790BD6DAC3A}" destId="{BFEF6ACA-9284-4BF8-81E0-F782BA2F2511}" srcOrd="1" destOrd="0" presId="urn:microsoft.com/office/officeart/2005/8/layout/hierarchy1"/>
    <dgm:cxn modelId="{AF84D780-4DE5-4FFC-B622-9D29F41464FF}" type="presParOf" srcId="{BFEF6ACA-9284-4BF8-81E0-F782BA2F2511}" destId="{25EFDCB7-5842-471C-BB75-9A5BEFBCAF88}" srcOrd="0" destOrd="0" presId="urn:microsoft.com/office/officeart/2005/8/layout/hierarchy1"/>
    <dgm:cxn modelId="{E34F84E4-C80C-4B94-83DA-55BE333DBB72}" type="presParOf" srcId="{25EFDCB7-5842-471C-BB75-9A5BEFBCAF88}" destId="{A85C9BBA-4921-40FD-AC0F-2BA2C62D9600}" srcOrd="0" destOrd="0" presId="urn:microsoft.com/office/officeart/2005/8/layout/hierarchy1"/>
    <dgm:cxn modelId="{7A611B92-7C2F-46EF-A1FB-97638AC2E2D8}" type="presParOf" srcId="{25EFDCB7-5842-471C-BB75-9A5BEFBCAF88}" destId="{8FE1672B-5BE4-4B81-93B3-630C35485FB9}" srcOrd="1" destOrd="0" presId="urn:microsoft.com/office/officeart/2005/8/layout/hierarchy1"/>
    <dgm:cxn modelId="{15F326F6-5510-43DD-9CE4-5A4BFE2628B8}" type="presParOf" srcId="{BFEF6ACA-9284-4BF8-81E0-F782BA2F2511}" destId="{A1E4F14C-EE3A-4498-8D97-7153DFB61B74}" srcOrd="1" destOrd="0" presId="urn:microsoft.com/office/officeart/2005/8/layout/hierarchy1"/>
    <dgm:cxn modelId="{0B95FC9B-57E1-4674-B6B8-7FC32B0F518F}" type="presParOf" srcId="{51DA9591-59FE-4D53-9E2F-D790BD6DAC3A}" destId="{E6B39445-52F4-4F62-8322-CB04D6F3144B}" srcOrd="2" destOrd="0" presId="urn:microsoft.com/office/officeart/2005/8/layout/hierarchy1"/>
    <dgm:cxn modelId="{4717C160-6492-40BE-8CF3-FB4F11C02418}" type="presParOf" srcId="{51DA9591-59FE-4D53-9E2F-D790BD6DAC3A}" destId="{F4158EE8-22EA-448C-BDCC-FE2765877811}" srcOrd="3" destOrd="0" presId="urn:microsoft.com/office/officeart/2005/8/layout/hierarchy1"/>
    <dgm:cxn modelId="{D6725090-C4F8-4424-BD37-6D593345DAA6}" type="presParOf" srcId="{F4158EE8-22EA-448C-BDCC-FE2765877811}" destId="{2A32B0E3-C534-474A-B517-8C77DB6CD07C}" srcOrd="0" destOrd="0" presId="urn:microsoft.com/office/officeart/2005/8/layout/hierarchy1"/>
    <dgm:cxn modelId="{315A04B8-AD5A-4884-A7C2-B71928D654A3}" type="presParOf" srcId="{2A32B0E3-C534-474A-B517-8C77DB6CD07C}" destId="{A1D061C2-6CCD-49A9-B1A6-BE834E81EAD4}" srcOrd="0" destOrd="0" presId="urn:microsoft.com/office/officeart/2005/8/layout/hierarchy1"/>
    <dgm:cxn modelId="{DA34A9AE-87FF-46F7-93AF-344C16A3467A}" type="presParOf" srcId="{2A32B0E3-C534-474A-B517-8C77DB6CD07C}" destId="{0E5D870F-9F2F-447A-8F5F-827A05F22432}" srcOrd="1" destOrd="0" presId="urn:microsoft.com/office/officeart/2005/8/layout/hierarchy1"/>
    <dgm:cxn modelId="{C46AB794-12B7-4CB8-910E-5A0F8AF535EE}" type="presParOf" srcId="{F4158EE8-22EA-448C-BDCC-FE2765877811}" destId="{73A14E19-5D39-4002-A9FE-699EA476ED2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C32B05-62EA-407A-B21C-2310C7945705}" type="doc">
      <dgm:prSet loTypeId="urn:microsoft.com/office/officeart/2009/3/layout/IncreasingArrowsProcess" loCatId="process" qsTypeId="urn:microsoft.com/office/officeart/2005/8/quickstyle/simple1" qsCatId="simple" csTypeId="urn:microsoft.com/office/officeart/2005/8/colors/colorful1" csCatId="colorful" phldr="1"/>
      <dgm:spPr/>
      <dgm:t>
        <a:bodyPr/>
        <a:lstStyle/>
        <a:p>
          <a:endParaRPr lang="en-US"/>
        </a:p>
      </dgm:t>
    </dgm:pt>
    <dgm:pt modelId="{42D71409-67F9-455C-8C6D-716D284AAA6B}">
      <dgm:prSet phldrT="[Text]"/>
      <dgm:spPr/>
      <dgm:t>
        <a:bodyPr/>
        <a:lstStyle/>
        <a:p>
          <a:r>
            <a:rPr lang="es-ES" dirty="0">
              <a:latin typeface="Arial Nova" panose="020B0504020202020204" pitchFamily="34" charset="0"/>
              <a:cs typeface="Calibri" panose="020F0502020204030204" pitchFamily="34" charset="0"/>
            </a:rPr>
            <a:t>1-10 </a:t>
          </a:r>
          <a:r>
            <a:rPr lang="es-ES" dirty="0" err="1">
              <a:latin typeface="Arial Nova" panose="020B0504020202020204" pitchFamily="34" charset="0"/>
              <a:cs typeface="Calibri" panose="020F0502020204030204" pitchFamily="34" charset="0"/>
            </a:rPr>
            <a:t>years</a:t>
          </a:r>
          <a:r>
            <a:rPr lang="es-ES" dirty="0">
              <a:latin typeface="Arial Nova" panose="020B0504020202020204" pitchFamily="34" charset="0"/>
              <a:cs typeface="Calibri" panose="020F0502020204030204" pitchFamily="34" charset="0"/>
            </a:rPr>
            <a:t> </a:t>
          </a:r>
          <a:r>
            <a:rPr lang="es-ES" dirty="0" err="1">
              <a:latin typeface="Arial Nova" panose="020B0504020202020204" pitchFamily="34" charset="0"/>
              <a:cs typeface="Calibri" panose="020F0502020204030204" pitchFamily="34" charset="0"/>
            </a:rPr>
            <a:t>system</a:t>
          </a:r>
          <a:r>
            <a:rPr lang="es-ES" dirty="0">
              <a:latin typeface="Arial Nova" panose="020B0504020202020204" pitchFamily="34" charset="0"/>
              <a:cs typeface="Calibri" panose="020F0502020204030204" pitchFamily="34" charset="0"/>
            </a:rPr>
            <a:t> </a:t>
          </a:r>
          <a:r>
            <a:rPr lang="es-ES" dirty="0" err="1">
              <a:latin typeface="Arial Nova" panose="020B0504020202020204" pitchFamily="34" charset="0"/>
              <a:cs typeface="Calibri" panose="020F0502020204030204" pitchFamily="34" charset="0"/>
            </a:rPr>
            <a:t>planning</a:t>
          </a:r>
          <a:endParaRPr lang="en-US" dirty="0">
            <a:latin typeface="Arial Nova" panose="020B0504020202020204" pitchFamily="34" charset="0"/>
            <a:cs typeface="Calibri" panose="020F0502020204030204" pitchFamily="34" charset="0"/>
          </a:endParaRPr>
        </a:p>
      </dgm:t>
    </dgm:pt>
    <dgm:pt modelId="{51680ED1-AF6E-4B28-AE94-92B0EFB0DF7D}" type="parTrans" cxnId="{2AA9C11F-1F1D-428E-801A-47EAA766C99D}">
      <dgm:prSet/>
      <dgm:spPr/>
      <dgm:t>
        <a:bodyPr/>
        <a:lstStyle/>
        <a:p>
          <a:endParaRPr lang="en-US">
            <a:latin typeface="Arial Nova" panose="020B0504020202020204" pitchFamily="34" charset="0"/>
            <a:cs typeface="Calibri" panose="020F0502020204030204" pitchFamily="34" charset="0"/>
          </a:endParaRPr>
        </a:p>
      </dgm:t>
    </dgm:pt>
    <dgm:pt modelId="{478B7D3C-9FB4-4BC6-90AC-49960560DECD}" type="sibTrans" cxnId="{2AA9C11F-1F1D-428E-801A-47EAA766C99D}">
      <dgm:prSet/>
      <dgm:spPr/>
      <dgm:t>
        <a:bodyPr/>
        <a:lstStyle/>
        <a:p>
          <a:endParaRPr lang="en-US">
            <a:latin typeface="Arial Nova" panose="020B0504020202020204" pitchFamily="34" charset="0"/>
            <a:cs typeface="Calibri" panose="020F0502020204030204" pitchFamily="34" charset="0"/>
          </a:endParaRPr>
        </a:p>
      </dgm:t>
    </dgm:pt>
    <dgm:pt modelId="{F66099B6-DBBD-4AB0-82D2-877B80F846F7}">
      <dgm:prSet phldrT="[Text]"/>
      <dgm:spPr/>
      <dgm:t>
        <a:bodyPr/>
        <a:lstStyle/>
        <a:p>
          <a:r>
            <a:rPr lang="es-ES" dirty="0">
              <a:latin typeface="Arial Nova" panose="020B0504020202020204" pitchFamily="34" charset="0"/>
              <a:cs typeface="Calibri" panose="020F0502020204030204" pitchFamily="34" charset="0"/>
            </a:rPr>
            <a:t>Day-</a:t>
          </a:r>
          <a:r>
            <a:rPr lang="es-ES" dirty="0" err="1">
              <a:latin typeface="Arial Nova" panose="020B0504020202020204" pitchFamily="34" charset="0"/>
              <a:cs typeface="Calibri" panose="020F0502020204030204" pitchFamily="34" charset="0"/>
            </a:rPr>
            <a:t>ahead</a:t>
          </a:r>
          <a:r>
            <a:rPr lang="es-ES" dirty="0">
              <a:latin typeface="Arial Nova" panose="020B0504020202020204" pitchFamily="34" charset="0"/>
              <a:cs typeface="Calibri" panose="020F0502020204030204" pitchFamily="34" charset="0"/>
            </a:rPr>
            <a:t> </a:t>
          </a:r>
          <a:r>
            <a:rPr lang="es-ES" dirty="0" err="1">
              <a:latin typeface="Arial Nova" panose="020B0504020202020204" pitchFamily="34" charset="0"/>
              <a:cs typeface="Calibri" panose="020F0502020204030204" pitchFamily="34" charset="0"/>
            </a:rPr>
            <a:t>economic</a:t>
          </a:r>
          <a:r>
            <a:rPr lang="es-ES" dirty="0">
              <a:latin typeface="Arial Nova" panose="020B0504020202020204" pitchFamily="34" charset="0"/>
              <a:cs typeface="Calibri" panose="020F0502020204030204" pitchFamily="34" charset="0"/>
            </a:rPr>
            <a:t> </a:t>
          </a:r>
          <a:r>
            <a:rPr lang="es-ES" dirty="0" err="1">
              <a:latin typeface="Arial Nova" panose="020B0504020202020204" pitchFamily="34" charset="0"/>
              <a:cs typeface="Calibri" panose="020F0502020204030204" pitchFamily="34" charset="0"/>
            </a:rPr>
            <a:t>scheduling</a:t>
          </a:r>
          <a:endParaRPr lang="en-US" dirty="0">
            <a:latin typeface="Arial Nova" panose="020B0504020202020204" pitchFamily="34" charset="0"/>
            <a:cs typeface="Calibri" panose="020F0502020204030204" pitchFamily="34" charset="0"/>
          </a:endParaRPr>
        </a:p>
      </dgm:t>
    </dgm:pt>
    <dgm:pt modelId="{B09C8BFB-F41C-4AC4-AB94-F216E3081C2D}" type="parTrans" cxnId="{B4F3EA32-CE64-4A92-9BAE-BC57E5392B05}">
      <dgm:prSet/>
      <dgm:spPr/>
      <dgm:t>
        <a:bodyPr/>
        <a:lstStyle/>
        <a:p>
          <a:endParaRPr lang="en-US">
            <a:latin typeface="Arial Nova" panose="020B0504020202020204" pitchFamily="34" charset="0"/>
            <a:cs typeface="Calibri" panose="020F0502020204030204" pitchFamily="34" charset="0"/>
          </a:endParaRPr>
        </a:p>
      </dgm:t>
    </dgm:pt>
    <dgm:pt modelId="{BC531B32-9B0E-482E-BF91-65C61F17168D}" type="sibTrans" cxnId="{B4F3EA32-CE64-4A92-9BAE-BC57E5392B05}">
      <dgm:prSet/>
      <dgm:spPr/>
      <dgm:t>
        <a:bodyPr/>
        <a:lstStyle/>
        <a:p>
          <a:endParaRPr lang="en-US">
            <a:latin typeface="Arial Nova" panose="020B0504020202020204" pitchFamily="34" charset="0"/>
            <a:cs typeface="Calibri" panose="020F0502020204030204" pitchFamily="34" charset="0"/>
          </a:endParaRPr>
        </a:p>
      </dgm:t>
    </dgm:pt>
    <dgm:pt modelId="{EE62A4F6-4AC4-435B-990E-81A71CE8CAC7}">
      <dgm:prSet phldrT="[Text]"/>
      <dgm:spPr/>
      <dgm:t>
        <a:bodyPr/>
        <a:lstStyle/>
        <a:p>
          <a:r>
            <a:rPr lang="en-US" b="0" dirty="0">
              <a:latin typeface="Arial Nova" panose="020B0504020202020204" pitchFamily="34" charset="0"/>
              <a:cs typeface="Calibri" panose="020F0502020204030204" pitchFamily="34" charset="0"/>
            </a:rPr>
            <a:t>Day-of economic dispatch</a:t>
          </a:r>
        </a:p>
      </dgm:t>
    </dgm:pt>
    <dgm:pt modelId="{F287B947-7343-4FA2-B288-B23A59FFAE31}" type="parTrans" cxnId="{3A2CECA6-0C5B-46BB-B7C6-7D37E9D210BD}">
      <dgm:prSet/>
      <dgm:spPr/>
      <dgm:t>
        <a:bodyPr/>
        <a:lstStyle/>
        <a:p>
          <a:endParaRPr lang="en-US">
            <a:latin typeface="Arial Nova" panose="020B0504020202020204" pitchFamily="34" charset="0"/>
            <a:cs typeface="Calibri" panose="020F0502020204030204" pitchFamily="34" charset="0"/>
          </a:endParaRPr>
        </a:p>
      </dgm:t>
    </dgm:pt>
    <dgm:pt modelId="{389F9A93-0231-4877-8C41-5D5B8DD7AAC0}" type="sibTrans" cxnId="{3A2CECA6-0C5B-46BB-B7C6-7D37E9D210BD}">
      <dgm:prSet/>
      <dgm:spPr/>
      <dgm:t>
        <a:bodyPr/>
        <a:lstStyle/>
        <a:p>
          <a:endParaRPr lang="en-US">
            <a:latin typeface="Arial Nova" panose="020B0504020202020204" pitchFamily="34" charset="0"/>
            <a:cs typeface="Calibri" panose="020F0502020204030204" pitchFamily="34" charset="0"/>
          </a:endParaRPr>
        </a:p>
      </dgm:t>
    </dgm:pt>
    <dgm:pt modelId="{6CF284C3-4A70-4432-8F33-E75A802B3330}">
      <dgm:prSet custT="1"/>
      <dgm:spPr/>
      <dgm:t>
        <a:bodyPr/>
        <a:lstStyle/>
        <a:p>
          <a:r>
            <a:rPr lang="es-ES" sz="1200" b="1" dirty="0">
              <a:solidFill>
                <a:schemeClr val="accent4">
                  <a:lumMod val="50000"/>
                </a:schemeClr>
              </a:solidFill>
              <a:latin typeface="Arial Nova" panose="020B0504020202020204" pitchFamily="34" charset="0"/>
              <a:cs typeface="Calibri" panose="020F0502020204030204" pitchFamily="34" charset="0"/>
            </a:rPr>
            <a:t>Day-</a:t>
          </a:r>
          <a:r>
            <a:rPr lang="es-ES" sz="1200" b="1" dirty="0" err="1">
              <a:solidFill>
                <a:schemeClr val="accent4">
                  <a:lumMod val="50000"/>
                </a:schemeClr>
              </a:solidFill>
              <a:latin typeface="Arial Nova" panose="020B0504020202020204" pitchFamily="34" charset="0"/>
              <a:cs typeface="Calibri" panose="020F0502020204030204" pitchFamily="34" charset="0"/>
            </a:rPr>
            <a:t>ahead</a:t>
          </a:r>
          <a:r>
            <a:rPr lang="es-ES" sz="1200" b="1" dirty="0">
              <a:solidFill>
                <a:schemeClr val="accent4">
                  <a:lumMod val="50000"/>
                </a:schemeClr>
              </a:solidFill>
              <a:latin typeface="Arial Nova" panose="020B0504020202020204" pitchFamily="34" charset="0"/>
              <a:cs typeface="Calibri" panose="020F0502020204030204" pitchFamily="34" charset="0"/>
            </a:rPr>
            <a:t> </a:t>
          </a:r>
          <a:r>
            <a:rPr lang="es-ES" sz="1200" b="1" dirty="0" err="1">
              <a:solidFill>
                <a:schemeClr val="accent4">
                  <a:lumMod val="50000"/>
                </a:schemeClr>
              </a:solidFill>
              <a:latin typeface="Arial Nova" panose="020B0504020202020204" pitchFamily="34" charset="0"/>
              <a:cs typeface="Calibri" panose="020F0502020204030204" pitchFamily="34" charset="0"/>
            </a:rPr>
            <a:t>hourly</a:t>
          </a:r>
          <a:r>
            <a:rPr lang="es-ES" sz="1200" b="1" dirty="0">
              <a:solidFill>
                <a:schemeClr val="accent4">
                  <a:lumMod val="50000"/>
                </a:schemeClr>
              </a:solidFill>
              <a:latin typeface="Arial Nova" panose="020B0504020202020204" pitchFamily="34" charset="0"/>
              <a:cs typeface="Calibri" panose="020F0502020204030204" pitchFamily="34" charset="0"/>
            </a:rPr>
            <a:t> </a:t>
          </a:r>
          <a:r>
            <a:rPr lang="es-ES" sz="1200" b="1" dirty="0" err="1">
              <a:solidFill>
                <a:schemeClr val="accent4">
                  <a:lumMod val="50000"/>
                </a:schemeClr>
              </a:solidFill>
              <a:latin typeface="Arial Nova" panose="020B0504020202020204" pitchFamily="34" charset="0"/>
              <a:cs typeface="Calibri" panose="020F0502020204030204" pitchFamily="34" charset="0"/>
            </a:rPr>
            <a:t>pricing</a:t>
          </a:r>
          <a:r>
            <a:rPr lang="es-ES" sz="1200" b="1" dirty="0">
              <a:solidFill>
                <a:schemeClr val="accent4">
                  <a:lumMod val="50000"/>
                </a:schemeClr>
              </a:solidFill>
              <a:latin typeface="Arial Nova" panose="020B0504020202020204" pitchFamily="34" charset="0"/>
              <a:cs typeface="Calibri" panose="020F0502020204030204" pitchFamily="34" charset="0"/>
            </a:rPr>
            <a:t> (RTP)</a:t>
          </a:r>
          <a:endParaRPr lang="en-US" sz="1200" b="1" dirty="0">
            <a:solidFill>
              <a:schemeClr val="accent4">
                <a:lumMod val="50000"/>
              </a:schemeClr>
            </a:solidFill>
            <a:latin typeface="Arial Nova" panose="020B0504020202020204" pitchFamily="34" charset="0"/>
            <a:cs typeface="Calibri" panose="020F0502020204030204" pitchFamily="34" charset="0"/>
          </a:endParaRPr>
        </a:p>
      </dgm:t>
    </dgm:pt>
    <dgm:pt modelId="{044831E6-2FC9-4DDA-81FB-5FA418568D07}" type="parTrans" cxnId="{2DC24386-BC50-4BAB-8571-16CB10C2603C}">
      <dgm:prSet/>
      <dgm:spPr/>
      <dgm:t>
        <a:bodyPr/>
        <a:lstStyle/>
        <a:p>
          <a:endParaRPr lang="en-US">
            <a:latin typeface="Arial Nova" panose="020B0504020202020204" pitchFamily="34" charset="0"/>
            <a:cs typeface="Calibri" panose="020F0502020204030204" pitchFamily="34" charset="0"/>
          </a:endParaRPr>
        </a:p>
      </dgm:t>
    </dgm:pt>
    <dgm:pt modelId="{CD50B82D-84BB-4747-B282-ABB339EBA294}" type="sibTrans" cxnId="{2DC24386-BC50-4BAB-8571-16CB10C2603C}">
      <dgm:prSet/>
      <dgm:spPr/>
      <dgm:t>
        <a:bodyPr/>
        <a:lstStyle/>
        <a:p>
          <a:endParaRPr lang="en-US">
            <a:latin typeface="Arial Nova" panose="020B0504020202020204" pitchFamily="34" charset="0"/>
            <a:cs typeface="Calibri" panose="020F0502020204030204" pitchFamily="34" charset="0"/>
          </a:endParaRPr>
        </a:p>
      </dgm:t>
    </dgm:pt>
    <dgm:pt modelId="{8EA7219F-BDB2-48EB-9EEB-3133522D132E}">
      <dgm:prSet phldrT="[Text]" custT="1"/>
      <dgm:spPr/>
      <dgm:t>
        <a:bodyPr/>
        <a:lstStyle/>
        <a:p>
          <a:r>
            <a:rPr lang="en-US" sz="1200" b="1" dirty="0">
              <a:solidFill>
                <a:srgbClr val="002060"/>
              </a:solidFill>
              <a:latin typeface="Arial Nova" panose="020B0504020202020204" pitchFamily="34" charset="0"/>
              <a:cs typeface="Calibri" panose="020F0502020204030204" pitchFamily="34" charset="0"/>
            </a:rPr>
            <a:t>Time of Use Rates (TUR)</a:t>
          </a:r>
        </a:p>
      </dgm:t>
    </dgm:pt>
    <dgm:pt modelId="{3EE8403A-CB7C-4815-85BD-AEBCAEB71B37}" type="parTrans" cxnId="{58AD7EEF-D408-406B-87EE-4691D4C30668}">
      <dgm:prSet/>
      <dgm:spPr/>
      <dgm:t>
        <a:bodyPr/>
        <a:lstStyle/>
        <a:p>
          <a:endParaRPr lang="en-US">
            <a:latin typeface="Arial Nova" panose="020B0504020202020204" pitchFamily="34" charset="0"/>
            <a:cs typeface="Calibri" panose="020F0502020204030204" pitchFamily="34" charset="0"/>
          </a:endParaRPr>
        </a:p>
      </dgm:t>
    </dgm:pt>
    <dgm:pt modelId="{C94B7947-85DC-4B21-BB99-DF8438356F98}" type="sibTrans" cxnId="{58AD7EEF-D408-406B-87EE-4691D4C30668}">
      <dgm:prSet/>
      <dgm:spPr/>
      <dgm:t>
        <a:bodyPr/>
        <a:lstStyle/>
        <a:p>
          <a:endParaRPr lang="en-US">
            <a:latin typeface="Arial Nova" panose="020B0504020202020204" pitchFamily="34" charset="0"/>
            <a:cs typeface="Calibri" panose="020F0502020204030204" pitchFamily="34" charset="0"/>
          </a:endParaRPr>
        </a:p>
      </dgm:t>
    </dgm:pt>
    <dgm:pt modelId="{3CE06941-9820-4827-8B16-CD80CC49F780}">
      <dgm:prSet phldrT="[Text]" custT="1"/>
      <dgm:spPr/>
      <dgm:t>
        <a:bodyPr/>
        <a:lstStyle/>
        <a:p>
          <a:r>
            <a:rPr lang="es-ES" sz="1200" b="1" dirty="0">
              <a:solidFill>
                <a:schemeClr val="accent5">
                  <a:lumMod val="75000"/>
                </a:schemeClr>
              </a:solidFill>
              <a:latin typeface="Arial Nova" panose="020B0504020202020204" pitchFamily="34" charset="0"/>
              <a:cs typeface="Calibri" panose="020F0502020204030204" pitchFamily="34" charset="0"/>
            </a:rPr>
            <a:t>Real time </a:t>
          </a:r>
          <a:r>
            <a:rPr lang="es-ES" sz="1200" b="1" dirty="0" err="1">
              <a:solidFill>
                <a:schemeClr val="accent5">
                  <a:lumMod val="75000"/>
                </a:schemeClr>
              </a:solidFill>
              <a:latin typeface="Arial Nova" panose="020B0504020202020204" pitchFamily="34" charset="0"/>
              <a:cs typeface="Calibri" panose="020F0502020204030204" pitchFamily="34" charset="0"/>
            </a:rPr>
            <a:t>hourly</a:t>
          </a:r>
          <a:r>
            <a:rPr lang="es-ES" sz="1200" b="1" dirty="0">
              <a:solidFill>
                <a:schemeClr val="accent5">
                  <a:lumMod val="75000"/>
                </a:schemeClr>
              </a:solidFill>
              <a:latin typeface="Arial Nova" panose="020B0504020202020204" pitchFamily="34" charset="0"/>
              <a:cs typeface="Calibri" panose="020F0502020204030204" pitchFamily="34" charset="0"/>
            </a:rPr>
            <a:t> </a:t>
          </a:r>
          <a:r>
            <a:rPr lang="es-ES" sz="1200" b="1" dirty="0" err="1">
              <a:solidFill>
                <a:schemeClr val="accent5">
                  <a:lumMod val="75000"/>
                </a:schemeClr>
              </a:solidFill>
              <a:latin typeface="Arial Nova" panose="020B0504020202020204" pitchFamily="34" charset="0"/>
              <a:cs typeface="Calibri" panose="020F0502020204030204" pitchFamily="34" charset="0"/>
            </a:rPr>
            <a:t>pricing</a:t>
          </a:r>
          <a:r>
            <a:rPr lang="es-ES" sz="1200" b="1" dirty="0">
              <a:solidFill>
                <a:schemeClr val="accent5">
                  <a:lumMod val="75000"/>
                </a:schemeClr>
              </a:solidFill>
              <a:latin typeface="Arial Nova" panose="020B0504020202020204" pitchFamily="34" charset="0"/>
              <a:cs typeface="Calibri" panose="020F0502020204030204" pitchFamily="34" charset="0"/>
            </a:rPr>
            <a:t> (RTP)/</a:t>
          </a:r>
          <a:r>
            <a:rPr lang="es-ES" sz="1200" b="1" dirty="0" err="1">
              <a:solidFill>
                <a:schemeClr val="accent5">
                  <a:lumMod val="75000"/>
                </a:schemeClr>
              </a:solidFill>
              <a:latin typeface="Arial Nova" panose="020B0504020202020204" pitchFamily="34" charset="0"/>
              <a:cs typeface="Calibri" panose="020F0502020204030204" pitchFamily="34" charset="0"/>
            </a:rPr>
            <a:t>Critical</a:t>
          </a:r>
          <a:r>
            <a:rPr lang="es-ES" sz="1200" b="1" dirty="0">
              <a:solidFill>
                <a:schemeClr val="accent5">
                  <a:lumMod val="75000"/>
                </a:schemeClr>
              </a:solidFill>
              <a:latin typeface="Arial Nova" panose="020B0504020202020204" pitchFamily="34" charset="0"/>
              <a:cs typeface="Calibri" panose="020F0502020204030204" pitchFamily="34" charset="0"/>
            </a:rPr>
            <a:t> </a:t>
          </a:r>
          <a:r>
            <a:rPr lang="es-ES" sz="1200" b="1" dirty="0" err="1">
              <a:solidFill>
                <a:schemeClr val="accent5">
                  <a:lumMod val="75000"/>
                </a:schemeClr>
              </a:solidFill>
              <a:latin typeface="Arial Nova" panose="020B0504020202020204" pitchFamily="34" charset="0"/>
              <a:cs typeface="Calibri" panose="020F0502020204030204" pitchFamily="34" charset="0"/>
            </a:rPr>
            <a:t>peak</a:t>
          </a:r>
          <a:r>
            <a:rPr lang="es-ES" sz="1200" b="1" dirty="0">
              <a:solidFill>
                <a:schemeClr val="accent5">
                  <a:lumMod val="75000"/>
                </a:schemeClr>
              </a:solidFill>
              <a:latin typeface="Arial Nova" panose="020B0504020202020204" pitchFamily="34" charset="0"/>
              <a:cs typeface="Calibri" panose="020F0502020204030204" pitchFamily="34" charset="0"/>
            </a:rPr>
            <a:t> </a:t>
          </a:r>
          <a:r>
            <a:rPr lang="es-ES" sz="1200" b="1" dirty="0" err="1">
              <a:solidFill>
                <a:schemeClr val="accent5">
                  <a:lumMod val="75000"/>
                </a:schemeClr>
              </a:solidFill>
              <a:latin typeface="Arial Nova" panose="020B0504020202020204" pitchFamily="34" charset="0"/>
              <a:cs typeface="Calibri" panose="020F0502020204030204" pitchFamily="34" charset="0"/>
            </a:rPr>
            <a:t>pricing</a:t>
          </a:r>
          <a:r>
            <a:rPr lang="es-ES" sz="1200" b="1" dirty="0">
              <a:solidFill>
                <a:schemeClr val="accent5">
                  <a:lumMod val="75000"/>
                </a:schemeClr>
              </a:solidFill>
              <a:latin typeface="Arial Nova" panose="020B0504020202020204" pitchFamily="34" charset="0"/>
              <a:cs typeface="Calibri" panose="020F0502020204030204" pitchFamily="34" charset="0"/>
            </a:rPr>
            <a:t> (CPP)</a:t>
          </a:r>
          <a:endParaRPr lang="en-US" sz="1200" b="1" dirty="0">
            <a:solidFill>
              <a:schemeClr val="accent5">
                <a:lumMod val="75000"/>
              </a:schemeClr>
            </a:solidFill>
            <a:latin typeface="Arial Nova" panose="020B0504020202020204" pitchFamily="34" charset="0"/>
            <a:cs typeface="Calibri" panose="020F0502020204030204" pitchFamily="34" charset="0"/>
          </a:endParaRPr>
        </a:p>
        <a:p>
          <a:endParaRPr lang="es-ES" sz="800" dirty="0">
            <a:solidFill>
              <a:schemeClr val="accent5">
                <a:lumMod val="75000"/>
              </a:schemeClr>
            </a:solidFill>
            <a:latin typeface="Arial Nova" panose="020B0504020202020204" pitchFamily="34" charset="0"/>
            <a:cs typeface="Calibri" panose="020F0502020204030204" pitchFamily="34" charset="0"/>
          </a:endParaRPr>
        </a:p>
        <a:p>
          <a:endParaRPr lang="es-ES" sz="800" dirty="0">
            <a:solidFill>
              <a:schemeClr val="accent5">
                <a:lumMod val="75000"/>
              </a:schemeClr>
            </a:solidFill>
            <a:latin typeface="Arial Nova" panose="020B0504020202020204" pitchFamily="34" charset="0"/>
            <a:cs typeface="Calibri" panose="020F0502020204030204" pitchFamily="34" charset="0"/>
          </a:endParaRPr>
        </a:p>
        <a:p>
          <a:r>
            <a:rPr lang="es-ES" sz="1200" b="1" dirty="0" err="1">
              <a:solidFill>
                <a:schemeClr val="accent5">
                  <a:lumMod val="75000"/>
                </a:schemeClr>
              </a:solidFill>
              <a:latin typeface="Arial Nova" panose="020B0504020202020204" pitchFamily="34" charset="0"/>
              <a:cs typeface="Calibri" panose="020F0502020204030204" pitchFamily="34" charset="0"/>
            </a:rPr>
            <a:t>Emergency</a:t>
          </a:r>
          <a:r>
            <a:rPr lang="es-ES" sz="1200" b="1" dirty="0">
              <a:solidFill>
                <a:schemeClr val="accent5">
                  <a:lumMod val="75000"/>
                </a:schemeClr>
              </a:solidFill>
              <a:latin typeface="Arial Nova" panose="020B0504020202020204" pitchFamily="34" charset="0"/>
              <a:cs typeface="Calibri" panose="020F0502020204030204" pitchFamily="34" charset="0"/>
            </a:rPr>
            <a:t> </a:t>
          </a:r>
          <a:r>
            <a:rPr lang="es-ES" sz="1200" b="1" dirty="0" err="1">
              <a:solidFill>
                <a:schemeClr val="accent5">
                  <a:lumMod val="75000"/>
                </a:schemeClr>
              </a:solidFill>
              <a:latin typeface="Arial Nova" panose="020B0504020202020204" pitchFamily="34" charset="0"/>
              <a:cs typeface="Calibri" panose="020F0502020204030204" pitchFamily="34" charset="0"/>
            </a:rPr>
            <a:t>Programs</a:t>
          </a:r>
          <a:r>
            <a:rPr lang="es-ES" sz="1200" b="1" dirty="0">
              <a:solidFill>
                <a:schemeClr val="accent5">
                  <a:lumMod val="75000"/>
                </a:schemeClr>
              </a:solidFill>
              <a:latin typeface="Arial Nova" panose="020B0504020202020204" pitchFamily="34" charset="0"/>
              <a:cs typeface="Calibri" panose="020F0502020204030204" pitchFamily="34" charset="0"/>
            </a:rPr>
            <a:t> (EDRP)</a:t>
          </a:r>
          <a:endParaRPr lang="en-US" sz="1200" b="1" dirty="0">
            <a:solidFill>
              <a:schemeClr val="accent5">
                <a:lumMod val="75000"/>
              </a:schemeClr>
            </a:solidFill>
            <a:latin typeface="Arial Nova" panose="020B0504020202020204" pitchFamily="34" charset="0"/>
            <a:cs typeface="Calibri" panose="020F0502020204030204" pitchFamily="34" charset="0"/>
          </a:endParaRPr>
        </a:p>
      </dgm:t>
    </dgm:pt>
    <dgm:pt modelId="{141A3C92-8966-4E2F-82E4-2E09E22674B2}" type="parTrans" cxnId="{C99CE395-39F6-46B4-938C-9BF085685D1A}">
      <dgm:prSet/>
      <dgm:spPr/>
      <dgm:t>
        <a:bodyPr/>
        <a:lstStyle/>
        <a:p>
          <a:endParaRPr lang="en-US">
            <a:latin typeface="Arial Nova" panose="020B0504020202020204" pitchFamily="34" charset="0"/>
            <a:cs typeface="Calibri" panose="020F0502020204030204" pitchFamily="34" charset="0"/>
          </a:endParaRPr>
        </a:p>
      </dgm:t>
    </dgm:pt>
    <dgm:pt modelId="{F58FC55B-E61F-445C-956E-0BB2202254CA}" type="sibTrans" cxnId="{C99CE395-39F6-46B4-938C-9BF085685D1A}">
      <dgm:prSet/>
      <dgm:spPr/>
      <dgm:t>
        <a:bodyPr/>
        <a:lstStyle/>
        <a:p>
          <a:endParaRPr lang="en-US">
            <a:latin typeface="Arial Nova" panose="020B0504020202020204" pitchFamily="34" charset="0"/>
            <a:cs typeface="Calibri" panose="020F0502020204030204" pitchFamily="34" charset="0"/>
          </a:endParaRPr>
        </a:p>
      </dgm:t>
    </dgm:pt>
    <dgm:pt modelId="{2A22E84C-3AA3-4E9C-AE5F-9C2FB0D7FB11}">
      <dgm:prSet phldrT="[Text]"/>
      <dgm:spPr/>
      <dgm:t>
        <a:bodyPr/>
        <a:lstStyle/>
        <a:p>
          <a:r>
            <a:rPr lang="es-ES" dirty="0">
              <a:latin typeface="Arial Nova" panose="020B0504020202020204" pitchFamily="34" charset="0"/>
              <a:cs typeface="Calibri" panose="020F0502020204030204" pitchFamily="34" charset="0"/>
            </a:rPr>
            <a:t>&lt; 15 min</a:t>
          </a:r>
          <a:endParaRPr lang="en-US" dirty="0">
            <a:latin typeface="Arial Nova" panose="020B0504020202020204" pitchFamily="34" charset="0"/>
            <a:cs typeface="Calibri" panose="020F0502020204030204" pitchFamily="34" charset="0"/>
          </a:endParaRPr>
        </a:p>
      </dgm:t>
    </dgm:pt>
    <dgm:pt modelId="{6C025E55-DF42-4C5D-AFD5-6015FA053D46}" type="parTrans" cxnId="{BEB859E7-C343-408E-86A1-667C27EE5761}">
      <dgm:prSet/>
      <dgm:spPr/>
      <dgm:t>
        <a:bodyPr/>
        <a:lstStyle/>
        <a:p>
          <a:endParaRPr lang="en-US">
            <a:latin typeface="Arial Nova" panose="020B0504020202020204" pitchFamily="34" charset="0"/>
            <a:cs typeface="Calibri" panose="020F0502020204030204" pitchFamily="34" charset="0"/>
          </a:endParaRPr>
        </a:p>
      </dgm:t>
    </dgm:pt>
    <dgm:pt modelId="{744EA591-F199-49C2-B63A-82709D96C729}" type="sibTrans" cxnId="{BEB859E7-C343-408E-86A1-667C27EE5761}">
      <dgm:prSet/>
      <dgm:spPr/>
      <dgm:t>
        <a:bodyPr/>
        <a:lstStyle/>
        <a:p>
          <a:endParaRPr lang="en-US">
            <a:latin typeface="Arial Nova" panose="020B0504020202020204" pitchFamily="34" charset="0"/>
            <a:cs typeface="Calibri" panose="020F0502020204030204" pitchFamily="34" charset="0"/>
          </a:endParaRPr>
        </a:p>
      </dgm:t>
    </dgm:pt>
    <dgm:pt modelId="{4FB69FC7-699C-47F9-B245-36CFC0A571CB}">
      <dgm:prSet phldrT="[Text]"/>
      <dgm:spPr/>
      <dgm:t>
        <a:bodyPr/>
        <a:lstStyle/>
        <a:p>
          <a:r>
            <a:rPr lang="es-ES" dirty="0">
              <a:latin typeface="Arial Nova" panose="020B0504020202020204" pitchFamily="34" charset="0"/>
              <a:cs typeface="Calibri" panose="020F0502020204030204" pitchFamily="34" charset="0"/>
            </a:rPr>
            <a:t>6-12 </a:t>
          </a:r>
          <a:r>
            <a:rPr lang="es-ES" dirty="0" err="1">
              <a:latin typeface="Arial Nova" panose="020B0504020202020204" pitchFamily="34" charset="0"/>
              <a:cs typeface="Calibri" panose="020F0502020204030204" pitchFamily="34" charset="0"/>
            </a:rPr>
            <a:t>months</a:t>
          </a:r>
          <a:r>
            <a:rPr lang="es-ES" dirty="0">
              <a:latin typeface="Arial Nova" panose="020B0504020202020204" pitchFamily="34" charset="0"/>
              <a:cs typeface="Calibri" panose="020F0502020204030204" pitchFamily="34" charset="0"/>
            </a:rPr>
            <a:t> </a:t>
          </a:r>
          <a:r>
            <a:rPr lang="es-ES" dirty="0" err="1">
              <a:latin typeface="Arial Nova" panose="020B0504020202020204" pitchFamily="34" charset="0"/>
              <a:cs typeface="Calibri" panose="020F0502020204030204" pitchFamily="34" charset="0"/>
            </a:rPr>
            <a:t>operational</a:t>
          </a:r>
          <a:r>
            <a:rPr lang="es-ES" dirty="0">
              <a:latin typeface="Arial Nova" panose="020B0504020202020204" pitchFamily="34" charset="0"/>
              <a:cs typeface="Calibri" panose="020F0502020204030204" pitchFamily="34" charset="0"/>
            </a:rPr>
            <a:t> </a:t>
          </a:r>
          <a:r>
            <a:rPr lang="es-ES" dirty="0" err="1">
              <a:latin typeface="Arial Nova" panose="020B0504020202020204" pitchFamily="34" charset="0"/>
              <a:cs typeface="Calibri" panose="020F0502020204030204" pitchFamily="34" charset="0"/>
            </a:rPr>
            <a:t>planning</a:t>
          </a:r>
          <a:endParaRPr lang="en-US" dirty="0">
            <a:latin typeface="Arial Nova" panose="020B0504020202020204" pitchFamily="34" charset="0"/>
            <a:cs typeface="Calibri" panose="020F0502020204030204" pitchFamily="34" charset="0"/>
          </a:endParaRPr>
        </a:p>
      </dgm:t>
    </dgm:pt>
    <dgm:pt modelId="{4225613B-CF64-494F-B6D2-D6946ECA4C2A}" type="parTrans" cxnId="{493586D6-1B0B-4C05-A425-053834EA9949}">
      <dgm:prSet/>
      <dgm:spPr/>
      <dgm:t>
        <a:bodyPr/>
        <a:lstStyle/>
        <a:p>
          <a:endParaRPr lang="es-ES">
            <a:latin typeface="Arial Nova" panose="020B0504020202020204" pitchFamily="34" charset="0"/>
            <a:cs typeface="Calibri" panose="020F0502020204030204" pitchFamily="34" charset="0"/>
          </a:endParaRPr>
        </a:p>
      </dgm:t>
    </dgm:pt>
    <dgm:pt modelId="{08EDF1C4-C6BF-4278-BBDB-DE84C0089D90}" type="sibTrans" cxnId="{493586D6-1B0B-4C05-A425-053834EA9949}">
      <dgm:prSet/>
      <dgm:spPr/>
      <dgm:t>
        <a:bodyPr/>
        <a:lstStyle/>
        <a:p>
          <a:endParaRPr lang="es-ES">
            <a:latin typeface="Arial Nova" panose="020B0504020202020204" pitchFamily="34" charset="0"/>
            <a:cs typeface="Calibri" panose="020F0502020204030204" pitchFamily="34" charset="0"/>
          </a:endParaRPr>
        </a:p>
      </dgm:t>
    </dgm:pt>
    <dgm:pt modelId="{51D9A91F-2152-4E09-B6FD-8EEF2AB7CD4B}">
      <dgm:prSet phldrT="[Text]" custT="1"/>
      <dgm:spPr/>
      <dgm:t>
        <a:bodyPr/>
        <a:lstStyle/>
        <a:p>
          <a:endParaRPr lang="en-US" sz="1200" dirty="0">
            <a:solidFill>
              <a:schemeClr val="bg2">
                <a:lumMod val="25000"/>
              </a:schemeClr>
            </a:solidFill>
            <a:latin typeface="Arial Nova" panose="020B0504020202020204" pitchFamily="34" charset="0"/>
            <a:cs typeface="Calibri" panose="020F0502020204030204" pitchFamily="34" charset="0"/>
          </a:endParaRPr>
        </a:p>
        <a:p>
          <a:endParaRPr lang="en-US" sz="1200" dirty="0">
            <a:solidFill>
              <a:schemeClr val="bg2">
                <a:lumMod val="25000"/>
              </a:schemeClr>
            </a:solidFill>
            <a:latin typeface="Arial Nova" panose="020B0504020202020204" pitchFamily="34" charset="0"/>
            <a:cs typeface="Calibri" panose="020F0502020204030204" pitchFamily="34" charset="0"/>
          </a:endParaRPr>
        </a:p>
        <a:p>
          <a:endParaRPr lang="en-US" sz="1200" dirty="0">
            <a:solidFill>
              <a:schemeClr val="bg2">
                <a:lumMod val="25000"/>
              </a:schemeClr>
            </a:solidFill>
            <a:latin typeface="Arial Nova" panose="020B0504020202020204" pitchFamily="34" charset="0"/>
            <a:cs typeface="Calibri" panose="020F0502020204030204" pitchFamily="34" charset="0"/>
          </a:endParaRPr>
        </a:p>
        <a:p>
          <a:r>
            <a:rPr lang="en-US" sz="1200" b="1" dirty="0">
              <a:solidFill>
                <a:schemeClr val="bg2">
                  <a:lumMod val="25000"/>
                </a:schemeClr>
              </a:solidFill>
              <a:latin typeface="Arial Nova" panose="020B0504020202020204" pitchFamily="34" charset="0"/>
              <a:cs typeface="Calibri" panose="020F0502020204030204" pitchFamily="34" charset="0"/>
            </a:rPr>
            <a:t>Other DSM measures:</a:t>
          </a:r>
        </a:p>
        <a:p>
          <a:r>
            <a:rPr lang="en-US" sz="1200" b="1" dirty="0">
              <a:solidFill>
                <a:schemeClr val="bg2">
                  <a:lumMod val="25000"/>
                </a:schemeClr>
              </a:solidFill>
              <a:latin typeface="Arial Nova" panose="020B0504020202020204" pitchFamily="34" charset="0"/>
              <a:cs typeface="Calibri" panose="020F0502020204030204" pitchFamily="34" charset="0"/>
            </a:rPr>
            <a:t>Energy Efficiency</a:t>
          </a:r>
        </a:p>
      </dgm:t>
    </dgm:pt>
    <dgm:pt modelId="{BEAEA698-EB8F-48D8-94BA-1150B58DC6E0}" type="parTrans" cxnId="{1C54DD88-F1A6-4CD8-A6E3-8AB0D9EF5D22}">
      <dgm:prSet/>
      <dgm:spPr/>
      <dgm:t>
        <a:bodyPr/>
        <a:lstStyle/>
        <a:p>
          <a:endParaRPr lang="es-ES">
            <a:latin typeface="Arial Nova" panose="020B0504020202020204" pitchFamily="34" charset="0"/>
            <a:cs typeface="Calibri" panose="020F0502020204030204" pitchFamily="34" charset="0"/>
          </a:endParaRPr>
        </a:p>
      </dgm:t>
    </dgm:pt>
    <dgm:pt modelId="{C9C07416-4F03-4B6D-9DBD-C25F24BDBDB3}" type="sibTrans" cxnId="{1C54DD88-F1A6-4CD8-A6E3-8AB0D9EF5D22}">
      <dgm:prSet/>
      <dgm:spPr/>
      <dgm:t>
        <a:bodyPr/>
        <a:lstStyle/>
        <a:p>
          <a:endParaRPr lang="es-ES">
            <a:latin typeface="Arial Nova" panose="020B0504020202020204" pitchFamily="34" charset="0"/>
            <a:cs typeface="Calibri" panose="020F0502020204030204" pitchFamily="34" charset="0"/>
          </a:endParaRPr>
        </a:p>
      </dgm:t>
    </dgm:pt>
    <dgm:pt modelId="{8D1106D8-8335-4261-99F7-4BB47C7B8B22}">
      <dgm:prSet custT="1"/>
      <dgm:spPr/>
      <dgm:t>
        <a:bodyPr/>
        <a:lstStyle/>
        <a:p>
          <a:endParaRPr lang="en-US" sz="1200" dirty="0">
            <a:solidFill>
              <a:schemeClr val="accent4">
                <a:lumMod val="50000"/>
              </a:schemeClr>
            </a:solidFill>
            <a:latin typeface="Arial Nova" panose="020B0504020202020204" pitchFamily="34" charset="0"/>
            <a:cs typeface="Calibri" panose="020F0502020204030204" pitchFamily="34" charset="0"/>
          </a:endParaRPr>
        </a:p>
        <a:p>
          <a:endParaRPr lang="en-US" sz="1200" dirty="0">
            <a:solidFill>
              <a:schemeClr val="accent4">
                <a:lumMod val="50000"/>
              </a:schemeClr>
            </a:solidFill>
            <a:latin typeface="Arial Nova" panose="020B0504020202020204" pitchFamily="34" charset="0"/>
            <a:cs typeface="Calibri" panose="020F0502020204030204" pitchFamily="34" charset="0"/>
          </a:endParaRPr>
        </a:p>
        <a:p>
          <a:endParaRPr lang="en-US" sz="1200" dirty="0">
            <a:solidFill>
              <a:schemeClr val="accent4">
                <a:lumMod val="50000"/>
              </a:schemeClr>
            </a:solidFill>
            <a:latin typeface="Arial Nova" panose="020B0504020202020204" pitchFamily="34" charset="0"/>
            <a:cs typeface="Calibri" panose="020F0502020204030204" pitchFamily="34" charset="0"/>
          </a:endParaRPr>
        </a:p>
        <a:p>
          <a:endParaRPr lang="en-US" sz="1200" dirty="0">
            <a:solidFill>
              <a:schemeClr val="accent4">
                <a:lumMod val="50000"/>
              </a:schemeClr>
            </a:solidFill>
            <a:latin typeface="Arial Nova" panose="020B0504020202020204" pitchFamily="34" charset="0"/>
            <a:cs typeface="Calibri" panose="020F0502020204030204" pitchFamily="34" charset="0"/>
          </a:endParaRPr>
        </a:p>
        <a:p>
          <a:r>
            <a:rPr lang="es-ES" sz="1200" b="1" dirty="0" err="1">
              <a:solidFill>
                <a:schemeClr val="accent4">
                  <a:lumMod val="50000"/>
                </a:schemeClr>
              </a:solidFill>
              <a:latin typeface="Arial Nova" panose="020B0504020202020204" pitchFamily="34" charset="0"/>
              <a:cs typeface="Calibri" panose="020F0502020204030204" pitchFamily="34" charset="0"/>
            </a:rPr>
            <a:t>Demand</a:t>
          </a:r>
          <a:r>
            <a:rPr lang="es-ES" sz="1200" b="1" dirty="0">
              <a:solidFill>
                <a:schemeClr val="accent4">
                  <a:lumMod val="50000"/>
                </a:schemeClr>
              </a:solidFill>
              <a:latin typeface="Arial Nova" panose="020B0504020202020204" pitchFamily="34" charset="0"/>
              <a:cs typeface="Calibri" panose="020F0502020204030204" pitchFamily="34" charset="0"/>
            </a:rPr>
            <a:t> </a:t>
          </a:r>
          <a:r>
            <a:rPr lang="es-ES" sz="1200" b="1" dirty="0" err="1">
              <a:solidFill>
                <a:schemeClr val="accent4">
                  <a:lumMod val="50000"/>
                </a:schemeClr>
              </a:solidFill>
              <a:latin typeface="Arial Nova" panose="020B0504020202020204" pitchFamily="34" charset="0"/>
              <a:cs typeface="Calibri" panose="020F0502020204030204" pitchFamily="34" charset="0"/>
            </a:rPr>
            <a:t>bidding</a:t>
          </a:r>
          <a:r>
            <a:rPr lang="es-ES" sz="1200" b="1" dirty="0">
              <a:solidFill>
                <a:schemeClr val="accent4">
                  <a:lumMod val="50000"/>
                </a:schemeClr>
              </a:solidFill>
              <a:latin typeface="Arial Nova" panose="020B0504020202020204" pitchFamily="34" charset="0"/>
              <a:cs typeface="Calibri" panose="020F0502020204030204" pitchFamily="34" charset="0"/>
            </a:rPr>
            <a:t>/</a:t>
          </a:r>
          <a:r>
            <a:rPr lang="es-ES" sz="1200" b="1" dirty="0" err="1">
              <a:solidFill>
                <a:schemeClr val="accent4">
                  <a:lumMod val="50000"/>
                </a:schemeClr>
              </a:solidFill>
              <a:latin typeface="Arial Nova" panose="020B0504020202020204" pitchFamily="34" charset="0"/>
              <a:cs typeface="Calibri" panose="020F0502020204030204" pitchFamily="34" charset="0"/>
            </a:rPr>
            <a:t>Buy</a:t>
          </a:r>
          <a:r>
            <a:rPr lang="es-ES" sz="1200" b="1" dirty="0">
              <a:solidFill>
                <a:schemeClr val="accent4">
                  <a:lumMod val="50000"/>
                </a:schemeClr>
              </a:solidFill>
              <a:latin typeface="Arial Nova" panose="020B0504020202020204" pitchFamily="34" charset="0"/>
              <a:cs typeface="Calibri" panose="020F0502020204030204" pitchFamily="34" charset="0"/>
            </a:rPr>
            <a:t>-back </a:t>
          </a:r>
          <a:r>
            <a:rPr lang="es-ES" sz="1200" b="1" dirty="0" err="1">
              <a:solidFill>
                <a:schemeClr val="accent4">
                  <a:lumMod val="50000"/>
                </a:schemeClr>
              </a:solidFill>
              <a:latin typeface="Arial Nova" panose="020B0504020202020204" pitchFamily="34" charset="0"/>
              <a:cs typeface="Calibri" panose="020F0502020204030204" pitchFamily="34" charset="0"/>
            </a:rPr>
            <a:t>programs</a:t>
          </a:r>
          <a:endParaRPr lang="en-US" sz="1200" b="1" dirty="0">
            <a:solidFill>
              <a:schemeClr val="accent4">
                <a:lumMod val="50000"/>
              </a:schemeClr>
            </a:solidFill>
            <a:latin typeface="Arial Nova" panose="020B0504020202020204" pitchFamily="34" charset="0"/>
            <a:cs typeface="Calibri" panose="020F0502020204030204" pitchFamily="34" charset="0"/>
          </a:endParaRPr>
        </a:p>
      </dgm:t>
    </dgm:pt>
    <dgm:pt modelId="{8593AA95-33E5-4444-BBD1-2DABF7363542}" type="parTrans" cxnId="{D6FF591B-268A-49A4-84D1-1DF4F9B81359}">
      <dgm:prSet/>
      <dgm:spPr/>
      <dgm:t>
        <a:bodyPr/>
        <a:lstStyle/>
        <a:p>
          <a:endParaRPr lang="es-ES">
            <a:latin typeface="Arial Nova" panose="020B0504020202020204" pitchFamily="34" charset="0"/>
            <a:cs typeface="Calibri" panose="020F0502020204030204" pitchFamily="34" charset="0"/>
          </a:endParaRPr>
        </a:p>
      </dgm:t>
    </dgm:pt>
    <dgm:pt modelId="{22C34D7E-4175-4B5D-A01E-1A719955F360}" type="sibTrans" cxnId="{D6FF591B-268A-49A4-84D1-1DF4F9B81359}">
      <dgm:prSet/>
      <dgm:spPr/>
      <dgm:t>
        <a:bodyPr/>
        <a:lstStyle/>
        <a:p>
          <a:endParaRPr lang="es-ES">
            <a:latin typeface="Arial Nova" panose="020B0504020202020204" pitchFamily="34" charset="0"/>
            <a:cs typeface="Calibri" panose="020F0502020204030204" pitchFamily="34" charset="0"/>
          </a:endParaRPr>
        </a:p>
      </dgm:t>
    </dgm:pt>
    <dgm:pt modelId="{09359731-DCDD-4B83-8A86-D4CCDF63670B}">
      <dgm:prSet phldrT="[Text]" custT="1"/>
      <dgm:spPr/>
      <dgm:t>
        <a:bodyPr/>
        <a:lstStyle/>
        <a:p>
          <a:endParaRPr lang="en-US" sz="1200" dirty="0">
            <a:solidFill>
              <a:srgbClr val="002060"/>
            </a:solidFill>
            <a:latin typeface="Arial Nova" panose="020B0504020202020204" pitchFamily="34" charset="0"/>
            <a:cs typeface="Calibri" panose="020F0502020204030204" pitchFamily="34" charset="0"/>
          </a:endParaRPr>
        </a:p>
        <a:p>
          <a:endParaRPr lang="en-US" sz="1200" dirty="0">
            <a:solidFill>
              <a:srgbClr val="002060"/>
            </a:solidFill>
            <a:latin typeface="Arial Nova" panose="020B0504020202020204" pitchFamily="34" charset="0"/>
            <a:cs typeface="Calibri" panose="020F0502020204030204" pitchFamily="34" charset="0"/>
          </a:endParaRPr>
        </a:p>
        <a:p>
          <a:endParaRPr lang="en-US" sz="1200" dirty="0">
            <a:solidFill>
              <a:srgbClr val="002060"/>
            </a:solidFill>
            <a:latin typeface="Arial Nova" panose="020B0504020202020204" pitchFamily="34" charset="0"/>
            <a:cs typeface="Calibri" panose="020F0502020204030204" pitchFamily="34" charset="0"/>
          </a:endParaRPr>
        </a:p>
        <a:p>
          <a:endParaRPr lang="en-US" sz="1200" dirty="0">
            <a:solidFill>
              <a:srgbClr val="002060"/>
            </a:solidFill>
            <a:latin typeface="Arial Nova" panose="020B0504020202020204" pitchFamily="34" charset="0"/>
            <a:cs typeface="Calibri" panose="020F0502020204030204" pitchFamily="34" charset="0"/>
          </a:endParaRPr>
        </a:p>
        <a:p>
          <a:endParaRPr lang="es-ES" sz="1200" b="1" dirty="0">
            <a:solidFill>
              <a:srgbClr val="002060"/>
            </a:solidFill>
            <a:latin typeface="Arial Nova" panose="020B0504020202020204" pitchFamily="34" charset="0"/>
            <a:cs typeface="Calibri" panose="020F0502020204030204" pitchFamily="34" charset="0"/>
          </a:endParaRPr>
        </a:p>
        <a:p>
          <a:r>
            <a:rPr lang="es-ES" sz="1200" b="1" dirty="0" err="1">
              <a:solidFill>
                <a:srgbClr val="002060"/>
              </a:solidFill>
              <a:latin typeface="Arial Nova" panose="020B0504020202020204" pitchFamily="34" charset="0"/>
              <a:cs typeface="Calibri" panose="020F0502020204030204" pitchFamily="34" charset="0"/>
            </a:rPr>
            <a:t>Capacity</a:t>
          </a:r>
          <a:r>
            <a:rPr lang="es-ES" sz="1200" b="1" dirty="0">
              <a:solidFill>
                <a:srgbClr val="002060"/>
              </a:solidFill>
              <a:latin typeface="Arial Nova" panose="020B0504020202020204" pitchFamily="34" charset="0"/>
              <a:cs typeface="Calibri" panose="020F0502020204030204" pitchFamily="34" charset="0"/>
            </a:rPr>
            <a:t> and </a:t>
          </a:r>
          <a:r>
            <a:rPr lang="es-ES" sz="1200" b="1" dirty="0" err="1">
              <a:solidFill>
                <a:srgbClr val="002060"/>
              </a:solidFill>
              <a:latin typeface="Arial Nova" panose="020B0504020202020204" pitchFamily="34" charset="0"/>
              <a:cs typeface="Calibri" panose="020F0502020204030204" pitchFamily="34" charset="0"/>
            </a:rPr>
            <a:t>Ancillary</a:t>
          </a:r>
          <a:r>
            <a:rPr lang="es-ES" sz="1200" b="1" dirty="0">
              <a:solidFill>
                <a:srgbClr val="002060"/>
              </a:solidFill>
              <a:latin typeface="Arial Nova" panose="020B0504020202020204" pitchFamily="34" charset="0"/>
              <a:cs typeface="Calibri" panose="020F0502020204030204" pitchFamily="34" charset="0"/>
            </a:rPr>
            <a:t> </a:t>
          </a:r>
          <a:r>
            <a:rPr lang="es-ES" sz="1200" b="1" dirty="0" err="1">
              <a:solidFill>
                <a:srgbClr val="002060"/>
              </a:solidFill>
              <a:latin typeface="Arial Nova" panose="020B0504020202020204" pitchFamily="34" charset="0"/>
              <a:cs typeface="Calibri" panose="020F0502020204030204" pitchFamily="34" charset="0"/>
            </a:rPr>
            <a:t>services</a:t>
          </a:r>
          <a:r>
            <a:rPr lang="es-ES" sz="1200" b="1" dirty="0">
              <a:solidFill>
                <a:srgbClr val="002060"/>
              </a:solidFill>
              <a:latin typeface="Arial Nova" panose="020B0504020202020204" pitchFamily="34" charset="0"/>
              <a:cs typeface="Calibri" panose="020F0502020204030204" pitchFamily="34" charset="0"/>
            </a:rPr>
            <a:t> </a:t>
          </a:r>
          <a:r>
            <a:rPr lang="es-ES" sz="1200" b="1" dirty="0" err="1">
              <a:solidFill>
                <a:srgbClr val="002060"/>
              </a:solidFill>
              <a:latin typeface="Arial Nova" panose="020B0504020202020204" pitchFamily="34" charset="0"/>
              <a:cs typeface="Calibri" panose="020F0502020204030204" pitchFamily="34" charset="0"/>
            </a:rPr>
            <a:t>Programs</a:t>
          </a:r>
          <a:endParaRPr lang="en-US" sz="1200" b="1" dirty="0">
            <a:solidFill>
              <a:srgbClr val="002060"/>
            </a:solidFill>
            <a:latin typeface="Arial Nova" panose="020B0504020202020204" pitchFamily="34" charset="0"/>
            <a:cs typeface="Calibri" panose="020F0502020204030204" pitchFamily="34" charset="0"/>
          </a:endParaRPr>
        </a:p>
      </dgm:t>
    </dgm:pt>
    <dgm:pt modelId="{FAAE2891-95F8-4254-B677-9F59D768260F}" type="parTrans" cxnId="{270A6416-2E4C-44BA-B5D3-B2BD24C60149}">
      <dgm:prSet/>
      <dgm:spPr/>
      <dgm:t>
        <a:bodyPr/>
        <a:lstStyle/>
        <a:p>
          <a:endParaRPr lang="es-ES">
            <a:latin typeface="Arial Nova" panose="020B0504020202020204" pitchFamily="34" charset="0"/>
            <a:cs typeface="Calibri" panose="020F0502020204030204" pitchFamily="34" charset="0"/>
          </a:endParaRPr>
        </a:p>
      </dgm:t>
    </dgm:pt>
    <dgm:pt modelId="{9A870D1D-5254-4C04-BDDB-73B52749E2BF}" type="sibTrans" cxnId="{270A6416-2E4C-44BA-B5D3-B2BD24C60149}">
      <dgm:prSet/>
      <dgm:spPr/>
      <dgm:t>
        <a:bodyPr/>
        <a:lstStyle/>
        <a:p>
          <a:endParaRPr lang="es-ES">
            <a:latin typeface="Arial Nova" panose="020B0504020202020204" pitchFamily="34" charset="0"/>
            <a:cs typeface="Calibri" panose="020F0502020204030204" pitchFamily="34" charset="0"/>
          </a:endParaRPr>
        </a:p>
      </dgm:t>
    </dgm:pt>
    <dgm:pt modelId="{12693BA3-4B6A-4829-881C-F957F3D432C5}">
      <dgm:prSet custT="1"/>
      <dgm:spPr/>
      <dgm:t>
        <a:bodyPr/>
        <a:lstStyle/>
        <a:p>
          <a:r>
            <a:rPr lang="es-ES" sz="1200" b="1" dirty="0" err="1">
              <a:solidFill>
                <a:schemeClr val="accent5">
                  <a:lumMod val="75000"/>
                </a:schemeClr>
              </a:solidFill>
              <a:latin typeface="Arial Nova" panose="020B0504020202020204" pitchFamily="34" charset="0"/>
              <a:cs typeface="Calibri" panose="020F0502020204030204" pitchFamily="34" charset="0"/>
            </a:rPr>
            <a:t>Interruptible</a:t>
          </a:r>
          <a:r>
            <a:rPr lang="es-ES" sz="1200" b="1" dirty="0">
              <a:solidFill>
                <a:schemeClr val="accent5">
                  <a:lumMod val="75000"/>
                </a:schemeClr>
              </a:solidFill>
              <a:latin typeface="Arial Nova" panose="020B0504020202020204" pitchFamily="34" charset="0"/>
              <a:cs typeface="Calibri" panose="020F0502020204030204" pitchFamily="34" charset="0"/>
            </a:rPr>
            <a:t> and </a:t>
          </a:r>
          <a:r>
            <a:rPr lang="es-ES" sz="1200" b="1" dirty="0" err="1">
              <a:solidFill>
                <a:schemeClr val="accent5">
                  <a:lumMod val="75000"/>
                </a:schemeClr>
              </a:solidFill>
              <a:latin typeface="Arial Nova" panose="020B0504020202020204" pitchFamily="34" charset="0"/>
              <a:cs typeface="Calibri" panose="020F0502020204030204" pitchFamily="34" charset="0"/>
            </a:rPr>
            <a:t>curtailable</a:t>
          </a:r>
          <a:r>
            <a:rPr lang="es-ES" sz="1200" b="1" dirty="0">
              <a:solidFill>
                <a:schemeClr val="accent5">
                  <a:lumMod val="75000"/>
                </a:schemeClr>
              </a:solidFill>
              <a:latin typeface="Arial Nova" panose="020B0504020202020204" pitchFamily="34" charset="0"/>
              <a:cs typeface="Calibri" panose="020F0502020204030204" pitchFamily="34" charset="0"/>
            </a:rPr>
            <a:t> </a:t>
          </a:r>
          <a:r>
            <a:rPr lang="es-ES" sz="1200" b="1" dirty="0" err="1">
              <a:solidFill>
                <a:schemeClr val="accent5">
                  <a:lumMod val="75000"/>
                </a:schemeClr>
              </a:solidFill>
              <a:latin typeface="Arial Nova" panose="020B0504020202020204" pitchFamily="34" charset="0"/>
              <a:cs typeface="Calibri" panose="020F0502020204030204" pitchFamily="34" charset="0"/>
            </a:rPr>
            <a:t>services</a:t>
          </a:r>
          <a:r>
            <a:rPr lang="es-ES" sz="1200" b="1" dirty="0">
              <a:solidFill>
                <a:schemeClr val="accent5">
                  <a:lumMod val="75000"/>
                </a:schemeClr>
              </a:solidFill>
              <a:latin typeface="Arial Nova" panose="020B0504020202020204" pitchFamily="34" charset="0"/>
              <a:cs typeface="Calibri" panose="020F0502020204030204" pitchFamily="34" charset="0"/>
            </a:rPr>
            <a:t> </a:t>
          </a:r>
          <a:r>
            <a:rPr lang="es-ES" sz="1200" b="1" dirty="0" err="1">
              <a:solidFill>
                <a:schemeClr val="accent5">
                  <a:lumMod val="75000"/>
                </a:schemeClr>
              </a:solidFill>
              <a:latin typeface="Arial Nova" panose="020B0504020202020204" pitchFamily="34" charset="0"/>
              <a:cs typeface="Calibri" panose="020F0502020204030204" pitchFamily="34" charset="0"/>
            </a:rPr>
            <a:t>programs</a:t>
          </a:r>
          <a:endParaRPr lang="es-ES" sz="1200" b="1" dirty="0">
            <a:solidFill>
              <a:schemeClr val="accent5">
                <a:lumMod val="75000"/>
              </a:schemeClr>
            </a:solidFill>
            <a:latin typeface="Arial Nova" panose="020B0504020202020204" pitchFamily="34" charset="0"/>
            <a:cs typeface="Calibri" panose="020F0502020204030204" pitchFamily="34" charset="0"/>
          </a:endParaRPr>
        </a:p>
      </dgm:t>
    </dgm:pt>
    <dgm:pt modelId="{535EE116-4CF1-467E-B5D3-4C576ED75D86}" type="parTrans" cxnId="{18BDEF19-7B7A-4327-B743-0EE7708E9750}">
      <dgm:prSet/>
      <dgm:spPr/>
      <dgm:t>
        <a:bodyPr/>
        <a:lstStyle/>
        <a:p>
          <a:endParaRPr lang="es-ES">
            <a:latin typeface="Arial Nova" panose="020B0504020202020204" pitchFamily="34" charset="0"/>
            <a:cs typeface="Calibri" panose="020F0502020204030204" pitchFamily="34" charset="0"/>
          </a:endParaRPr>
        </a:p>
      </dgm:t>
    </dgm:pt>
    <dgm:pt modelId="{7FEB2E89-0ED3-42D9-ADE3-5A5D145B754D}" type="sibTrans" cxnId="{18BDEF19-7B7A-4327-B743-0EE7708E9750}">
      <dgm:prSet/>
      <dgm:spPr/>
      <dgm:t>
        <a:bodyPr/>
        <a:lstStyle/>
        <a:p>
          <a:endParaRPr lang="es-ES">
            <a:latin typeface="Arial Nova" panose="020B0504020202020204" pitchFamily="34" charset="0"/>
            <a:cs typeface="Calibri" panose="020F0502020204030204" pitchFamily="34" charset="0"/>
          </a:endParaRPr>
        </a:p>
      </dgm:t>
    </dgm:pt>
    <dgm:pt modelId="{0B80CCFC-7EB8-4E83-A2E8-909CDC3E18D0}">
      <dgm:prSet phldrT="[Text]" custT="1"/>
      <dgm:spPr/>
      <dgm:t>
        <a:bodyPr/>
        <a:lstStyle/>
        <a:p>
          <a:endParaRPr lang="es-ES" sz="1200" dirty="0">
            <a:solidFill>
              <a:schemeClr val="accent6">
                <a:lumMod val="75000"/>
              </a:schemeClr>
            </a:solidFill>
            <a:latin typeface="Arial Nova" panose="020B0504020202020204" pitchFamily="34" charset="0"/>
            <a:cs typeface="Calibri" panose="020F0502020204030204" pitchFamily="34" charset="0"/>
          </a:endParaRPr>
        </a:p>
        <a:p>
          <a:endParaRPr lang="es-ES" sz="1200" dirty="0">
            <a:solidFill>
              <a:schemeClr val="accent6">
                <a:lumMod val="75000"/>
              </a:schemeClr>
            </a:solidFill>
            <a:latin typeface="Arial Nova" panose="020B0504020202020204" pitchFamily="34" charset="0"/>
            <a:cs typeface="Calibri" panose="020F0502020204030204" pitchFamily="34" charset="0"/>
          </a:endParaRPr>
        </a:p>
        <a:p>
          <a:endParaRPr lang="es-ES" sz="1200" dirty="0">
            <a:solidFill>
              <a:schemeClr val="accent6">
                <a:lumMod val="75000"/>
              </a:schemeClr>
            </a:solidFill>
            <a:latin typeface="Arial Nova" panose="020B0504020202020204" pitchFamily="34" charset="0"/>
            <a:cs typeface="Calibri" panose="020F0502020204030204" pitchFamily="34" charset="0"/>
          </a:endParaRPr>
        </a:p>
        <a:p>
          <a:endParaRPr lang="es-ES" sz="1200" dirty="0">
            <a:solidFill>
              <a:schemeClr val="accent6">
                <a:lumMod val="75000"/>
              </a:schemeClr>
            </a:solidFill>
            <a:latin typeface="Arial Nova" panose="020B0504020202020204" pitchFamily="34" charset="0"/>
            <a:cs typeface="Calibri" panose="020F0502020204030204" pitchFamily="34" charset="0"/>
          </a:endParaRPr>
        </a:p>
        <a:p>
          <a:endParaRPr lang="es-ES" sz="1200" dirty="0">
            <a:solidFill>
              <a:schemeClr val="accent6">
                <a:lumMod val="75000"/>
              </a:schemeClr>
            </a:solidFill>
            <a:latin typeface="Arial Nova" panose="020B0504020202020204" pitchFamily="34" charset="0"/>
            <a:cs typeface="Calibri" panose="020F0502020204030204" pitchFamily="34" charset="0"/>
          </a:endParaRPr>
        </a:p>
        <a:p>
          <a:endParaRPr lang="es-ES" sz="1200" dirty="0">
            <a:solidFill>
              <a:schemeClr val="accent6">
                <a:lumMod val="75000"/>
              </a:schemeClr>
            </a:solidFill>
            <a:latin typeface="Arial Nova" panose="020B0504020202020204" pitchFamily="34" charset="0"/>
            <a:cs typeface="Calibri" panose="020F0502020204030204" pitchFamily="34" charset="0"/>
          </a:endParaRPr>
        </a:p>
        <a:p>
          <a:endParaRPr lang="es-ES" sz="1200" dirty="0">
            <a:solidFill>
              <a:schemeClr val="accent6">
                <a:lumMod val="75000"/>
              </a:schemeClr>
            </a:solidFill>
            <a:latin typeface="Arial Nova" panose="020B0504020202020204" pitchFamily="34" charset="0"/>
            <a:cs typeface="Calibri" panose="020F0502020204030204" pitchFamily="34" charset="0"/>
          </a:endParaRPr>
        </a:p>
        <a:p>
          <a:r>
            <a:rPr lang="es-ES" sz="1200" b="1" dirty="0">
              <a:solidFill>
                <a:schemeClr val="accent6">
                  <a:lumMod val="75000"/>
                </a:schemeClr>
              </a:solidFill>
              <a:latin typeface="Arial Nova" panose="020B0504020202020204" pitchFamily="34" charset="0"/>
              <a:cs typeface="Calibri" panose="020F0502020204030204" pitchFamily="34" charset="0"/>
            </a:rPr>
            <a:t>Direct Load Control </a:t>
          </a:r>
          <a:endParaRPr lang="en-US" sz="1900" b="1" dirty="0">
            <a:latin typeface="Arial Nova" panose="020B0504020202020204" pitchFamily="34" charset="0"/>
            <a:cs typeface="Calibri" panose="020F0502020204030204" pitchFamily="34" charset="0"/>
          </a:endParaRPr>
        </a:p>
      </dgm:t>
    </dgm:pt>
    <dgm:pt modelId="{07578FA3-95A0-4B56-8AF1-4766BA1A0533}" type="parTrans" cxnId="{6B868FA8-4E98-4474-969D-0780E5CB717A}">
      <dgm:prSet/>
      <dgm:spPr/>
      <dgm:t>
        <a:bodyPr/>
        <a:lstStyle/>
        <a:p>
          <a:endParaRPr lang="es-ES">
            <a:latin typeface="Arial Nova" panose="020B0504020202020204" pitchFamily="34" charset="0"/>
            <a:cs typeface="Calibri" panose="020F0502020204030204" pitchFamily="34" charset="0"/>
          </a:endParaRPr>
        </a:p>
      </dgm:t>
    </dgm:pt>
    <dgm:pt modelId="{869AB5B6-88CB-4FC1-AAFD-B6C9799A62A7}" type="sibTrans" cxnId="{6B868FA8-4E98-4474-969D-0780E5CB717A}">
      <dgm:prSet/>
      <dgm:spPr/>
      <dgm:t>
        <a:bodyPr/>
        <a:lstStyle/>
        <a:p>
          <a:endParaRPr lang="es-ES">
            <a:latin typeface="Arial Nova" panose="020B0504020202020204" pitchFamily="34" charset="0"/>
            <a:cs typeface="Calibri" panose="020F0502020204030204" pitchFamily="34" charset="0"/>
          </a:endParaRPr>
        </a:p>
      </dgm:t>
    </dgm:pt>
    <dgm:pt modelId="{B2B1B58D-948A-42FD-A16C-10BCA42E667F}" type="pres">
      <dgm:prSet presAssocID="{B9C32B05-62EA-407A-B21C-2310C7945705}" presName="Name0" presStyleCnt="0">
        <dgm:presLayoutVars>
          <dgm:chMax val="5"/>
          <dgm:chPref val="5"/>
          <dgm:dir/>
          <dgm:animLvl val="lvl"/>
        </dgm:presLayoutVars>
      </dgm:prSet>
      <dgm:spPr/>
      <dgm:t>
        <a:bodyPr/>
        <a:lstStyle/>
        <a:p>
          <a:endParaRPr lang="es-ES"/>
        </a:p>
      </dgm:t>
    </dgm:pt>
    <dgm:pt modelId="{CAC5BA5B-1C52-4A85-8546-EE2CDC608361}" type="pres">
      <dgm:prSet presAssocID="{42D71409-67F9-455C-8C6D-716D284AAA6B}" presName="parentText1" presStyleLbl="node1" presStyleIdx="0" presStyleCnt="5">
        <dgm:presLayoutVars>
          <dgm:chMax/>
          <dgm:chPref val="3"/>
          <dgm:bulletEnabled val="1"/>
        </dgm:presLayoutVars>
      </dgm:prSet>
      <dgm:spPr/>
      <dgm:t>
        <a:bodyPr/>
        <a:lstStyle/>
        <a:p>
          <a:endParaRPr lang="es-ES"/>
        </a:p>
      </dgm:t>
    </dgm:pt>
    <dgm:pt modelId="{30F27741-89B5-4207-9C53-6E930F64196F}" type="pres">
      <dgm:prSet presAssocID="{42D71409-67F9-455C-8C6D-716D284AAA6B}" presName="childText1" presStyleLbl="solidAlignAcc1" presStyleIdx="0" presStyleCnt="5">
        <dgm:presLayoutVars>
          <dgm:chMax val="0"/>
          <dgm:chPref val="0"/>
          <dgm:bulletEnabled val="1"/>
        </dgm:presLayoutVars>
      </dgm:prSet>
      <dgm:spPr/>
      <dgm:t>
        <a:bodyPr/>
        <a:lstStyle/>
        <a:p>
          <a:endParaRPr lang="es-ES"/>
        </a:p>
      </dgm:t>
    </dgm:pt>
    <dgm:pt modelId="{12F747A2-8487-40E6-BB8E-C2C118E4D90E}" type="pres">
      <dgm:prSet presAssocID="{4FB69FC7-699C-47F9-B245-36CFC0A571CB}" presName="parentText2" presStyleLbl="node1" presStyleIdx="1" presStyleCnt="5">
        <dgm:presLayoutVars>
          <dgm:chMax/>
          <dgm:chPref val="3"/>
          <dgm:bulletEnabled val="1"/>
        </dgm:presLayoutVars>
      </dgm:prSet>
      <dgm:spPr/>
      <dgm:t>
        <a:bodyPr/>
        <a:lstStyle/>
        <a:p>
          <a:endParaRPr lang="es-ES"/>
        </a:p>
      </dgm:t>
    </dgm:pt>
    <dgm:pt modelId="{3F38FCA5-C4D5-4B2F-B448-8C2C6FF48D3B}" type="pres">
      <dgm:prSet presAssocID="{4FB69FC7-699C-47F9-B245-36CFC0A571CB}" presName="childText2" presStyleLbl="solidAlignAcc1" presStyleIdx="1" presStyleCnt="5">
        <dgm:presLayoutVars>
          <dgm:chMax val="0"/>
          <dgm:chPref val="0"/>
          <dgm:bulletEnabled val="1"/>
        </dgm:presLayoutVars>
      </dgm:prSet>
      <dgm:spPr/>
      <dgm:t>
        <a:bodyPr/>
        <a:lstStyle/>
        <a:p>
          <a:endParaRPr lang="es-ES"/>
        </a:p>
      </dgm:t>
    </dgm:pt>
    <dgm:pt modelId="{5AF3EB5D-3127-4AF7-8CCE-3369F66D14CB}" type="pres">
      <dgm:prSet presAssocID="{F66099B6-DBBD-4AB0-82D2-877B80F846F7}" presName="parentText3" presStyleLbl="node1" presStyleIdx="2" presStyleCnt="5">
        <dgm:presLayoutVars>
          <dgm:chMax/>
          <dgm:chPref val="3"/>
          <dgm:bulletEnabled val="1"/>
        </dgm:presLayoutVars>
      </dgm:prSet>
      <dgm:spPr/>
      <dgm:t>
        <a:bodyPr/>
        <a:lstStyle/>
        <a:p>
          <a:endParaRPr lang="es-ES"/>
        </a:p>
      </dgm:t>
    </dgm:pt>
    <dgm:pt modelId="{3896C9A5-A9EC-4A88-909C-D55FCAC1D178}" type="pres">
      <dgm:prSet presAssocID="{F66099B6-DBBD-4AB0-82D2-877B80F846F7}" presName="childText3" presStyleLbl="solidAlignAcc1" presStyleIdx="2" presStyleCnt="5">
        <dgm:presLayoutVars>
          <dgm:chMax val="0"/>
          <dgm:chPref val="0"/>
          <dgm:bulletEnabled val="1"/>
        </dgm:presLayoutVars>
      </dgm:prSet>
      <dgm:spPr/>
      <dgm:t>
        <a:bodyPr/>
        <a:lstStyle/>
        <a:p>
          <a:endParaRPr lang="es-ES"/>
        </a:p>
      </dgm:t>
    </dgm:pt>
    <dgm:pt modelId="{F0821D91-4070-43D3-B058-E7DFC36B4B11}" type="pres">
      <dgm:prSet presAssocID="{EE62A4F6-4AC4-435B-990E-81A71CE8CAC7}" presName="parentText4" presStyleLbl="node1" presStyleIdx="3" presStyleCnt="5">
        <dgm:presLayoutVars>
          <dgm:chMax/>
          <dgm:chPref val="3"/>
          <dgm:bulletEnabled val="1"/>
        </dgm:presLayoutVars>
      </dgm:prSet>
      <dgm:spPr/>
      <dgm:t>
        <a:bodyPr/>
        <a:lstStyle/>
        <a:p>
          <a:endParaRPr lang="es-ES"/>
        </a:p>
      </dgm:t>
    </dgm:pt>
    <dgm:pt modelId="{EF82BFE4-32F8-4870-9CD1-D000D53E88BF}" type="pres">
      <dgm:prSet presAssocID="{EE62A4F6-4AC4-435B-990E-81A71CE8CAC7}" presName="childText4" presStyleLbl="solidAlignAcc1" presStyleIdx="3" presStyleCnt="5">
        <dgm:presLayoutVars>
          <dgm:chMax val="0"/>
          <dgm:chPref val="0"/>
          <dgm:bulletEnabled val="1"/>
        </dgm:presLayoutVars>
      </dgm:prSet>
      <dgm:spPr/>
      <dgm:t>
        <a:bodyPr/>
        <a:lstStyle/>
        <a:p>
          <a:endParaRPr lang="es-ES"/>
        </a:p>
      </dgm:t>
    </dgm:pt>
    <dgm:pt modelId="{DE037B73-0BFC-4F50-8907-EDCA05B4B917}" type="pres">
      <dgm:prSet presAssocID="{2A22E84C-3AA3-4E9C-AE5F-9C2FB0D7FB11}" presName="parentText5" presStyleLbl="node1" presStyleIdx="4" presStyleCnt="5">
        <dgm:presLayoutVars>
          <dgm:chMax/>
          <dgm:chPref val="3"/>
          <dgm:bulletEnabled val="1"/>
        </dgm:presLayoutVars>
      </dgm:prSet>
      <dgm:spPr/>
      <dgm:t>
        <a:bodyPr/>
        <a:lstStyle/>
        <a:p>
          <a:endParaRPr lang="es-ES"/>
        </a:p>
      </dgm:t>
    </dgm:pt>
    <dgm:pt modelId="{443C2464-8F03-4C13-9652-C99D6B25B996}" type="pres">
      <dgm:prSet presAssocID="{2A22E84C-3AA3-4E9C-AE5F-9C2FB0D7FB11}" presName="childText5" presStyleLbl="solidAlignAcc1" presStyleIdx="4" presStyleCnt="5">
        <dgm:presLayoutVars>
          <dgm:chMax val="0"/>
          <dgm:chPref val="0"/>
          <dgm:bulletEnabled val="1"/>
        </dgm:presLayoutVars>
      </dgm:prSet>
      <dgm:spPr/>
      <dgm:t>
        <a:bodyPr/>
        <a:lstStyle/>
        <a:p>
          <a:endParaRPr lang="es-ES"/>
        </a:p>
      </dgm:t>
    </dgm:pt>
  </dgm:ptLst>
  <dgm:cxnLst>
    <dgm:cxn modelId="{BEB859E7-C343-408E-86A1-667C27EE5761}" srcId="{B9C32B05-62EA-407A-B21C-2310C7945705}" destId="{2A22E84C-3AA3-4E9C-AE5F-9C2FB0D7FB11}" srcOrd="4" destOrd="0" parTransId="{6C025E55-DF42-4C5D-AFD5-6015FA053D46}" sibTransId="{744EA591-F199-49C2-B63A-82709D96C729}"/>
    <dgm:cxn modelId="{C99CE395-39F6-46B4-938C-9BF085685D1A}" srcId="{EE62A4F6-4AC4-435B-990E-81A71CE8CAC7}" destId="{3CE06941-9820-4827-8B16-CD80CC49F780}" srcOrd="0" destOrd="0" parTransId="{141A3C92-8966-4E2F-82E4-2E09E22674B2}" sibTransId="{F58FC55B-E61F-445C-956E-0BB2202254CA}"/>
    <dgm:cxn modelId="{493586D6-1B0B-4C05-A425-053834EA9949}" srcId="{B9C32B05-62EA-407A-B21C-2310C7945705}" destId="{4FB69FC7-699C-47F9-B245-36CFC0A571CB}" srcOrd="1" destOrd="0" parTransId="{4225613B-CF64-494F-B6D2-D6946ECA4C2A}" sibTransId="{08EDF1C4-C6BF-4278-BBDB-DE84C0089D90}"/>
    <dgm:cxn modelId="{1FC59F56-EC21-4D83-8764-56B2B7CB1DCA}" type="presOf" srcId="{F66099B6-DBBD-4AB0-82D2-877B80F846F7}" destId="{5AF3EB5D-3127-4AF7-8CCE-3369F66D14CB}" srcOrd="0" destOrd="0" presId="urn:microsoft.com/office/officeart/2009/3/layout/IncreasingArrowsProcess"/>
    <dgm:cxn modelId="{3A2CECA6-0C5B-46BB-B7C6-7D37E9D210BD}" srcId="{B9C32B05-62EA-407A-B21C-2310C7945705}" destId="{EE62A4F6-4AC4-435B-990E-81A71CE8CAC7}" srcOrd="3" destOrd="0" parTransId="{F287B947-7343-4FA2-B288-B23A59FFAE31}" sibTransId="{389F9A93-0231-4877-8C41-5D5B8DD7AAC0}"/>
    <dgm:cxn modelId="{368CB471-B4B6-44DB-B290-2617C7570ED4}" type="presOf" srcId="{09359731-DCDD-4B83-8A86-D4CCDF63670B}" destId="{3F38FCA5-C4D5-4B2F-B448-8C2C6FF48D3B}" srcOrd="0" destOrd="1" presId="urn:microsoft.com/office/officeart/2009/3/layout/IncreasingArrowsProcess"/>
    <dgm:cxn modelId="{38FF4330-150C-4D27-AC53-1A60619840F5}" type="presOf" srcId="{51D9A91F-2152-4E09-B6FD-8EEF2AB7CD4B}" destId="{30F27741-89B5-4207-9C53-6E930F64196F}" srcOrd="0" destOrd="0" presId="urn:microsoft.com/office/officeart/2009/3/layout/IncreasingArrowsProcess"/>
    <dgm:cxn modelId="{A31AB6CB-6E93-45E1-93F3-EA95CB68C035}" type="presOf" srcId="{3CE06941-9820-4827-8B16-CD80CC49F780}" destId="{EF82BFE4-32F8-4870-9CD1-D000D53E88BF}" srcOrd="0" destOrd="0" presId="urn:microsoft.com/office/officeart/2009/3/layout/IncreasingArrowsProcess"/>
    <dgm:cxn modelId="{B4F3EA32-CE64-4A92-9BAE-BC57E5392B05}" srcId="{B9C32B05-62EA-407A-B21C-2310C7945705}" destId="{F66099B6-DBBD-4AB0-82D2-877B80F846F7}" srcOrd="2" destOrd="0" parTransId="{B09C8BFB-F41C-4AC4-AB94-F216E3081C2D}" sibTransId="{BC531B32-9B0E-482E-BF91-65C61F17168D}"/>
    <dgm:cxn modelId="{1D03D741-E5EC-4D69-BEC8-498B0AFAE28D}" type="presOf" srcId="{42D71409-67F9-455C-8C6D-716D284AAA6B}" destId="{CAC5BA5B-1C52-4A85-8546-EE2CDC608361}" srcOrd="0" destOrd="0" presId="urn:microsoft.com/office/officeart/2009/3/layout/IncreasingArrowsProcess"/>
    <dgm:cxn modelId="{D6FF591B-268A-49A4-84D1-1DF4F9B81359}" srcId="{F66099B6-DBBD-4AB0-82D2-877B80F846F7}" destId="{8D1106D8-8335-4261-99F7-4BB47C7B8B22}" srcOrd="1" destOrd="0" parTransId="{8593AA95-33E5-4444-BBD1-2DABF7363542}" sibTransId="{22C34D7E-4175-4B5D-A01E-1A719955F360}"/>
    <dgm:cxn modelId="{58AD7EEF-D408-406B-87EE-4691D4C30668}" srcId="{4FB69FC7-699C-47F9-B245-36CFC0A571CB}" destId="{8EA7219F-BDB2-48EB-9EEB-3133522D132E}" srcOrd="0" destOrd="0" parTransId="{3EE8403A-CB7C-4815-85BD-AEBCAEB71B37}" sibTransId="{C94B7947-85DC-4B21-BB99-DF8438356F98}"/>
    <dgm:cxn modelId="{286F59F5-393E-4CCC-91BB-6673A91854E9}" type="presOf" srcId="{8EA7219F-BDB2-48EB-9EEB-3133522D132E}" destId="{3F38FCA5-C4D5-4B2F-B448-8C2C6FF48D3B}" srcOrd="0" destOrd="0" presId="urn:microsoft.com/office/officeart/2009/3/layout/IncreasingArrowsProcess"/>
    <dgm:cxn modelId="{36484D92-4344-43DF-A8BE-39E266F5A4B3}" type="presOf" srcId="{0B80CCFC-7EB8-4E83-A2E8-909CDC3E18D0}" destId="{443C2464-8F03-4C13-9652-C99D6B25B996}" srcOrd="0" destOrd="0" presId="urn:microsoft.com/office/officeart/2009/3/layout/IncreasingArrowsProcess"/>
    <dgm:cxn modelId="{1C54DD88-F1A6-4CD8-A6E3-8AB0D9EF5D22}" srcId="{42D71409-67F9-455C-8C6D-716D284AAA6B}" destId="{51D9A91F-2152-4E09-B6FD-8EEF2AB7CD4B}" srcOrd="0" destOrd="0" parTransId="{BEAEA698-EB8F-48D8-94BA-1150B58DC6E0}" sibTransId="{C9C07416-4F03-4B6D-9DBD-C25F24BDBDB3}"/>
    <dgm:cxn modelId="{270A6416-2E4C-44BA-B5D3-B2BD24C60149}" srcId="{4FB69FC7-699C-47F9-B245-36CFC0A571CB}" destId="{09359731-DCDD-4B83-8A86-D4CCDF63670B}" srcOrd="1" destOrd="0" parTransId="{FAAE2891-95F8-4254-B677-9F59D768260F}" sibTransId="{9A870D1D-5254-4C04-BDDB-73B52749E2BF}"/>
    <dgm:cxn modelId="{224847C0-784F-4B92-AB8C-047684728AEE}" type="presOf" srcId="{8D1106D8-8335-4261-99F7-4BB47C7B8B22}" destId="{3896C9A5-A9EC-4A88-909C-D55FCAC1D178}" srcOrd="0" destOrd="1" presId="urn:microsoft.com/office/officeart/2009/3/layout/IncreasingArrowsProcess"/>
    <dgm:cxn modelId="{18BDEF19-7B7A-4327-B743-0EE7708E9750}" srcId="{EE62A4F6-4AC4-435B-990E-81A71CE8CAC7}" destId="{12693BA3-4B6A-4829-881C-F957F3D432C5}" srcOrd="1" destOrd="0" parTransId="{535EE116-4CF1-467E-B5D3-4C576ED75D86}" sibTransId="{7FEB2E89-0ED3-42D9-ADE3-5A5D145B754D}"/>
    <dgm:cxn modelId="{0603E760-EF9C-4791-8C74-0BBC5397346B}" type="presOf" srcId="{6CF284C3-4A70-4432-8F33-E75A802B3330}" destId="{3896C9A5-A9EC-4A88-909C-D55FCAC1D178}" srcOrd="0" destOrd="0" presId="urn:microsoft.com/office/officeart/2009/3/layout/IncreasingArrowsProcess"/>
    <dgm:cxn modelId="{2AA9C11F-1F1D-428E-801A-47EAA766C99D}" srcId="{B9C32B05-62EA-407A-B21C-2310C7945705}" destId="{42D71409-67F9-455C-8C6D-716D284AAA6B}" srcOrd="0" destOrd="0" parTransId="{51680ED1-AF6E-4B28-AE94-92B0EFB0DF7D}" sibTransId="{478B7D3C-9FB4-4BC6-90AC-49960560DECD}"/>
    <dgm:cxn modelId="{2DC24386-BC50-4BAB-8571-16CB10C2603C}" srcId="{F66099B6-DBBD-4AB0-82D2-877B80F846F7}" destId="{6CF284C3-4A70-4432-8F33-E75A802B3330}" srcOrd="0" destOrd="0" parTransId="{044831E6-2FC9-4DDA-81FB-5FA418568D07}" sibTransId="{CD50B82D-84BB-4747-B282-ABB339EBA294}"/>
    <dgm:cxn modelId="{93FAD49C-4E4D-4106-B7BB-E60285E025F4}" type="presOf" srcId="{EE62A4F6-4AC4-435B-990E-81A71CE8CAC7}" destId="{F0821D91-4070-43D3-B058-E7DFC36B4B11}" srcOrd="0" destOrd="0" presId="urn:microsoft.com/office/officeart/2009/3/layout/IncreasingArrowsProcess"/>
    <dgm:cxn modelId="{588FDBAE-9998-49A2-A534-4C72773F2A1C}" type="presOf" srcId="{2A22E84C-3AA3-4E9C-AE5F-9C2FB0D7FB11}" destId="{DE037B73-0BFC-4F50-8907-EDCA05B4B917}" srcOrd="0" destOrd="0" presId="urn:microsoft.com/office/officeart/2009/3/layout/IncreasingArrowsProcess"/>
    <dgm:cxn modelId="{6B868FA8-4E98-4474-969D-0780E5CB717A}" srcId="{2A22E84C-3AA3-4E9C-AE5F-9C2FB0D7FB11}" destId="{0B80CCFC-7EB8-4E83-A2E8-909CDC3E18D0}" srcOrd="0" destOrd="0" parTransId="{07578FA3-95A0-4B56-8AF1-4766BA1A0533}" sibTransId="{869AB5B6-88CB-4FC1-AAFD-B6C9799A62A7}"/>
    <dgm:cxn modelId="{CE484D59-5BDA-4DD6-8E08-76CF178A066D}" type="presOf" srcId="{12693BA3-4B6A-4829-881C-F957F3D432C5}" destId="{EF82BFE4-32F8-4870-9CD1-D000D53E88BF}" srcOrd="0" destOrd="1" presId="urn:microsoft.com/office/officeart/2009/3/layout/IncreasingArrowsProcess"/>
    <dgm:cxn modelId="{D3E659D3-49DB-4658-A9FF-32168444032F}" type="presOf" srcId="{B9C32B05-62EA-407A-B21C-2310C7945705}" destId="{B2B1B58D-948A-42FD-A16C-10BCA42E667F}" srcOrd="0" destOrd="0" presId="urn:microsoft.com/office/officeart/2009/3/layout/IncreasingArrowsProcess"/>
    <dgm:cxn modelId="{59E310B2-41E1-4BBB-94D5-41BAF424E9FA}" type="presOf" srcId="{4FB69FC7-699C-47F9-B245-36CFC0A571CB}" destId="{12F747A2-8487-40E6-BB8E-C2C118E4D90E}" srcOrd="0" destOrd="0" presId="urn:microsoft.com/office/officeart/2009/3/layout/IncreasingArrowsProcess"/>
    <dgm:cxn modelId="{DC30872C-2376-4B0E-A1B7-02CE803B3DFE}" type="presParOf" srcId="{B2B1B58D-948A-42FD-A16C-10BCA42E667F}" destId="{CAC5BA5B-1C52-4A85-8546-EE2CDC608361}" srcOrd="0" destOrd="0" presId="urn:microsoft.com/office/officeart/2009/3/layout/IncreasingArrowsProcess"/>
    <dgm:cxn modelId="{3BB332AF-0F07-4B4A-99D5-3B0D9E0289CE}" type="presParOf" srcId="{B2B1B58D-948A-42FD-A16C-10BCA42E667F}" destId="{30F27741-89B5-4207-9C53-6E930F64196F}" srcOrd="1" destOrd="0" presId="urn:microsoft.com/office/officeart/2009/3/layout/IncreasingArrowsProcess"/>
    <dgm:cxn modelId="{27F95FFF-F477-4CAF-9D42-A966A5802A49}" type="presParOf" srcId="{B2B1B58D-948A-42FD-A16C-10BCA42E667F}" destId="{12F747A2-8487-40E6-BB8E-C2C118E4D90E}" srcOrd="2" destOrd="0" presId="urn:microsoft.com/office/officeart/2009/3/layout/IncreasingArrowsProcess"/>
    <dgm:cxn modelId="{6B40BBB0-DD5C-4715-976A-007093938B0B}" type="presParOf" srcId="{B2B1B58D-948A-42FD-A16C-10BCA42E667F}" destId="{3F38FCA5-C4D5-4B2F-B448-8C2C6FF48D3B}" srcOrd="3" destOrd="0" presId="urn:microsoft.com/office/officeart/2009/3/layout/IncreasingArrowsProcess"/>
    <dgm:cxn modelId="{E4210DD8-76B6-44A0-98C1-A45527478888}" type="presParOf" srcId="{B2B1B58D-948A-42FD-A16C-10BCA42E667F}" destId="{5AF3EB5D-3127-4AF7-8CCE-3369F66D14CB}" srcOrd="4" destOrd="0" presId="urn:microsoft.com/office/officeart/2009/3/layout/IncreasingArrowsProcess"/>
    <dgm:cxn modelId="{F6E6E247-0687-4AAB-9FDB-B5E44E7D4F0D}" type="presParOf" srcId="{B2B1B58D-948A-42FD-A16C-10BCA42E667F}" destId="{3896C9A5-A9EC-4A88-909C-D55FCAC1D178}" srcOrd="5" destOrd="0" presId="urn:microsoft.com/office/officeart/2009/3/layout/IncreasingArrowsProcess"/>
    <dgm:cxn modelId="{9123650D-9764-4AB1-88EB-B02266C30D3D}" type="presParOf" srcId="{B2B1B58D-948A-42FD-A16C-10BCA42E667F}" destId="{F0821D91-4070-43D3-B058-E7DFC36B4B11}" srcOrd="6" destOrd="0" presId="urn:microsoft.com/office/officeart/2009/3/layout/IncreasingArrowsProcess"/>
    <dgm:cxn modelId="{7A3FAA90-358B-4C57-9BC8-D6C7DA16015F}" type="presParOf" srcId="{B2B1B58D-948A-42FD-A16C-10BCA42E667F}" destId="{EF82BFE4-32F8-4870-9CD1-D000D53E88BF}" srcOrd="7" destOrd="0" presId="urn:microsoft.com/office/officeart/2009/3/layout/IncreasingArrowsProcess"/>
    <dgm:cxn modelId="{B48C2301-134D-44CD-90BE-F2D183616DED}" type="presParOf" srcId="{B2B1B58D-948A-42FD-A16C-10BCA42E667F}" destId="{DE037B73-0BFC-4F50-8907-EDCA05B4B917}" srcOrd="8" destOrd="0" presId="urn:microsoft.com/office/officeart/2009/3/layout/IncreasingArrowsProcess"/>
    <dgm:cxn modelId="{32063A38-7DC9-42F2-9269-F2D58991003E}" type="presParOf" srcId="{B2B1B58D-948A-42FD-A16C-10BCA42E667F}" destId="{443C2464-8F03-4C13-9652-C99D6B25B996}" srcOrd="9" destOrd="0" presId="urn:microsoft.com/office/officeart/2009/3/layout/IncreasingArrowsProcess"/>
  </dgm:cxnLst>
  <dgm:bg>
    <a:noFill/>
  </dgm:bg>
  <dgm:whole>
    <a:ln w="12700"/>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0D913F9-BC13-426E-A66D-429D819407F9}" type="doc">
      <dgm:prSet loTypeId="urn:microsoft.com/office/officeart/2005/8/layout/arrow2" loCatId="process" qsTypeId="urn:microsoft.com/office/officeart/2005/8/quickstyle/simple3" qsCatId="simple" csTypeId="urn:microsoft.com/office/officeart/2005/8/colors/colorful3" csCatId="colorful" phldr="1"/>
      <dgm:spPr/>
    </dgm:pt>
    <dgm:pt modelId="{04EFF5A4-F669-4B39-9778-3616E439B4FB}">
      <dgm:prSet phldrT="[Texto]" custT="1"/>
      <dgm:spPr/>
      <dgm:t>
        <a:bodyPr/>
        <a:lstStyle/>
        <a:p>
          <a:r>
            <a:rPr lang="es-ES" sz="1600" b="1">
              <a:latin typeface="Arimo" panose="020B0604020202020204"/>
            </a:rPr>
            <a:t>Low (monthly)</a:t>
          </a:r>
          <a:endParaRPr lang="es-ES" sz="1600" b="1" dirty="0">
            <a:latin typeface="Arimo" panose="020B0604020202020204"/>
          </a:endParaRPr>
        </a:p>
      </dgm:t>
    </dgm:pt>
    <dgm:pt modelId="{69571231-4987-4075-A458-344A41F7B426}" type="parTrans" cxnId="{4DE08079-97C3-4EAF-9CD5-094B00E0C6D3}">
      <dgm:prSet/>
      <dgm:spPr/>
      <dgm:t>
        <a:bodyPr/>
        <a:lstStyle/>
        <a:p>
          <a:endParaRPr lang="es-ES" sz="1600" b="1">
            <a:solidFill>
              <a:srgbClr val="336600"/>
            </a:solidFill>
            <a:latin typeface="Arimo" panose="020B0604020202020204"/>
          </a:endParaRPr>
        </a:p>
      </dgm:t>
    </dgm:pt>
    <dgm:pt modelId="{5E813AF2-9FDC-461C-8BB2-ECF349C81A52}" type="sibTrans" cxnId="{4DE08079-97C3-4EAF-9CD5-094B00E0C6D3}">
      <dgm:prSet/>
      <dgm:spPr/>
      <dgm:t>
        <a:bodyPr/>
        <a:lstStyle/>
        <a:p>
          <a:endParaRPr lang="es-ES" sz="1600" b="1">
            <a:solidFill>
              <a:srgbClr val="336600"/>
            </a:solidFill>
            <a:latin typeface="Arimo" panose="020B0604020202020204"/>
          </a:endParaRPr>
        </a:p>
      </dgm:t>
    </dgm:pt>
    <dgm:pt modelId="{77E28FEA-427F-42E7-8DA8-EE3D6F268A7E}">
      <dgm:prSet phldrT="[Texto]" custT="1"/>
      <dgm:spPr/>
      <dgm:t>
        <a:bodyPr/>
        <a:lstStyle/>
        <a:p>
          <a:r>
            <a:rPr lang="es-ES" sz="1600" b="1">
              <a:latin typeface="Arimo" panose="020B0604020202020204"/>
            </a:rPr>
            <a:t>Medium</a:t>
          </a:r>
        </a:p>
        <a:p>
          <a:r>
            <a:rPr lang="es-ES" sz="1600" b="1">
              <a:latin typeface="Arimo" panose="020B0604020202020204"/>
            </a:rPr>
            <a:t>(15-60‘)</a:t>
          </a:r>
          <a:endParaRPr lang="es-ES" sz="1600" b="1" dirty="0">
            <a:latin typeface="Arimo" panose="020B0604020202020204"/>
          </a:endParaRPr>
        </a:p>
      </dgm:t>
    </dgm:pt>
    <dgm:pt modelId="{2DB6ACB1-D206-4E6F-8C60-815C3CDD2FF1}" type="parTrans" cxnId="{0C96E282-5684-4A56-8BAC-F145ABA55499}">
      <dgm:prSet/>
      <dgm:spPr/>
      <dgm:t>
        <a:bodyPr/>
        <a:lstStyle/>
        <a:p>
          <a:endParaRPr lang="es-ES" sz="1600" b="1">
            <a:solidFill>
              <a:srgbClr val="336600"/>
            </a:solidFill>
            <a:latin typeface="Arimo" panose="020B0604020202020204"/>
          </a:endParaRPr>
        </a:p>
      </dgm:t>
    </dgm:pt>
    <dgm:pt modelId="{4D27C2A7-82DC-4653-8ED2-FE642040571C}" type="sibTrans" cxnId="{0C96E282-5684-4A56-8BAC-F145ABA55499}">
      <dgm:prSet/>
      <dgm:spPr/>
      <dgm:t>
        <a:bodyPr/>
        <a:lstStyle/>
        <a:p>
          <a:endParaRPr lang="es-ES" sz="1600" b="1">
            <a:solidFill>
              <a:srgbClr val="336600"/>
            </a:solidFill>
            <a:latin typeface="Arimo" panose="020B0604020202020204"/>
          </a:endParaRPr>
        </a:p>
      </dgm:t>
    </dgm:pt>
    <dgm:pt modelId="{3BE4AA4E-A2AD-4560-8CC6-E031DFB7DE37}">
      <dgm:prSet phldrT="[Texto]" custT="1"/>
      <dgm:spPr/>
      <dgm:t>
        <a:bodyPr/>
        <a:lstStyle/>
        <a:p>
          <a:r>
            <a:rPr lang="es-ES" sz="1600" b="1">
              <a:latin typeface="Arimo" panose="020B0604020202020204"/>
            </a:rPr>
            <a:t>High</a:t>
          </a:r>
        </a:p>
        <a:p>
          <a:r>
            <a:rPr lang="es-ES" sz="1600" b="1">
              <a:latin typeface="Arimo" panose="020B0604020202020204"/>
            </a:rPr>
            <a:t>(10’’)</a:t>
          </a:r>
          <a:endParaRPr lang="es-ES" sz="1600" b="1" dirty="0">
            <a:latin typeface="Arimo" panose="020B0604020202020204"/>
          </a:endParaRPr>
        </a:p>
      </dgm:t>
    </dgm:pt>
    <dgm:pt modelId="{2B7AACDB-7B70-4A22-9443-9D7B6ABF8F2D}" type="parTrans" cxnId="{BB928451-B3C7-4150-AF9A-C890A386356A}">
      <dgm:prSet/>
      <dgm:spPr/>
      <dgm:t>
        <a:bodyPr/>
        <a:lstStyle/>
        <a:p>
          <a:endParaRPr lang="es-ES" sz="1600" b="1">
            <a:solidFill>
              <a:srgbClr val="336600"/>
            </a:solidFill>
            <a:latin typeface="Arimo" panose="020B0604020202020204"/>
          </a:endParaRPr>
        </a:p>
      </dgm:t>
    </dgm:pt>
    <dgm:pt modelId="{67EFF543-C9BD-4E70-B45E-94A61C0549EC}" type="sibTrans" cxnId="{BB928451-B3C7-4150-AF9A-C890A386356A}">
      <dgm:prSet/>
      <dgm:spPr/>
      <dgm:t>
        <a:bodyPr/>
        <a:lstStyle/>
        <a:p>
          <a:endParaRPr lang="es-ES" sz="1600" b="1">
            <a:solidFill>
              <a:srgbClr val="336600"/>
            </a:solidFill>
            <a:latin typeface="Arimo" panose="020B0604020202020204"/>
          </a:endParaRPr>
        </a:p>
      </dgm:t>
    </dgm:pt>
    <dgm:pt modelId="{726B7476-078E-4490-BDA6-309A30644A59}" type="pres">
      <dgm:prSet presAssocID="{C0D913F9-BC13-426E-A66D-429D819407F9}" presName="arrowDiagram" presStyleCnt="0">
        <dgm:presLayoutVars>
          <dgm:chMax val="5"/>
          <dgm:dir/>
          <dgm:resizeHandles val="exact"/>
        </dgm:presLayoutVars>
      </dgm:prSet>
      <dgm:spPr/>
    </dgm:pt>
    <dgm:pt modelId="{03389D58-6850-4615-8186-1028FDAEFDA1}" type="pres">
      <dgm:prSet presAssocID="{C0D913F9-BC13-426E-A66D-429D819407F9}" presName="arrow" presStyleLbl="bgShp" presStyleIdx="0" presStyleCnt="1"/>
      <dgm:spPr/>
    </dgm:pt>
    <dgm:pt modelId="{9B815E5A-240F-4EBE-8915-33C94CA7A3DD}" type="pres">
      <dgm:prSet presAssocID="{C0D913F9-BC13-426E-A66D-429D819407F9}" presName="arrowDiagram3" presStyleCnt="0"/>
      <dgm:spPr/>
    </dgm:pt>
    <dgm:pt modelId="{078FD98E-B942-4D70-8661-94143BF256F7}" type="pres">
      <dgm:prSet presAssocID="{04EFF5A4-F669-4B39-9778-3616E439B4FB}" presName="bullet3a" presStyleLbl="node1" presStyleIdx="0" presStyleCnt="3"/>
      <dgm:spPr/>
    </dgm:pt>
    <dgm:pt modelId="{09FA5171-571A-488C-B1C9-082B667EB8E9}" type="pres">
      <dgm:prSet presAssocID="{04EFF5A4-F669-4B39-9778-3616E439B4FB}" presName="textBox3a" presStyleLbl="revTx" presStyleIdx="0" presStyleCnt="3">
        <dgm:presLayoutVars>
          <dgm:bulletEnabled val="1"/>
        </dgm:presLayoutVars>
      </dgm:prSet>
      <dgm:spPr/>
      <dgm:t>
        <a:bodyPr/>
        <a:lstStyle/>
        <a:p>
          <a:endParaRPr lang="es-ES"/>
        </a:p>
      </dgm:t>
    </dgm:pt>
    <dgm:pt modelId="{0A917B8B-557B-4AFE-9980-984F787A7CB7}" type="pres">
      <dgm:prSet presAssocID="{77E28FEA-427F-42E7-8DA8-EE3D6F268A7E}" presName="bullet3b" presStyleLbl="node1" presStyleIdx="1" presStyleCnt="3"/>
      <dgm:spPr/>
    </dgm:pt>
    <dgm:pt modelId="{3156FDF8-0AA9-411C-84D9-442A5A984B51}" type="pres">
      <dgm:prSet presAssocID="{77E28FEA-427F-42E7-8DA8-EE3D6F268A7E}" presName="textBox3b" presStyleLbl="revTx" presStyleIdx="1" presStyleCnt="3">
        <dgm:presLayoutVars>
          <dgm:bulletEnabled val="1"/>
        </dgm:presLayoutVars>
      </dgm:prSet>
      <dgm:spPr/>
      <dgm:t>
        <a:bodyPr/>
        <a:lstStyle/>
        <a:p>
          <a:endParaRPr lang="es-ES"/>
        </a:p>
      </dgm:t>
    </dgm:pt>
    <dgm:pt modelId="{82CBA09C-B5A9-49FC-9769-17711DC89404}" type="pres">
      <dgm:prSet presAssocID="{3BE4AA4E-A2AD-4560-8CC6-E031DFB7DE37}" presName="bullet3c" presStyleLbl="node1" presStyleIdx="2" presStyleCnt="3"/>
      <dgm:spPr/>
    </dgm:pt>
    <dgm:pt modelId="{E260E208-F64E-4F04-8716-4D475629BFD2}" type="pres">
      <dgm:prSet presAssocID="{3BE4AA4E-A2AD-4560-8CC6-E031DFB7DE37}" presName="textBox3c" presStyleLbl="revTx" presStyleIdx="2" presStyleCnt="3">
        <dgm:presLayoutVars>
          <dgm:bulletEnabled val="1"/>
        </dgm:presLayoutVars>
      </dgm:prSet>
      <dgm:spPr/>
      <dgm:t>
        <a:bodyPr/>
        <a:lstStyle/>
        <a:p>
          <a:endParaRPr lang="es-ES"/>
        </a:p>
      </dgm:t>
    </dgm:pt>
  </dgm:ptLst>
  <dgm:cxnLst>
    <dgm:cxn modelId="{0C96E282-5684-4A56-8BAC-F145ABA55499}" srcId="{C0D913F9-BC13-426E-A66D-429D819407F9}" destId="{77E28FEA-427F-42E7-8DA8-EE3D6F268A7E}" srcOrd="1" destOrd="0" parTransId="{2DB6ACB1-D206-4E6F-8C60-815C3CDD2FF1}" sibTransId="{4D27C2A7-82DC-4653-8ED2-FE642040571C}"/>
    <dgm:cxn modelId="{4DE08079-97C3-4EAF-9CD5-094B00E0C6D3}" srcId="{C0D913F9-BC13-426E-A66D-429D819407F9}" destId="{04EFF5A4-F669-4B39-9778-3616E439B4FB}" srcOrd="0" destOrd="0" parTransId="{69571231-4987-4075-A458-344A41F7B426}" sibTransId="{5E813AF2-9FDC-461C-8BB2-ECF349C81A52}"/>
    <dgm:cxn modelId="{518070C5-2B49-419F-81C8-96370DCCBF5E}" type="presOf" srcId="{C0D913F9-BC13-426E-A66D-429D819407F9}" destId="{726B7476-078E-4490-BDA6-309A30644A59}" srcOrd="0" destOrd="0" presId="urn:microsoft.com/office/officeart/2005/8/layout/arrow2"/>
    <dgm:cxn modelId="{64EDDD87-E6B3-4C51-A65A-7912AFB247A5}" type="presOf" srcId="{77E28FEA-427F-42E7-8DA8-EE3D6F268A7E}" destId="{3156FDF8-0AA9-411C-84D9-442A5A984B51}" srcOrd="0" destOrd="0" presId="urn:microsoft.com/office/officeart/2005/8/layout/arrow2"/>
    <dgm:cxn modelId="{2CA1A439-9D6F-43C6-99BA-54AA839259B3}" type="presOf" srcId="{04EFF5A4-F669-4B39-9778-3616E439B4FB}" destId="{09FA5171-571A-488C-B1C9-082B667EB8E9}" srcOrd="0" destOrd="0" presId="urn:microsoft.com/office/officeart/2005/8/layout/arrow2"/>
    <dgm:cxn modelId="{BB928451-B3C7-4150-AF9A-C890A386356A}" srcId="{C0D913F9-BC13-426E-A66D-429D819407F9}" destId="{3BE4AA4E-A2AD-4560-8CC6-E031DFB7DE37}" srcOrd="2" destOrd="0" parTransId="{2B7AACDB-7B70-4A22-9443-9D7B6ABF8F2D}" sibTransId="{67EFF543-C9BD-4E70-B45E-94A61C0549EC}"/>
    <dgm:cxn modelId="{400A3A03-418E-4D68-AB2C-90DE7B65DD68}" type="presOf" srcId="{3BE4AA4E-A2AD-4560-8CC6-E031DFB7DE37}" destId="{E260E208-F64E-4F04-8716-4D475629BFD2}" srcOrd="0" destOrd="0" presId="urn:microsoft.com/office/officeart/2005/8/layout/arrow2"/>
    <dgm:cxn modelId="{C7149314-2DA4-44CB-858C-4E0ADE8A95C9}" type="presParOf" srcId="{726B7476-078E-4490-BDA6-309A30644A59}" destId="{03389D58-6850-4615-8186-1028FDAEFDA1}" srcOrd="0" destOrd="0" presId="urn:microsoft.com/office/officeart/2005/8/layout/arrow2"/>
    <dgm:cxn modelId="{3A8EC5C0-91B3-40D8-9768-69ECBE4F0939}" type="presParOf" srcId="{726B7476-078E-4490-BDA6-309A30644A59}" destId="{9B815E5A-240F-4EBE-8915-33C94CA7A3DD}" srcOrd="1" destOrd="0" presId="urn:microsoft.com/office/officeart/2005/8/layout/arrow2"/>
    <dgm:cxn modelId="{EC20954E-0B44-4861-AA86-816B08F1C0D1}" type="presParOf" srcId="{9B815E5A-240F-4EBE-8915-33C94CA7A3DD}" destId="{078FD98E-B942-4D70-8661-94143BF256F7}" srcOrd="0" destOrd="0" presId="urn:microsoft.com/office/officeart/2005/8/layout/arrow2"/>
    <dgm:cxn modelId="{5F5275F4-0A79-4036-9B29-05E8BE2EB38D}" type="presParOf" srcId="{9B815E5A-240F-4EBE-8915-33C94CA7A3DD}" destId="{09FA5171-571A-488C-B1C9-082B667EB8E9}" srcOrd="1" destOrd="0" presId="urn:microsoft.com/office/officeart/2005/8/layout/arrow2"/>
    <dgm:cxn modelId="{00DD9BFC-1481-476D-9AE7-7A2987BD45A3}" type="presParOf" srcId="{9B815E5A-240F-4EBE-8915-33C94CA7A3DD}" destId="{0A917B8B-557B-4AFE-9980-984F787A7CB7}" srcOrd="2" destOrd="0" presId="urn:microsoft.com/office/officeart/2005/8/layout/arrow2"/>
    <dgm:cxn modelId="{4A3C2F11-2589-4D14-9EBE-3EF07F7A920E}" type="presParOf" srcId="{9B815E5A-240F-4EBE-8915-33C94CA7A3DD}" destId="{3156FDF8-0AA9-411C-84D9-442A5A984B51}" srcOrd="3" destOrd="0" presId="urn:microsoft.com/office/officeart/2005/8/layout/arrow2"/>
    <dgm:cxn modelId="{C2F3A5E4-D8D1-4F2C-81CD-4B2821E88B5F}" type="presParOf" srcId="{9B815E5A-240F-4EBE-8915-33C94CA7A3DD}" destId="{82CBA09C-B5A9-49FC-9769-17711DC89404}" srcOrd="4" destOrd="0" presId="urn:microsoft.com/office/officeart/2005/8/layout/arrow2"/>
    <dgm:cxn modelId="{5F2F7B52-69A0-4AF1-97B3-1C74FA77A182}" type="presParOf" srcId="{9B815E5A-240F-4EBE-8915-33C94CA7A3DD}" destId="{E260E208-F64E-4F04-8716-4D475629BFD2}"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31485A-2AD1-4976-8945-8E5D3DA88C60}" type="doc">
      <dgm:prSet loTypeId="urn:microsoft.com/office/officeart/2005/8/layout/hProcess7" loCatId="process" qsTypeId="urn:microsoft.com/office/officeart/2005/8/quickstyle/simple1" qsCatId="simple" csTypeId="urn:microsoft.com/office/officeart/2005/8/colors/accent0_2" csCatId="mainScheme" phldr="1"/>
      <dgm:spPr/>
      <dgm:t>
        <a:bodyPr/>
        <a:lstStyle/>
        <a:p>
          <a:endParaRPr lang="es-ES"/>
        </a:p>
      </dgm:t>
    </dgm:pt>
    <dgm:pt modelId="{E1C017BB-B01A-407D-854E-0624B5BCAA3A}">
      <dgm:prSet phldrT="[Texto]"/>
      <dgm:spPr/>
      <dgm:t>
        <a:bodyPr/>
        <a:lstStyle/>
        <a:p>
          <a:r>
            <a:rPr lang="en-US" noProof="0" dirty="0" err="1">
              <a:solidFill>
                <a:schemeClr val="accent3">
                  <a:lumMod val="50000"/>
                </a:schemeClr>
              </a:solidFill>
              <a:effectLst/>
              <a:latin typeface="Arial Nova" panose="020B0504020202020204" pitchFamily="34" charset="0"/>
            </a:rPr>
            <a:t>Adquisition</a:t>
          </a:r>
          <a:r>
            <a:rPr lang="en-US" noProof="0" dirty="0">
              <a:solidFill>
                <a:schemeClr val="accent3">
                  <a:lumMod val="50000"/>
                </a:schemeClr>
              </a:solidFill>
              <a:effectLst/>
              <a:latin typeface="Arial Nova" panose="020B0504020202020204" pitchFamily="34" charset="0"/>
            </a:rPr>
            <a:t> &amp; Preprocessing</a:t>
          </a:r>
        </a:p>
      </dgm:t>
    </dgm:pt>
    <dgm:pt modelId="{95F16E9A-C782-471B-8F79-BCA249C719BE}" type="parTrans" cxnId="{A74F21C4-AF96-4658-A85A-EF44F36086CF}">
      <dgm:prSet/>
      <dgm:spPr/>
      <dgm:t>
        <a:bodyPr/>
        <a:lstStyle/>
        <a:p>
          <a:endParaRPr lang="es-ES">
            <a:solidFill>
              <a:schemeClr val="accent3">
                <a:lumMod val="50000"/>
              </a:schemeClr>
            </a:solidFill>
            <a:effectLst/>
            <a:latin typeface="Arial Nova" panose="020B0504020202020204" pitchFamily="34" charset="0"/>
          </a:endParaRPr>
        </a:p>
      </dgm:t>
    </dgm:pt>
    <dgm:pt modelId="{FB7B6CCC-315C-4474-8CAD-314666D62951}" type="sibTrans" cxnId="{A74F21C4-AF96-4658-A85A-EF44F36086CF}">
      <dgm:prSet/>
      <dgm:spPr/>
      <dgm:t>
        <a:bodyPr/>
        <a:lstStyle/>
        <a:p>
          <a:endParaRPr lang="es-ES">
            <a:solidFill>
              <a:schemeClr val="accent3">
                <a:lumMod val="50000"/>
              </a:schemeClr>
            </a:solidFill>
            <a:effectLst/>
            <a:latin typeface="Arial Nova" panose="020B0504020202020204" pitchFamily="34" charset="0"/>
          </a:endParaRPr>
        </a:p>
      </dgm:t>
    </dgm:pt>
    <dgm:pt modelId="{EFA187F8-5615-46B1-B1A7-FA5E8857C17E}">
      <dgm:prSet phldrT="[Texto]"/>
      <dgm:spPr/>
      <dgm:t>
        <a:bodyPr/>
        <a:lstStyle/>
        <a:p>
          <a:r>
            <a:rPr lang="en-US" noProof="0" dirty="0">
              <a:solidFill>
                <a:schemeClr val="accent3">
                  <a:lumMod val="50000"/>
                </a:schemeClr>
              </a:solidFill>
              <a:effectLst/>
              <a:latin typeface="Arial Nova" panose="020B0504020202020204" pitchFamily="34" charset="0"/>
            </a:rPr>
            <a:t>Acquisition setup: Sampling frequency, acquisition mode, number of channels, </a:t>
          </a:r>
          <a:r>
            <a:rPr lang="en-US" noProof="0" dirty="0" err="1">
              <a:solidFill>
                <a:schemeClr val="accent3">
                  <a:lumMod val="50000"/>
                </a:schemeClr>
              </a:solidFill>
              <a:effectLst/>
              <a:latin typeface="Arial Nova" panose="020B0504020202020204" pitchFamily="34" charset="0"/>
            </a:rPr>
            <a:t>etc</a:t>
          </a:r>
          <a:r>
            <a:rPr lang="en-US" noProof="0" dirty="0">
              <a:solidFill>
                <a:schemeClr val="accent3">
                  <a:lumMod val="50000"/>
                </a:schemeClr>
              </a:solidFill>
              <a:effectLst/>
              <a:latin typeface="Arial Nova" panose="020B0504020202020204" pitchFamily="34" charset="0"/>
            </a:rPr>
            <a:t> </a:t>
          </a:r>
        </a:p>
        <a:p>
          <a:r>
            <a:rPr lang="en-US" noProof="0" dirty="0">
              <a:solidFill>
                <a:schemeClr val="accent3">
                  <a:lumMod val="50000"/>
                </a:schemeClr>
              </a:solidFill>
              <a:effectLst/>
              <a:latin typeface="Arial Nova" panose="020B0504020202020204" pitchFamily="34" charset="0"/>
            </a:rPr>
            <a:t>Waveform samples retrieval through the SPI bus</a:t>
          </a:r>
        </a:p>
        <a:p>
          <a:r>
            <a:rPr lang="en-US" noProof="0" dirty="0">
              <a:solidFill>
                <a:schemeClr val="accent3">
                  <a:lumMod val="50000"/>
                </a:schemeClr>
              </a:solidFill>
              <a:effectLst/>
              <a:latin typeface="Arial Nova" panose="020B0504020202020204" pitchFamily="34" charset="0"/>
            </a:rPr>
            <a:t>Data scaling according to hardware (conditioning circuit, PGA, etc)</a:t>
          </a:r>
        </a:p>
      </dgm:t>
    </dgm:pt>
    <dgm:pt modelId="{62FBAF4B-BA4A-42A8-AD80-08D55EC0AE33}" type="parTrans" cxnId="{8AF1266A-1FA2-45D5-98E6-FC40869DFF6E}">
      <dgm:prSet/>
      <dgm:spPr/>
      <dgm:t>
        <a:bodyPr/>
        <a:lstStyle/>
        <a:p>
          <a:endParaRPr lang="es-ES">
            <a:solidFill>
              <a:schemeClr val="accent3">
                <a:lumMod val="50000"/>
              </a:schemeClr>
            </a:solidFill>
            <a:effectLst/>
            <a:latin typeface="Arial Nova" panose="020B0504020202020204" pitchFamily="34" charset="0"/>
          </a:endParaRPr>
        </a:p>
      </dgm:t>
    </dgm:pt>
    <dgm:pt modelId="{7B9EE6B3-1EA7-461A-A5AD-EBE1447A9A57}" type="sibTrans" cxnId="{8AF1266A-1FA2-45D5-98E6-FC40869DFF6E}">
      <dgm:prSet/>
      <dgm:spPr/>
      <dgm:t>
        <a:bodyPr/>
        <a:lstStyle/>
        <a:p>
          <a:endParaRPr lang="es-ES">
            <a:solidFill>
              <a:schemeClr val="accent3">
                <a:lumMod val="50000"/>
              </a:schemeClr>
            </a:solidFill>
            <a:effectLst/>
            <a:latin typeface="Arial Nova" panose="020B0504020202020204" pitchFamily="34" charset="0"/>
          </a:endParaRPr>
        </a:p>
      </dgm:t>
    </dgm:pt>
    <dgm:pt modelId="{F1DE5BB4-27C4-441F-A65A-DBFADD87C183}">
      <dgm:prSet phldrT="[Texto]"/>
      <dgm:spPr/>
      <dgm:t>
        <a:bodyPr/>
        <a:lstStyle/>
        <a:p>
          <a:r>
            <a:rPr lang="es-ES" dirty="0">
              <a:solidFill>
                <a:schemeClr val="accent3">
                  <a:lumMod val="50000"/>
                </a:schemeClr>
              </a:solidFill>
              <a:effectLst/>
              <a:latin typeface="Arial Nova" panose="020B0504020202020204" pitchFamily="34" charset="0"/>
            </a:rPr>
            <a:t>Processing (</a:t>
          </a:r>
          <a:r>
            <a:rPr lang="en-US" dirty="0">
              <a:solidFill>
                <a:schemeClr val="accent3">
                  <a:lumMod val="50000"/>
                </a:schemeClr>
              </a:solidFill>
              <a:effectLst/>
              <a:latin typeface="Arial Nova" panose="020B0504020202020204" pitchFamily="34" charset="0"/>
            </a:rPr>
            <a:t>IEC Std. 61000-4-30)</a:t>
          </a:r>
          <a:endParaRPr lang="es-ES" dirty="0">
            <a:solidFill>
              <a:schemeClr val="accent3">
                <a:lumMod val="50000"/>
              </a:schemeClr>
            </a:solidFill>
            <a:effectLst/>
            <a:latin typeface="Arial Nova" panose="020B0504020202020204" pitchFamily="34" charset="0"/>
          </a:endParaRPr>
        </a:p>
      </dgm:t>
    </dgm:pt>
    <dgm:pt modelId="{0488E66D-EEE6-416E-B4D0-125C66D7EAED}" type="parTrans" cxnId="{1121796F-9D75-4081-8D5B-1DD72615B777}">
      <dgm:prSet/>
      <dgm:spPr/>
      <dgm:t>
        <a:bodyPr/>
        <a:lstStyle/>
        <a:p>
          <a:endParaRPr lang="es-ES">
            <a:solidFill>
              <a:schemeClr val="accent3">
                <a:lumMod val="50000"/>
              </a:schemeClr>
            </a:solidFill>
            <a:effectLst/>
            <a:latin typeface="Arial Nova" panose="020B0504020202020204" pitchFamily="34" charset="0"/>
          </a:endParaRPr>
        </a:p>
      </dgm:t>
    </dgm:pt>
    <dgm:pt modelId="{EBFD0D39-829F-4F79-9FAD-993FD56BD164}" type="sibTrans" cxnId="{1121796F-9D75-4081-8D5B-1DD72615B777}">
      <dgm:prSet/>
      <dgm:spPr/>
      <dgm:t>
        <a:bodyPr/>
        <a:lstStyle/>
        <a:p>
          <a:endParaRPr lang="es-ES">
            <a:solidFill>
              <a:schemeClr val="accent3">
                <a:lumMod val="50000"/>
              </a:schemeClr>
            </a:solidFill>
            <a:effectLst/>
            <a:latin typeface="Arial Nova" panose="020B0504020202020204" pitchFamily="34" charset="0"/>
          </a:endParaRPr>
        </a:p>
      </dgm:t>
    </dgm:pt>
    <dgm:pt modelId="{7E7CA8A6-F5D2-4D8F-9A74-9FD62622CAA8}">
      <dgm:prSet phldrT="[Texto]"/>
      <dgm:spPr/>
      <dgm:t>
        <a:bodyPr/>
        <a:lstStyle/>
        <a:p>
          <a:r>
            <a:rPr lang="en-US" dirty="0" err="1">
              <a:solidFill>
                <a:schemeClr val="accent3">
                  <a:lumMod val="50000"/>
                </a:schemeClr>
              </a:solidFill>
              <a:effectLst/>
              <a:latin typeface="Arial Nova" panose="020B0504020202020204" pitchFamily="34" charset="0"/>
            </a:rPr>
            <a:t>Postprocessing</a:t>
          </a:r>
          <a:r>
            <a:rPr lang="en-US" dirty="0">
              <a:solidFill>
                <a:schemeClr val="accent3">
                  <a:lumMod val="50000"/>
                </a:schemeClr>
              </a:solidFill>
              <a:effectLst/>
              <a:latin typeface="Arial Nova" panose="020B0504020202020204" pitchFamily="34" charset="0"/>
            </a:rPr>
            <a:t> &amp; </a:t>
          </a:r>
          <a:r>
            <a:rPr lang="en-US" noProof="0" dirty="0">
              <a:solidFill>
                <a:schemeClr val="accent3">
                  <a:lumMod val="50000"/>
                </a:schemeClr>
              </a:solidFill>
              <a:effectLst/>
              <a:latin typeface="Arial Nova" panose="020B0504020202020204" pitchFamily="34" charset="0"/>
            </a:rPr>
            <a:t>Communications</a:t>
          </a:r>
        </a:p>
      </dgm:t>
    </dgm:pt>
    <dgm:pt modelId="{E58F115A-4988-4BF8-8481-E2A4347C1E43}" type="parTrans" cxnId="{601F2CE2-E78D-4FE0-BD99-B65870724E4C}">
      <dgm:prSet/>
      <dgm:spPr/>
      <dgm:t>
        <a:bodyPr/>
        <a:lstStyle/>
        <a:p>
          <a:endParaRPr lang="es-ES">
            <a:solidFill>
              <a:schemeClr val="accent3">
                <a:lumMod val="50000"/>
              </a:schemeClr>
            </a:solidFill>
            <a:effectLst/>
            <a:latin typeface="Arial Nova" panose="020B0504020202020204" pitchFamily="34" charset="0"/>
          </a:endParaRPr>
        </a:p>
      </dgm:t>
    </dgm:pt>
    <dgm:pt modelId="{DEDE0309-1DC1-40CE-B58A-6606B148FC12}" type="sibTrans" cxnId="{601F2CE2-E78D-4FE0-BD99-B65870724E4C}">
      <dgm:prSet/>
      <dgm:spPr/>
      <dgm:t>
        <a:bodyPr/>
        <a:lstStyle/>
        <a:p>
          <a:endParaRPr lang="es-ES">
            <a:solidFill>
              <a:schemeClr val="accent3">
                <a:lumMod val="50000"/>
              </a:schemeClr>
            </a:solidFill>
            <a:effectLst/>
            <a:latin typeface="Arial Nova" panose="020B0504020202020204" pitchFamily="34" charset="0"/>
          </a:endParaRPr>
        </a:p>
      </dgm:t>
    </dgm:pt>
    <dgm:pt modelId="{3E0234E5-821C-432A-BB2E-9AB203424349}">
      <dgm:prSet phldrT="[Texto]"/>
      <dgm:spPr/>
      <dgm:t>
        <a:bodyPr/>
        <a:lstStyle/>
        <a:p>
          <a:r>
            <a:rPr lang="en-US" noProof="0" dirty="0">
              <a:solidFill>
                <a:schemeClr val="accent3">
                  <a:lumMod val="50000"/>
                </a:schemeClr>
              </a:solidFill>
              <a:effectLst/>
              <a:latin typeface="Arial Nova" panose="020B0504020202020204" pitchFamily="34" charset="0"/>
            </a:rPr>
            <a:t>Continuous voltage sags and swells monitoring</a:t>
          </a:r>
        </a:p>
        <a:p>
          <a:r>
            <a:rPr lang="en-US" noProof="0" dirty="0">
              <a:solidFill>
                <a:schemeClr val="accent3">
                  <a:lumMod val="50000"/>
                </a:schemeClr>
              </a:solidFill>
              <a:effectLst/>
              <a:latin typeface="Arial Nova" panose="020B0504020202020204" pitchFamily="34" charset="0"/>
            </a:rPr>
            <a:t>Harmonic analysis by performing the FFT on current and voltage waveforms</a:t>
          </a:r>
        </a:p>
        <a:p>
          <a:r>
            <a:rPr lang="en-US" noProof="0" dirty="0">
              <a:solidFill>
                <a:schemeClr val="accent3">
                  <a:lumMod val="50000"/>
                </a:schemeClr>
              </a:solidFill>
              <a:effectLst/>
              <a:latin typeface="Arial Nova" panose="020B0504020202020204" pitchFamily="34" charset="0"/>
            </a:rPr>
            <a:t>RMS voltage and current, energy and power, power factors, THDs, etc</a:t>
          </a:r>
        </a:p>
      </dgm:t>
    </dgm:pt>
    <dgm:pt modelId="{E6F9C963-B1E6-41DE-8113-620293AB5E96}" type="parTrans" cxnId="{B8DD7BCB-68D3-40C1-9FFF-5BE3DA45B4B3}">
      <dgm:prSet/>
      <dgm:spPr/>
      <dgm:t>
        <a:bodyPr/>
        <a:lstStyle/>
        <a:p>
          <a:endParaRPr lang="en-US">
            <a:solidFill>
              <a:schemeClr val="accent3">
                <a:lumMod val="50000"/>
              </a:schemeClr>
            </a:solidFill>
            <a:effectLst/>
            <a:latin typeface="Arial Nova" panose="020B0504020202020204" pitchFamily="34" charset="0"/>
          </a:endParaRPr>
        </a:p>
      </dgm:t>
    </dgm:pt>
    <dgm:pt modelId="{9F5C0E6E-2777-4196-8204-F6B453D562E1}" type="sibTrans" cxnId="{B8DD7BCB-68D3-40C1-9FFF-5BE3DA45B4B3}">
      <dgm:prSet/>
      <dgm:spPr/>
      <dgm:t>
        <a:bodyPr/>
        <a:lstStyle/>
        <a:p>
          <a:endParaRPr lang="en-US">
            <a:solidFill>
              <a:schemeClr val="accent3">
                <a:lumMod val="50000"/>
              </a:schemeClr>
            </a:solidFill>
            <a:effectLst/>
            <a:latin typeface="Arial Nova" panose="020B0504020202020204" pitchFamily="34" charset="0"/>
          </a:endParaRPr>
        </a:p>
      </dgm:t>
    </dgm:pt>
    <dgm:pt modelId="{33A1A6F9-C8BD-4694-8656-7CE2A68B616F}">
      <dgm:prSet phldrT="[Texto]"/>
      <dgm:spPr/>
      <dgm:t>
        <a:bodyPr/>
        <a:lstStyle/>
        <a:p>
          <a:r>
            <a:rPr lang="en-US" noProof="0" dirty="0">
              <a:solidFill>
                <a:schemeClr val="accent3">
                  <a:lumMod val="50000"/>
                </a:schemeClr>
              </a:solidFill>
              <a:effectLst/>
              <a:latin typeface="Arial Nova" panose="020B0504020202020204" pitchFamily="34" charset="0"/>
            </a:rPr>
            <a:t>Data formatting according to Fiware native protocol (NGSI)</a:t>
          </a:r>
        </a:p>
        <a:p>
          <a:r>
            <a:rPr lang="en-US" noProof="0" dirty="0">
              <a:solidFill>
                <a:schemeClr val="accent3">
                  <a:lumMod val="50000"/>
                </a:schemeClr>
              </a:solidFill>
              <a:effectLst/>
              <a:latin typeface="Arial Nova" panose="020B0504020202020204" pitchFamily="34" charset="0"/>
            </a:rPr>
            <a:t>MQTT communication management (as a client publisher)</a:t>
          </a:r>
        </a:p>
        <a:p>
          <a:r>
            <a:rPr lang="en-US" noProof="0" dirty="0">
              <a:solidFill>
                <a:schemeClr val="accent3">
                  <a:lumMod val="50000"/>
                </a:schemeClr>
              </a:solidFill>
              <a:effectLst/>
              <a:latin typeface="Arial Nova" panose="020B0504020202020204" pitchFamily="34" charset="0"/>
            </a:rPr>
            <a:t>Communication management with other IoT PQ devices to ensure synchronization of measurements</a:t>
          </a:r>
        </a:p>
      </dgm:t>
    </dgm:pt>
    <dgm:pt modelId="{10C140F6-3BF7-4AE7-87C8-F5684E8B5DA6}" type="parTrans" cxnId="{52EE41D2-E60F-446A-8CB3-2CDED70DBE6F}">
      <dgm:prSet/>
      <dgm:spPr/>
      <dgm:t>
        <a:bodyPr/>
        <a:lstStyle/>
        <a:p>
          <a:endParaRPr lang="en-US">
            <a:solidFill>
              <a:schemeClr val="accent3">
                <a:lumMod val="50000"/>
              </a:schemeClr>
            </a:solidFill>
            <a:effectLst/>
            <a:latin typeface="Arial Nova" panose="020B0504020202020204" pitchFamily="34" charset="0"/>
          </a:endParaRPr>
        </a:p>
      </dgm:t>
    </dgm:pt>
    <dgm:pt modelId="{5B2F6B48-D2B4-45F5-B5CF-CAFB7496C088}" type="sibTrans" cxnId="{52EE41D2-E60F-446A-8CB3-2CDED70DBE6F}">
      <dgm:prSet/>
      <dgm:spPr/>
      <dgm:t>
        <a:bodyPr/>
        <a:lstStyle/>
        <a:p>
          <a:endParaRPr lang="en-US">
            <a:solidFill>
              <a:schemeClr val="accent3">
                <a:lumMod val="50000"/>
              </a:schemeClr>
            </a:solidFill>
            <a:effectLst/>
            <a:latin typeface="Arial Nova" panose="020B0504020202020204" pitchFamily="34" charset="0"/>
          </a:endParaRPr>
        </a:p>
      </dgm:t>
    </dgm:pt>
    <dgm:pt modelId="{A425037B-1CE1-4C04-8ED2-0E8BC911C3B0}" type="pres">
      <dgm:prSet presAssocID="{9E31485A-2AD1-4976-8945-8E5D3DA88C60}" presName="Name0" presStyleCnt="0">
        <dgm:presLayoutVars>
          <dgm:dir/>
          <dgm:animLvl val="lvl"/>
          <dgm:resizeHandles val="exact"/>
        </dgm:presLayoutVars>
      </dgm:prSet>
      <dgm:spPr/>
      <dgm:t>
        <a:bodyPr/>
        <a:lstStyle/>
        <a:p>
          <a:endParaRPr lang="es-ES"/>
        </a:p>
      </dgm:t>
    </dgm:pt>
    <dgm:pt modelId="{4FFDB5B8-A367-4CBE-A625-97DD1D3D8F22}" type="pres">
      <dgm:prSet presAssocID="{E1C017BB-B01A-407D-854E-0624B5BCAA3A}" presName="compositeNode" presStyleCnt="0">
        <dgm:presLayoutVars>
          <dgm:bulletEnabled val="1"/>
        </dgm:presLayoutVars>
      </dgm:prSet>
      <dgm:spPr/>
    </dgm:pt>
    <dgm:pt modelId="{82B6FEEA-F447-4326-A044-43FD13EC8DC0}" type="pres">
      <dgm:prSet presAssocID="{E1C017BB-B01A-407D-854E-0624B5BCAA3A}" presName="bgRect" presStyleLbl="node1" presStyleIdx="0" presStyleCnt="3"/>
      <dgm:spPr/>
      <dgm:t>
        <a:bodyPr/>
        <a:lstStyle/>
        <a:p>
          <a:endParaRPr lang="es-ES"/>
        </a:p>
      </dgm:t>
    </dgm:pt>
    <dgm:pt modelId="{232DCB85-2874-421D-B5F9-E027D75C6287}" type="pres">
      <dgm:prSet presAssocID="{E1C017BB-B01A-407D-854E-0624B5BCAA3A}" presName="parentNode" presStyleLbl="node1" presStyleIdx="0" presStyleCnt="3">
        <dgm:presLayoutVars>
          <dgm:chMax val="0"/>
          <dgm:bulletEnabled val="1"/>
        </dgm:presLayoutVars>
      </dgm:prSet>
      <dgm:spPr/>
      <dgm:t>
        <a:bodyPr/>
        <a:lstStyle/>
        <a:p>
          <a:endParaRPr lang="es-ES"/>
        </a:p>
      </dgm:t>
    </dgm:pt>
    <dgm:pt modelId="{74B19314-F6D8-4D44-A7C3-D66F37CB55A7}" type="pres">
      <dgm:prSet presAssocID="{E1C017BB-B01A-407D-854E-0624B5BCAA3A}" presName="childNode" presStyleLbl="node1" presStyleIdx="0" presStyleCnt="3">
        <dgm:presLayoutVars>
          <dgm:bulletEnabled val="1"/>
        </dgm:presLayoutVars>
      </dgm:prSet>
      <dgm:spPr/>
      <dgm:t>
        <a:bodyPr/>
        <a:lstStyle/>
        <a:p>
          <a:endParaRPr lang="es-ES"/>
        </a:p>
      </dgm:t>
    </dgm:pt>
    <dgm:pt modelId="{4B4F088C-8FF0-40E4-B794-B9690F1DDBAE}" type="pres">
      <dgm:prSet presAssocID="{FB7B6CCC-315C-4474-8CAD-314666D62951}" presName="hSp" presStyleCnt="0"/>
      <dgm:spPr/>
    </dgm:pt>
    <dgm:pt modelId="{ECD3FF98-182F-4182-950F-FD4C6D4DCF66}" type="pres">
      <dgm:prSet presAssocID="{FB7B6CCC-315C-4474-8CAD-314666D62951}" presName="vProcSp" presStyleCnt="0"/>
      <dgm:spPr/>
    </dgm:pt>
    <dgm:pt modelId="{508DC410-A165-4077-9390-8252CF18985B}" type="pres">
      <dgm:prSet presAssocID="{FB7B6CCC-315C-4474-8CAD-314666D62951}" presName="vSp1" presStyleCnt="0"/>
      <dgm:spPr/>
    </dgm:pt>
    <dgm:pt modelId="{43FBC58F-0364-4D2A-893F-0892C71D212F}" type="pres">
      <dgm:prSet presAssocID="{FB7B6CCC-315C-4474-8CAD-314666D62951}" presName="simulatedConn" presStyleLbl="solidFgAcc1" presStyleIdx="0" presStyleCnt="2"/>
      <dgm:spPr/>
    </dgm:pt>
    <dgm:pt modelId="{D5369428-6B9E-4B19-AFC3-3DCC0C4080A8}" type="pres">
      <dgm:prSet presAssocID="{FB7B6CCC-315C-4474-8CAD-314666D62951}" presName="vSp2" presStyleCnt="0"/>
      <dgm:spPr/>
    </dgm:pt>
    <dgm:pt modelId="{6F8255F1-3D6B-4B26-A1AA-A5737FA857D6}" type="pres">
      <dgm:prSet presAssocID="{FB7B6CCC-315C-4474-8CAD-314666D62951}" presName="sibTrans" presStyleCnt="0"/>
      <dgm:spPr/>
    </dgm:pt>
    <dgm:pt modelId="{783CB700-CE75-4D2C-84D6-88AE41EEA23C}" type="pres">
      <dgm:prSet presAssocID="{F1DE5BB4-27C4-441F-A65A-DBFADD87C183}" presName="compositeNode" presStyleCnt="0">
        <dgm:presLayoutVars>
          <dgm:bulletEnabled val="1"/>
        </dgm:presLayoutVars>
      </dgm:prSet>
      <dgm:spPr/>
    </dgm:pt>
    <dgm:pt modelId="{EF20F827-39EC-40C0-BA6A-9ED8640DDE34}" type="pres">
      <dgm:prSet presAssocID="{F1DE5BB4-27C4-441F-A65A-DBFADD87C183}" presName="bgRect" presStyleLbl="node1" presStyleIdx="1" presStyleCnt="3"/>
      <dgm:spPr/>
      <dgm:t>
        <a:bodyPr/>
        <a:lstStyle/>
        <a:p>
          <a:endParaRPr lang="es-ES"/>
        </a:p>
      </dgm:t>
    </dgm:pt>
    <dgm:pt modelId="{18E5C81D-F17F-4F07-A65B-BC992D266D72}" type="pres">
      <dgm:prSet presAssocID="{F1DE5BB4-27C4-441F-A65A-DBFADD87C183}" presName="parentNode" presStyleLbl="node1" presStyleIdx="1" presStyleCnt="3">
        <dgm:presLayoutVars>
          <dgm:chMax val="0"/>
          <dgm:bulletEnabled val="1"/>
        </dgm:presLayoutVars>
      </dgm:prSet>
      <dgm:spPr/>
      <dgm:t>
        <a:bodyPr/>
        <a:lstStyle/>
        <a:p>
          <a:endParaRPr lang="es-ES"/>
        </a:p>
      </dgm:t>
    </dgm:pt>
    <dgm:pt modelId="{B9B4B882-C781-4348-932E-5E93489701AE}" type="pres">
      <dgm:prSet presAssocID="{F1DE5BB4-27C4-441F-A65A-DBFADD87C183}" presName="childNode" presStyleLbl="node1" presStyleIdx="1" presStyleCnt="3">
        <dgm:presLayoutVars>
          <dgm:bulletEnabled val="1"/>
        </dgm:presLayoutVars>
      </dgm:prSet>
      <dgm:spPr/>
      <dgm:t>
        <a:bodyPr/>
        <a:lstStyle/>
        <a:p>
          <a:endParaRPr lang="es-ES"/>
        </a:p>
      </dgm:t>
    </dgm:pt>
    <dgm:pt modelId="{46FD9AC1-E460-42EE-A67F-5A6DD6F90C10}" type="pres">
      <dgm:prSet presAssocID="{EBFD0D39-829F-4F79-9FAD-993FD56BD164}" presName="hSp" presStyleCnt="0"/>
      <dgm:spPr/>
    </dgm:pt>
    <dgm:pt modelId="{8D010A05-C37D-4CEC-A277-55A35E285829}" type="pres">
      <dgm:prSet presAssocID="{EBFD0D39-829F-4F79-9FAD-993FD56BD164}" presName="vProcSp" presStyleCnt="0"/>
      <dgm:spPr/>
    </dgm:pt>
    <dgm:pt modelId="{3B9CF82F-13D2-4D8B-98BF-3C6AFD3F50C4}" type="pres">
      <dgm:prSet presAssocID="{EBFD0D39-829F-4F79-9FAD-993FD56BD164}" presName="vSp1" presStyleCnt="0"/>
      <dgm:spPr/>
    </dgm:pt>
    <dgm:pt modelId="{5F7769AC-9D66-49A2-BD47-1DD033A0B2B0}" type="pres">
      <dgm:prSet presAssocID="{EBFD0D39-829F-4F79-9FAD-993FD56BD164}" presName="simulatedConn" presStyleLbl="solidFgAcc1" presStyleIdx="1" presStyleCnt="2"/>
      <dgm:spPr/>
    </dgm:pt>
    <dgm:pt modelId="{F78C62C6-5C9D-4477-81DC-67965BCF1E5F}" type="pres">
      <dgm:prSet presAssocID="{EBFD0D39-829F-4F79-9FAD-993FD56BD164}" presName="vSp2" presStyleCnt="0"/>
      <dgm:spPr/>
    </dgm:pt>
    <dgm:pt modelId="{AAD6FC71-1A23-46EF-AAD3-0065459C6169}" type="pres">
      <dgm:prSet presAssocID="{EBFD0D39-829F-4F79-9FAD-993FD56BD164}" presName="sibTrans" presStyleCnt="0"/>
      <dgm:spPr/>
    </dgm:pt>
    <dgm:pt modelId="{F1E1B9F4-6BC9-44CC-8245-0410BEA00DB4}" type="pres">
      <dgm:prSet presAssocID="{7E7CA8A6-F5D2-4D8F-9A74-9FD62622CAA8}" presName="compositeNode" presStyleCnt="0">
        <dgm:presLayoutVars>
          <dgm:bulletEnabled val="1"/>
        </dgm:presLayoutVars>
      </dgm:prSet>
      <dgm:spPr/>
    </dgm:pt>
    <dgm:pt modelId="{500DAC11-18B9-4509-A8B9-465990F22DB9}" type="pres">
      <dgm:prSet presAssocID="{7E7CA8A6-F5D2-4D8F-9A74-9FD62622CAA8}" presName="bgRect" presStyleLbl="node1" presStyleIdx="2" presStyleCnt="3"/>
      <dgm:spPr/>
      <dgm:t>
        <a:bodyPr/>
        <a:lstStyle/>
        <a:p>
          <a:endParaRPr lang="es-ES"/>
        </a:p>
      </dgm:t>
    </dgm:pt>
    <dgm:pt modelId="{3E367D27-920B-4444-88D2-E864924E9EAC}" type="pres">
      <dgm:prSet presAssocID="{7E7CA8A6-F5D2-4D8F-9A74-9FD62622CAA8}" presName="parentNode" presStyleLbl="node1" presStyleIdx="2" presStyleCnt="3">
        <dgm:presLayoutVars>
          <dgm:chMax val="0"/>
          <dgm:bulletEnabled val="1"/>
        </dgm:presLayoutVars>
      </dgm:prSet>
      <dgm:spPr/>
      <dgm:t>
        <a:bodyPr/>
        <a:lstStyle/>
        <a:p>
          <a:endParaRPr lang="es-ES"/>
        </a:p>
      </dgm:t>
    </dgm:pt>
    <dgm:pt modelId="{F2A91666-87A9-45D4-8FDC-46F45B46E4A2}" type="pres">
      <dgm:prSet presAssocID="{7E7CA8A6-F5D2-4D8F-9A74-9FD62622CAA8}" presName="childNode" presStyleLbl="node1" presStyleIdx="2" presStyleCnt="3">
        <dgm:presLayoutVars>
          <dgm:bulletEnabled val="1"/>
        </dgm:presLayoutVars>
      </dgm:prSet>
      <dgm:spPr/>
      <dgm:t>
        <a:bodyPr/>
        <a:lstStyle/>
        <a:p>
          <a:endParaRPr lang="es-ES"/>
        </a:p>
      </dgm:t>
    </dgm:pt>
  </dgm:ptLst>
  <dgm:cxnLst>
    <dgm:cxn modelId="{2E20C21A-773B-42B2-8B94-04C5AACFB4F5}" type="presOf" srcId="{7E7CA8A6-F5D2-4D8F-9A74-9FD62622CAA8}" destId="{3E367D27-920B-4444-88D2-E864924E9EAC}" srcOrd="1" destOrd="0" presId="urn:microsoft.com/office/officeart/2005/8/layout/hProcess7"/>
    <dgm:cxn modelId="{601F2CE2-E78D-4FE0-BD99-B65870724E4C}" srcId="{9E31485A-2AD1-4976-8945-8E5D3DA88C60}" destId="{7E7CA8A6-F5D2-4D8F-9A74-9FD62622CAA8}" srcOrd="2" destOrd="0" parTransId="{E58F115A-4988-4BF8-8481-E2A4347C1E43}" sibTransId="{DEDE0309-1DC1-40CE-B58A-6606B148FC12}"/>
    <dgm:cxn modelId="{21481191-59C4-44CB-8B64-E134FF6A7291}" type="presOf" srcId="{9E31485A-2AD1-4976-8945-8E5D3DA88C60}" destId="{A425037B-1CE1-4C04-8ED2-0E8BC911C3B0}" srcOrd="0" destOrd="0" presId="urn:microsoft.com/office/officeart/2005/8/layout/hProcess7"/>
    <dgm:cxn modelId="{B8061DBF-F659-4884-A168-7CA72F255879}" type="presOf" srcId="{33A1A6F9-C8BD-4694-8656-7CE2A68B616F}" destId="{F2A91666-87A9-45D4-8FDC-46F45B46E4A2}" srcOrd="0" destOrd="0" presId="urn:microsoft.com/office/officeart/2005/8/layout/hProcess7"/>
    <dgm:cxn modelId="{212A75ED-B1D9-4D33-86EC-8179F5983DF2}" type="presOf" srcId="{E1C017BB-B01A-407D-854E-0624B5BCAA3A}" destId="{82B6FEEA-F447-4326-A044-43FD13EC8DC0}" srcOrd="0" destOrd="0" presId="urn:microsoft.com/office/officeart/2005/8/layout/hProcess7"/>
    <dgm:cxn modelId="{1121796F-9D75-4081-8D5B-1DD72615B777}" srcId="{9E31485A-2AD1-4976-8945-8E5D3DA88C60}" destId="{F1DE5BB4-27C4-441F-A65A-DBFADD87C183}" srcOrd="1" destOrd="0" parTransId="{0488E66D-EEE6-416E-B4D0-125C66D7EAED}" sibTransId="{EBFD0D39-829F-4F79-9FAD-993FD56BD164}"/>
    <dgm:cxn modelId="{8AF1266A-1FA2-45D5-98E6-FC40869DFF6E}" srcId="{E1C017BB-B01A-407D-854E-0624B5BCAA3A}" destId="{EFA187F8-5615-46B1-B1A7-FA5E8857C17E}" srcOrd="0" destOrd="0" parTransId="{62FBAF4B-BA4A-42A8-AD80-08D55EC0AE33}" sibTransId="{7B9EE6B3-1EA7-461A-A5AD-EBE1447A9A57}"/>
    <dgm:cxn modelId="{6B3D765B-95DD-463E-BD7F-63E361E45E4C}" type="presOf" srcId="{E1C017BB-B01A-407D-854E-0624B5BCAA3A}" destId="{232DCB85-2874-421D-B5F9-E027D75C6287}" srcOrd="1" destOrd="0" presId="urn:microsoft.com/office/officeart/2005/8/layout/hProcess7"/>
    <dgm:cxn modelId="{52EE41D2-E60F-446A-8CB3-2CDED70DBE6F}" srcId="{7E7CA8A6-F5D2-4D8F-9A74-9FD62622CAA8}" destId="{33A1A6F9-C8BD-4694-8656-7CE2A68B616F}" srcOrd="0" destOrd="0" parTransId="{10C140F6-3BF7-4AE7-87C8-F5684E8B5DA6}" sibTransId="{5B2F6B48-D2B4-45F5-B5CF-CAFB7496C088}"/>
    <dgm:cxn modelId="{B4EC1317-C8DA-45DA-9059-22FC821C8544}" type="presOf" srcId="{F1DE5BB4-27C4-441F-A65A-DBFADD87C183}" destId="{18E5C81D-F17F-4F07-A65B-BC992D266D72}" srcOrd="1" destOrd="0" presId="urn:microsoft.com/office/officeart/2005/8/layout/hProcess7"/>
    <dgm:cxn modelId="{B8DD7BCB-68D3-40C1-9FFF-5BE3DA45B4B3}" srcId="{F1DE5BB4-27C4-441F-A65A-DBFADD87C183}" destId="{3E0234E5-821C-432A-BB2E-9AB203424349}" srcOrd="0" destOrd="0" parTransId="{E6F9C963-B1E6-41DE-8113-620293AB5E96}" sibTransId="{9F5C0E6E-2777-4196-8204-F6B453D562E1}"/>
    <dgm:cxn modelId="{FD2540DF-1409-46DC-994C-9E5579D6C3F8}" type="presOf" srcId="{7E7CA8A6-F5D2-4D8F-9A74-9FD62622CAA8}" destId="{500DAC11-18B9-4509-A8B9-465990F22DB9}" srcOrd="0" destOrd="0" presId="urn:microsoft.com/office/officeart/2005/8/layout/hProcess7"/>
    <dgm:cxn modelId="{A74F21C4-AF96-4658-A85A-EF44F36086CF}" srcId="{9E31485A-2AD1-4976-8945-8E5D3DA88C60}" destId="{E1C017BB-B01A-407D-854E-0624B5BCAA3A}" srcOrd="0" destOrd="0" parTransId="{95F16E9A-C782-471B-8F79-BCA249C719BE}" sibTransId="{FB7B6CCC-315C-4474-8CAD-314666D62951}"/>
    <dgm:cxn modelId="{FB280A0A-1861-4477-9C33-6CE3CDE8402D}" type="presOf" srcId="{F1DE5BB4-27C4-441F-A65A-DBFADD87C183}" destId="{EF20F827-39EC-40C0-BA6A-9ED8640DDE34}" srcOrd="0" destOrd="0" presId="urn:microsoft.com/office/officeart/2005/8/layout/hProcess7"/>
    <dgm:cxn modelId="{29726549-34D9-4C5E-B886-44CEB4B34A7B}" type="presOf" srcId="{EFA187F8-5615-46B1-B1A7-FA5E8857C17E}" destId="{74B19314-F6D8-4D44-A7C3-D66F37CB55A7}" srcOrd="0" destOrd="0" presId="urn:microsoft.com/office/officeart/2005/8/layout/hProcess7"/>
    <dgm:cxn modelId="{C3BEC142-8178-44DB-96CC-4BBEF1EBC6C2}" type="presOf" srcId="{3E0234E5-821C-432A-BB2E-9AB203424349}" destId="{B9B4B882-C781-4348-932E-5E93489701AE}" srcOrd="0" destOrd="0" presId="urn:microsoft.com/office/officeart/2005/8/layout/hProcess7"/>
    <dgm:cxn modelId="{195D572B-4474-4B15-A19D-F886E51E9947}" type="presParOf" srcId="{A425037B-1CE1-4C04-8ED2-0E8BC911C3B0}" destId="{4FFDB5B8-A367-4CBE-A625-97DD1D3D8F22}" srcOrd="0" destOrd="0" presId="urn:microsoft.com/office/officeart/2005/8/layout/hProcess7"/>
    <dgm:cxn modelId="{C0DE319D-D798-424C-89AE-5415C0942074}" type="presParOf" srcId="{4FFDB5B8-A367-4CBE-A625-97DD1D3D8F22}" destId="{82B6FEEA-F447-4326-A044-43FD13EC8DC0}" srcOrd="0" destOrd="0" presId="urn:microsoft.com/office/officeart/2005/8/layout/hProcess7"/>
    <dgm:cxn modelId="{B5B14231-C07C-44CA-914B-47F4378068B0}" type="presParOf" srcId="{4FFDB5B8-A367-4CBE-A625-97DD1D3D8F22}" destId="{232DCB85-2874-421D-B5F9-E027D75C6287}" srcOrd="1" destOrd="0" presId="urn:microsoft.com/office/officeart/2005/8/layout/hProcess7"/>
    <dgm:cxn modelId="{E0D80630-2CE3-4A0D-A7D0-B88B69FAF90A}" type="presParOf" srcId="{4FFDB5B8-A367-4CBE-A625-97DD1D3D8F22}" destId="{74B19314-F6D8-4D44-A7C3-D66F37CB55A7}" srcOrd="2" destOrd="0" presId="urn:microsoft.com/office/officeart/2005/8/layout/hProcess7"/>
    <dgm:cxn modelId="{AF7A8F47-0BD5-47AD-A609-19A1BECDE87B}" type="presParOf" srcId="{A425037B-1CE1-4C04-8ED2-0E8BC911C3B0}" destId="{4B4F088C-8FF0-40E4-B794-B9690F1DDBAE}" srcOrd="1" destOrd="0" presId="urn:microsoft.com/office/officeart/2005/8/layout/hProcess7"/>
    <dgm:cxn modelId="{E75CA422-0455-4CC0-A5B7-9F0F5E239A10}" type="presParOf" srcId="{A425037B-1CE1-4C04-8ED2-0E8BC911C3B0}" destId="{ECD3FF98-182F-4182-950F-FD4C6D4DCF66}" srcOrd="2" destOrd="0" presId="urn:microsoft.com/office/officeart/2005/8/layout/hProcess7"/>
    <dgm:cxn modelId="{DF0D3705-F2BD-489F-8434-31E3484882B7}" type="presParOf" srcId="{ECD3FF98-182F-4182-950F-FD4C6D4DCF66}" destId="{508DC410-A165-4077-9390-8252CF18985B}" srcOrd="0" destOrd="0" presId="urn:microsoft.com/office/officeart/2005/8/layout/hProcess7"/>
    <dgm:cxn modelId="{3E3BEF32-5CC2-47DA-93E8-C62162716E1E}" type="presParOf" srcId="{ECD3FF98-182F-4182-950F-FD4C6D4DCF66}" destId="{43FBC58F-0364-4D2A-893F-0892C71D212F}" srcOrd="1" destOrd="0" presId="urn:microsoft.com/office/officeart/2005/8/layout/hProcess7"/>
    <dgm:cxn modelId="{78189780-DB94-41DD-BDF4-9030024FBAD7}" type="presParOf" srcId="{ECD3FF98-182F-4182-950F-FD4C6D4DCF66}" destId="{D5369428-6B9E-4B19-AFC3-3DCC0C4080A8}" srcOrd="2" destOrd="0" presId="urn:microsoft.com/office/officeart/2005/8/layout/hProcess7"/>
    <dgm:cxn modelId="{1118FEF5-C3D8-433D-9434-DD6A1594A539}" type="presParOf" srcId="{A425037B-1CE1-4C04-8ED2-0E8BC911C3B0}" destId="{6F8255F1-3D6B-4B26-A1AA-A5737FA857D6}" srcOrd="3" destOrd="0" presId="urn:microsoft.com/office/officeart/2005/8/layout/hProcess7"/>
    <dgm:cxn modelId="{ADB5F9F4-90B0-41DA-ADD7-4B2E78EC75B2}" type="presParOf" srcId="{A425037B-1CE1-4C04-8ED2-0E8BC911C3B0}" destId="{783CB700-CE75-4D2C-84D6-88AE41EEA23C}" srcOrd="4" destOrd="0" presId="urn:microsoft.com/office/officeart/2005/8/layout/hProcess7"/>
    <dgm:cxn modelId="{5000FF67-257A-4172-9184-548BFD487CD9}" type="presParOf" srcId="{783CB700-CE75-4D2C-84D6-88AE41EEA23C}" destId="{EF20F827-39EC-40C0-BA6A-9ED8640DDE34}" srcOrd="0" destOrd="0" presId="urn:microsoft.com/office/officeart/2005/8/layout/hProcess7"/>
    <dgm:cxn modelId="{481E6919-AC76-4CB1-9A8D-88868A8B81ED}" type="presParOf" srcId="{783CB700-CE75-4D2C-84D6-88AE41EEA23C}" destId="{18E5C81D-F17F-4F07-A65B-BC992D266D72}" srcOrd="1" destOrd="0" presId="urn:microsoft.com/office/officeart/2005/8/layout/hProcess7"/>
    <dgm:cxn modelId="{DA4A12E2-7BBA-4FBA-A8E8-3DAD38ADED77}" type="presParOf" srcId="{783CB700-CE75-4D2C-84D6-88AE41EEA23C}" destId="{B9B4B882-C781-4348-932E-5E93489701AE}" srcOrd="2" destOrd="0" presId="urn:microsoft.com/office/officeart/2005/8/layout/hProcess7"/>
    <dgm:cxn modelId="{495718D0-34BE-457D-8240-3A69CCE16379}" type="presParOf" srcId="{A425037B-1CE1-4C04-8ED2-0E8BC911C3B0}" destId="{46FD9AC1-E460-42EE-A67F-5A6DD6F90C10}" srcOrd="5" destOrd="0" presId="urn:microsoft.com/office/officeart/2005/8/layout/hProcess7"/>
    <dgm:cxn modelId="{6859D399-0558-4FDD-A7A0-396E7B9E92C1}" type="presParOf" srcId="{A425037B-1CE1-4C04-8ED2-0E8BC911C3B0}" destId="{8D010A05-C37D-4CEC-A277-55A35E285829}" srcOrd="6" destOrd="0" presId="urn:microsoft.com/office/officeart/2005/8/layout/hProcess7"/>
    <dgm:cxn modelId="{14112E3E-F67E-44F2-9F44-1A8EB90315EC}" type="presParOf" srcId="{8D010A05-C37D-4CEC-A277-55A35E285829}" destId="{3B9CF82F-13D2-4D8B-98BF-3C6AFD3F50C4}" srcOrd="0" destOrd="0" presId="urn:microsoft.com/office/officeart/2005/8/layout/hProcess7"/>
    <dgm:cxn modelId="{415A3AE7-BCBB-4609-9262-DF60680F068E}" type="presParOf" srcId="{8D010A05-C37D-4CEC-A277-55A35E285829}" destId="{5F7769AC-9D66-49A2-BD47-1DD033A0B2B0}" srcOrd="1" destOrd="0" presId="urn:microsoft.com/office/officeart/2005/8/layout/hProcess7"/>
    <dgm:cxn modelId="{E6AFD2FB-B74D-4252-BCF8-FB294C000A89}" type="presParOf" srcId="{8D010A05-C37D-4CEC-A277-55A35E285829}" destId="{F78C62C6-5C9D-4477-81DC-67965BCF1E5F}" srcOrd="2" destOrd="0" presId="urn:microsoft.com/office/officeart/2005/8/layout/hProcess7"/>
    <dgm:cxn modelId="{2B1264D0-68FB-43CE-AB4A-0547E31A4717}" type="presParOf" srcId="{A425037B-1CE1-4C04-8ED2-0E8BC911C3B0}" destId="{AAD6FC71-1A23-46EF-AAD3-0065459C6169}" srcOrd="7" destOrd="0" presId="urn:microsoft.com/office/officeart/2005/8/layout/hProcess7"/>
    <dgm:cxn modelId="{1445D2EB-0EDE-458E-B267-AE5D0EC42544}" type="presParOf" srcId="{A425037B-1CE1-4C04-8ED2-0E8BC911C3B0}" destId="{F1E1B9F4-6BC9-44CC-8245-0410BEA00DB4}" srcOrd="8" destOrd="0" presId="urn:microsoft.com/office/officeart/2005/8/layout/hProcess7"/>
    <dgm:cxn modelId="{38F87673-1C5A-458F-BAE5-5D9151E1B469}" type="presParOf" srcId="{F1E1B9F4-6BC9-44CC-8245-0410BEA00DB4}" destId="{500DAC11-18B9-4509-A8B9-465990F22DB9}" srcOrd="0" destOrd="0" presId="urn:microsoft.com/office/officeart/2005/8/layout/hProcess7"/>
    <dgm:cxn modelId="{55EC00C7-DEFD-4205-9C7F-F1D0F17C00AC}" type="presParOf" srcId="{F1E1B9F4-6BC9-44CC-8245-0410BEA00DB4}" destId="{3E367D27-920B-4444-88D2-E864924E9EAC}" srcOrd="1" destOrd="0" presId="urn:microsoft.com/office/officeart/2005/8/layout/hProcess7"/>
    <dgm:cxn modelId="{C72F5BB9-546A-4E4E-865E-B256314EA9CE}" type="presParOf" srcId="{F1E1B9F4-6BC9-44CC-8245-0410BEA00DB4}" destId="{F2A91666-87A9-45D4-8FDC-46F45B46E4A2}"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767C79-3BA1-4003-AB3C-680619B28496}" type="doc">
      <dgm:prSet loTypeId="urn:microsoft.com/office/officeart/2009/3/layout/PieProcess" loCatId="process" qsTypeId="urn:microsoft.com/office/officeart/2005/8/quickstyle/simple3" qsCatId="simple" csTypeId="urn:microsoft.com/office/officeart/2005/8/colors/accent0_2" csCatId="mainScheme" phldr="1"/>
      <dgm:spPr/>
      <dgm:t>
        <a:bodyPr/>
        <a:lstStyle/>
        <a:p>
          <a:endParaRPr lang="es-ES"/>
        </a:p>
      </dgm:t>
    </dgm:pt>
    <dgm:pt modelId="{06B1BA7A-7BEC-4332-92C1-3934CBE86332}">
      <dgm:prSet phldrT="[Texto]"/>
      <dgm:spPr/>
      <dgm:t>
        <a:bodyPr/>
        <a:lstStyle/>
        <a:p>
          <a:r>
            <a:rPr lang="es-ES" dirty="0" err="1">
              <a:solidFill>
                <a:schemeClr val="tx2">
                  <a:lumMod val="50000"/>
                </a:schemeClr>
              </a:solidFill>
              <a:latin typeface="Arial Nova" panose="020B0504020202020204" pitchFamily="34" charset="0"/>
            </a:rPr>
            <a:t>Context</a:t>
          </a:r>
          <a:r>
            <a:rPr lang="es-ES" dirty="0">
              <a:solidFill>
                <a:schemeClr val="tx2">
                  <a:lumMod val="50000"/>
                </a:schemeClr>
              </a:solidFill>
              <a:latin typeface="Arial Nova" panose="020B0504020202020204" pitchFamily="34" charset="0"/>
            </a:rPr>
            <a:t> data </a:t>
          </a:r>
          <a:r>
            <a:rPr lang="es-ES" dirty="0" err="1">
              <a:solidFill>
                <a:schemeClr val="tx2">
                  <a:lumMod val="50000"/>
                </a:schemeClr>
              </a:solidFill>
              <a:latin typeface="Arial Nova" panose="020B0504020202020204" pitchFamily="34" charset="0"/>
            </a:rPr>
            <a:t>management</a:t>
          </a:r>
          <a:endParaRPr lang="es-ES" dirty="0">
            <a:solidFill>
              <a:schemeClr val="tx2">
                <a:lumMod val="50000"/>
              </a:schemeClr>
            </a:solidFill>
            <a:latin typeface="Arial Nova" panose="020B0504020202020204" pitchFamily="34" charset="0"/>
          </a:endParaRPr>
        </a:p>
      </dgm:t>
    </dgm:pt>
    <dgm:pt modelId="{D12B7950-18C5-4B1A-919D-24CC42B81E08}" type="parTrans" cxnId="{1741AE5F-5FB5-491F-9D6A-405B48DDE12B}">
      <dgm:prSet/>
      <dgm:spPr/>
      <dgm:t>
        <a:bodyPr/>
        <a:lstStyle/>
        <a:p>
          <a:endParaRPr lang="es-ES">
            <a:solidFill>
              <a:schemeClr val="tx2">
                <a:lumMod val="50000"/>
              </a:schemeClr>
            </a:solidFill>
            <a:latin typeface="Arial Nova" panose="020B0504020202020204" pitchFamily="34" charset="0"/>
          </a:endParaRPr>
        </a:p>
      </dgm:t>
    </dgm:pt>
    <dgm:pt modelId="{F038F846-975E-4DFF-98ED-48878115CD55}" type="sibTrans" cxnId="{1741AE5F-5FB5-491F-9D6A-405B48DDE12B}">
      <dgm:prSet/>
      <dgm:spPr/>
      <dgm:t>
        <a:bodyPr/>
        <a:lstStyle/>
        <a:p>
          <a:endParaRPr lang="es-ES">
            <a:solidFill>
              <a:schemeClr val="tx2">
                <a:lumMod val="50000"/>
              </a:schemeClr>
            </a:solidFill>
            <a:latin typeface="Arial Nova" panose="020B0504020202020204" pitchFamily="34" charset="0"/>
          </a:endParaRPr>
        </a:p>
      </dgm:t>
    </dgm:pt>
    <dgm:pt modelId="{4CF9E7EF-83A5-428D-9871-F8BA6899935D}">
      <dgm:prSet phldrT="[Texto]" custT="1"/>
      <dgm:spPr/>
      <dgm:t>
        <a:bodyPr/>
        <a:lstStyle/>
        <a:p>
          <a:r>
            <a:rPr lang="en-US" sz="1000" i="0" noProof="0" dirty="0">
              <a:solidFill>
                <a:schemeClr val="accent3">
                  <a:lumMod val="50000"/>
                </a:schemeClr>
              </a:solidFill>
              <a:latin typeface="Arial Nova" panose="020B0504020202020204" pitchFamily="34" charset="0"/>
            </a:rPr>
            <a:t>Entities and attributes definition</a:t>
          </a:r>
          <a:endParaRPr lang="es-ES" sz="1000" i="0" dirty="0">
            <a:solidFill>
              <a:schemeClr val="accent3">
                <a:lumMod val="50000"/>
              </a:schemeClr>
            </a:solidFill>
            <a:latin typeface="Arial Nova" panose="020B0504020202020204" pitchFamily="34" charset="0"/>
          </a:endParaRPr>
        </a:p>
      </dgm:t>
    </dgm:pt>
    <dgm:pt modelId="{58FFC974-FA36-4CAF-9E5E-CEA7A04AF397}" type="parTrans" cxnId="{1086156B-A29E-4C5B-B97C-451F3B1D659F}">
      <dgm:prSet/>
      <dgm:spPr/>
      <dgm:t>
        <a:bodyPr/>
        <a:lstStyle/>
        <a:p>
          <a:endParaRPr lang="es-ES">
            <a:solidFill>
              <a:schemeClr val="tx2">
                <a:lumMod val="50000"/>
              </a:schemeClr>
            </a:solidFill>
            <a:latin typeface="Arial Nova" panose="020B0504020202020204" pitchFamily="34" charset="0"/>
          </a:endParaRPr>
        </a:p>
      </dgm:t>
    </dgm:pt>
    <dgm:pt modelId="{7D91E324-2663-4161-A1CF-0AFFFE03A74F}" type="sibTrans" cxnId="{1086156B-A29E-4C5B-B97C-451F3B1D659F}">
      <dgm:prSet/>
      <dgm:spPr/>
      <dgm:t>
        <a:bodyPr/>
        <a:lstStyle/>
        <a:p>
          <a:endParaRPr lang="es-ES">
            <a:solidFill>
              <a:schemeClr val="tx2">
                <a:lumMod val="50000"/>
              </a:schemeClr>
            </a:solidFill>
            <a:latin typeface="Arial Nova" panose="020B0504020202020204" pitchFamily="34" charset="0"/>
          </a:endParaRPr>
        </a:p>
      </dgm:t>
    </dgm:pt>
    <dgm:pt modelId="{02CED292-64FE-468F-95F3-FC664D064956}">
      <dgm:prSet phldrT="[Texto]"/>
      <dgm:spPr/>
      <dgm:t>
        <a:bodyPr/>
        <a:lstStyle/>
        <a:p>
          <a:r>
            <a:rPr lang="es-ES" dirty="0">
              <a:solidFill>
                <a:schemeClr val="tx2">
                  <a:lumMod val="50000"/>
                </a:schemeClr>
              </a:solidFill>
              <a:latin typeface="Arial Nova" panose="020B0504020202020204" pitchFamily="34" charset="0"/>
            </a:rPr>
            <a:t>Machine </a:t>
          </a:r>
          <a:r>
            <a:rPr lang="es-ES" dirty="0" err="1">
              <a:solidFill>
                <a:schemeClr val="tx2">
                  <a:lumMod val="50000"/>
                </a:schemeClr>
              </a:solidFill>
              <a:latin typeface="Arial Nova" panose="020B0504020202020204" pitchFamily="34" charset="0"/>
            </a:rPr>
            <a:t>learning</a:t>
          </a:r>
          <a:r>
            <a:rPr lang="es-ES" dirty="0">
              <a:solidFill>
                <a:schemeClr val="tx2">
                  <a:lumMod val="50000"/>
                </a:schemeClr>
              </a:solidFill>
              <a:latin typeface="Arial Nova" panose="020B0504020202020204" pitchFamily="34" charset="0"/>
            </a:rPr>
            <a:t> </a:t>
          </a:r>
          <a:r>
            <a:rPr lang="es-ES" dirty="0" err="1">
              <a:solidFill>
                <a:schemeClr val="tx2">
                  <a:lumMod val="50000"/>
                </a:schemeClr>
              </a:solidFill>
              <a:latin typeface="Arial Nova" panose="020B0504020202020204" pitchFamily="34" charset="0"/>
            </a:rPr>
            <a:t>algorithms</a:t>
          </a:r>
          <a:endParaRPr lang="es-ES" dirty="0">
            <a:solidFill>
              <a:schemeClr val="tx2">
                <a:lumMod val="50000"/>
              </a:schemeClr>
            </a:solidFill>
            <a:latin typeface="Arial Nova" panose="020B0504020202020204" pitchFamily="34" charset="0"/>
          </a:endParaRPr>
        </a:p>
      </dgm:t>
    </dgm:pt>
    <dgm:pt modelId="{A3E5284C-57E5-4158-BF50-66F37947DAFA}" type="parTrans" cxnId="{F99F90A6-B9C3-48E6-93C7-A228A5182734}">
      <dgm:prSet/>
      <dgm:spPr/>
      <dgm:t>
        <a:bodyPr/>
        <a:lstStyle/>
        <a:p>
          <a:endParaRPr lang="es-ES">
            <a:solidFill>
              <a:schemeClr val="tx2">
                <a:lumMod val="50000"/>
              </a:schemeClr>
            </a:solidFill>
            <a:latin typeface="Arial Nova" panose="020B0504020202020204" pitchFamily="34" charset="0"/>
          </a:endParaRPr>
        </a:p>
      </dgm:t>
    </dgm:pt>
    <dgm:pt modelId="{3E7C545F-4ACD-4DE7-AE48-34E1A984531F}" type="sibTrans" cxnId="{F99F90A6-B9C3-48E6-93C7-A228A5182734}">
      <dgm:prSet/>
      <dgm:spPr/>
      <dgm:t>
        <a:bodyPr/>
        <a:lstStyle/>
        <a:p>
          <a:endParaRPr lang="es-ES">
            <a:solidFill>
              <a:schemeClr val="tx2">
                <a:lumMod val="50000"/>
              </a:schemeClr>
            </a:solidFill>
            <a:latin typeface="Arial Nova" panose="020B0504020202020204" pitchFamily="34" charset="0"/>
          </a:endParaRPr>
        </a:p>
      </dgm:t>
    </dgm:pt>
    <dgm:pt modelId="{81AFCBAC-FCBE-4401-9F55-99FA0E45C306}">
      <dgm:prSet phldrT="[Texto]" custT="1"/>
      <dgm:spPr/>
      <dgm:t>
        <a:bodyPr/>
        <a:lstStyle/>
        <a:p>
          <a:r>
            <a:rPr lang="en-US" sz="1000" noProof="0" dirty="0">
              <a:solidFill>
                <a:schemeClr val="tx2">
                  <a:lumMod val="50000"/>
                </a:schemeClr>
              </a:solidFill>
              <a:latin typeface="Arial Nova" panose="020B0504020202020204" pitchFamily="34" charset="0"/>
            </a:rPr>
            <a:t>Anticipated anomalies detection thanks to early-stage alerts</a:t>
          </a:r>
        </a:p>
      </dgm:t>
    </dgm:pt>
    <dgm:pt modelId="{509B066B-1511-4CD7-9210-0EE31234D5C0}" type="parTrans" cxnId="{BC3D2DB1-60E7-47A4-885C-D839325F4B57}">
      <dgm:prSet/>
      <dgm:spPr/>
      <dgm:t>
        <a:bodyPr/>
        <a:lstStyle/>
        <a:p>
          <a:endParaRPr lang="es-ES">
            <a:solidFill>
              <a:schemeClr val="tx2">
                <a:lumMod val="50000"/>
              </a:schemeClr>
            </a:solidFill>
            <a:latin typeface="Arial Nova" panose="020B0504020202020204" pitchFamily="34" charset="0"/>
          </a:endParaRPr>
        </a:p>
      </dgm:t>
    </dgm:pt>
    <dgm:pt modelId="{F6409001-16B1-4A9C-B7C9-258325DDB0B3}" type="sibTrans" cxnId="{BC3D2DB1-60E7-47A4-885C-D839325F4B57}">
      <dgm:prSet/>
      <dgm:spPr/>
      <dgm:t>
        <a:bodyPr/>
        <a:lstStyle/>
        <a:p>
          <a:endParaRPr lang="es-ES">
            <a:solidFill>
              <a:schemeClr val="tx2">
                <a:lumMod val="50000"/>
              </a:schemeClr>
            </a:solidFill>
            <a:latin typeface="Arial Nova" panose="020B0504020202020204" pitchFamily="34" charset="0"/>
          </a:endParaRPr>
        </a:p>
      </dgm:t>
    </dgm:pt>
    <dgm:pt modelId="{141D1206-C056-4F42-A1EE-4A8BEFF6BE44}">
      <dgm:prSet phldrT="[Texto]"/>
      <dgm:spPr/>
      <dgm:t>
        <a:bodyPr/>
        <a:lstStyle/>
        <a:p>
          <a:r>
            <a:rPr lang="en-US" dirty="0">
              <a:solidFill>
                <a:schemeClr val="tx2">
                  <a:lumMod val="50000"/>
                </a:schemeClr>
              </a:solidFill>
              <a:latin typeface="Arial Nova" panose="020B0504020202020204" pitchFamily="34" charset="0"/>
            </a:rPr>
            <a:t>Reports and event management</a:t>
          </a:r>
        </a:p>
      </dgm:t>
    </dgm:pt>
    <dgm:pt modelId="{8FB0D77B-4818-49F8-8F81-6FE152DC2454}" type="parTrans" cxnId="{52CA607C-737E-4E8E-9463-30660C0F7FD6}">
      <dgm:prSet/>
      <dgm:spPr/>
      <dgm:t>
        <a:bodyPr/>
        <a:lstStyle/>
        <a:p>
          <a:endParaRPr lang="es-ES">
            <a:solidFill>
              <a:schemeClr val="tx2">
                <a:lumMod val="50000"/>
              </a:schemeClr>
            </a:solidFill>
            <a:latin typeface="Arial Nova" panose="020B0504020202020204" pitchFamily="34" charset="0"/>
          </a:endParaRPr>
        </a:p>
      </dgm:t>
    </dgm:pt>
    <dgm:pt modelId="{FB88F6CF-503A-4F4E-B367-65651E43BD66}" type="sibTrans" cxnId="{52CA607C-737E-4E8E-9463-30660C0F7FD6}">
      <dgm:prSet/>
      <dgm:spPr/>
      <dgm:t>
        <a:bodyPr/>
        <a:lstStyle/>
        <a:p>
          <a:endParaRPr lang="es-ES">
            <a:solidFill>
              <a:schemeClr val="tx2">
                <a:lumMod val="50000"/>
              </a:schemeClr>
            </a:solidFill>
            <a:latin typeface="Arial Nova" panose="020B0504020202020204" pitchFamily="34" charset="0"/>
          </a:endParaRPr>
        </a:p>
      </dgm:t>
    </dgm:pt>
    <dgm:pt modelId="{D3E270D9-EA07-40C8-9F40-E08BDF358E8C}">
      <dgm:prSet phldrT="[Texto]" custT="1"/>
      <dgm:spPr/>
      <dgm:t>
        <a:bodyPr/>
        <a:lstStyle/>
        <a:p>
          <a:r>
            <a:rPr lang="en-US" sz="1000" noProof="0" dirty="0">
              <a:solidFill>
                <a:schemeClr val="tx2">
                  <a:lumMod val="50000"/>
                </a:schemeClr>
              </a:solidFill>
              <a:latin typeface="Arial Nova" panose="020B0504020202020204" pitchFamily="34" charset="0"/>
            </a:rPr>
            <a:t>Notify the EMS when a PQ threshold is exceeded</a:t>
          </a:r>
        </a:p>
      </dgm:t>
    </dgm:pt>
    <dgm:pt modelId="{F2F272AA-9B61-44E4-AE68-7FF11A01680B}" type="parTrans" cxnId="{BFFD5E77-DD2C-4396-9B27-01509395AB46}">
      <dgm:prSet/>
      <dgm:spPr/>
      <dgm:t>
        <a:bodyPr/>
        <a:lstStyle/>
        <a:p>
          <a:endParaRPr lang="es-ES">
            <a:solidFill>
              <a:schemeClr val="tx2">
                <a:lumMod val="50000"/>
              </a:schemeClr>
            </a:solidFill>
            <a:latin typeface="Arial Nova" panose="020B0504020202020204" pitchFamily="34" charset="0"/>
          </a:endParaRPr>
        </a:p>
      </dgm:t>
    </dgm:pt>
    <dgm:pt modelId="{BD292583-126C-4FA0-8707-2A4CAA0C1D3C}" type="sibTrans" cxnId="{BFFD5E77-DD2C-4396-9B27-01509395AB46}">
      <dgm:prSet/>
      <dgm:spPr/>
      <dgm:t>
        <a:bodyPr/>
        <a:lstStyle/>
        <a:p>
          <a:endParaRPr lang="es-ES">
            <a:solidFill>
              <a:schemeClr val="tx2">
                <a:lumMod val="50000"/>
              </a:schemeClr>
            </a:solidFill>
            <a:latin typeface="Arial Nova" panose="020B0504020202020204" pitchFamily="34" charset="0"/>
          </a:endParaRPr>
        </a:p>
      </dgm:t>
    </dgm:pt>
    <dgm:pt modelId="{0F230D47-AE23-43E9-9DDF-3C3A0B76BA7A}">
      <dgm:prSet phldrT="[Texto]" custT="1"/>
      <dgm:spPr/>
      <dgm:t>
        <a:bodyPr/>
        <a:lstStyle/>
        <a:p>
          <a:r>
            <a:rPr lang="en-US" sz="1000" i="0" noProof="0" dirty="0">
              <a:solidFill>
                <a:schemeClr val="accent3">
                  <a:lumMod val="50000"/>
                </a:schemeClr>
              </a:solidFill>
              <a:latin typeface="Arial Nova" panose="020B0504020202020204" pitchFamily="34" charset="0"/>
            </a:rPr>
            <a:t>Data storage</a:t>
          </a:r>
        </a:p>
      </dgm:t>
    </dgm:pt>
    <dgm:pt modelId="{AABF7C91-9620-465F-A5E3-DFCC4A93B8D7}" type="parTrans" cxnId="{48651017-B949-410D-B498-D5BB8ABB9591}">
      <dgm:prSet/>
      <dgm:spPr/>
      <dgm:t>
        <a:bodyPr/>
        <a:lstStyle/>
        <a:p>
          <a:endParaRPr lang="es-ES">
            <a:solidFill>
              <a:schemeClr val="tx2">
                <a:lumMod val="50000"/>
              </a:schemeClr>
            </a:solidFill>
            <a:latin typeface="Arial Nova" panose="020B0504020202020204" pitchFamily="34" charset="0"/>
          </a:endParaRPr>
        </a:p>
      </dgm:t>
    </dgm:pt>
    <dgm:pt modelId="{C8B0CD86-36FE-4E2C-B446-F4084447DF02}" type="sibTrans" cxnId="{48651017-B949-410D-B498-D5BB8ABB9591}">
      <dgm:prSet/>
      <dgm:spPr/>
      <dgm:t>
        <a:bodyPr/>
        <a:lstStyle/>
        <a:p>
          <a:endParaRPr lang="es-ES">
            <a:solidFill>
              <a:schemeClr val="tx2">
                <a:lumMod val="50000"/>
              </a:schemeClr>
            </a:solidFill>
            <a:latin typeface="Arial Nova" panose="020B0504020202020204" pitchFamily="34" charset="0"/>
          </a:endParaRPr>
        </a:p>
      </dgm:t>
    </dgm:pt>
    <dgm:pt modelId="{7D6DC765-70A6-4EC6-918E-7F71782798D0}">
      <dgm:prSet phldrT="[Texto]" custT="1"/>
      <dgm:spPr/>
      <dgm:t>
        <a:bodyPr/>
        <a:lstStyle/>
        <a:p>
          <a:r>
            <a:rPr lang="en-US" sz="1000" i="0" noProof="0" dirty="0">
              <a:solidFill>
                <a:schemeClr val="accent3">
                  <a:lumMod val="50000"/>
                </a:schemeClr>
              </a:solidFill>
              <a:latin typeface="Arial Nova" panose="020B0504020202020204" pitchFamily="34" charset="0"/>
            </a:rPr>
            <a:t>Interfaces with things through IoT agents</a:t>
          </a:r>
        </a:p>
      </dgm:t>
    </dgm:pt>
    <dgm:pt modelId="{F9C2C7C5-4A4A-4277-833F-B9401165D22A}" type="parTrans" cxnId="{C6BA1A31-8A14-4172-97B5-0068A8F216F5}">
      <dgm:prSet/>
      <dgm:spPr/>
      <dgm:t>
        <a:bodyPr/>
        <a:lstStyle/>
        <a:p>
          <a:endParaRPr lang="es-ES">
            <a:solidFill>
              <a:schemeClr val="tx2">
                <a:lumMod val="50000"/>
              </a:schemeClr>
            </a:solidFill>
            <a:latin typeface="Arial Nova" panose="020B0504020202020204" pitchFamily="34" charset="0"/>
          </a:endParaRPr>
        </a:p>
      </dgm:t>
    </dgm:pt>
    <dgm:pt modelId="{5C61AC46-D697-42BF-8D29-CB1D2AFA71B2}" type="sibTrans" cxnId="{C6BA1A31-8A14-4172-97B5-0068A8F216F5}">
      <dgm:prSet/>
      <dgm:spPr/>
      <dgm:t>
        <a:bodyPr/>
        <a:lstStyle/>
        <a:p>
          <a:endParaRPr lang="es-ES">
            <a:solidFill>
              <a:schemeClr val="tx2">
                <a:lumMod val="50000"/>
              </a:schemeClr>
            </a:solidFill>
            <a:latin typeface="Arial Nova" panose="020B0504020202020204" pitchFamily="34" charset="0"/>
          </a:endParaRPr>
        </a:p>
      </dgm:t>
    </dgm:pt>
    <dgm:pt modelId="{755D434D-507E-42B7-83F4-A34E48A55B15}">
      <dgm:prSet phldrT="[Texto]" custT="1"/>
      <dgm:spPr/>
      <dgm:t>
        <a:bodyPr/>
        <a:lstStyle/>
        <a:p>
          <a:r>
            <a:rPr lang="en-US" sz="1000" i="0" dirty="0">
              <a:solidFill>
                <a:schemeClr val="accent3">
                  <a:lumMod val="50000"/>
                </a:schemeClr>
              </a:solidFill>
              <a:latin typeface="Arial Nova" panose="020B0504020202020204" pitchFamily="34" charset="0"/>
            </a:rPr>
            <a:t>Create Data Log Trends, Histograms, Profiles, Scatter Charts, and Statistical Summary Tables</a:t>
          </a:r>
          <a:endParaRPr lang="en-US" sz="1000" i="0" noProof="0" dirty="0">
            <a:solidFill>
              <a:schemeClr val="accent3">
                <a:lumMod val="50000"/>
              </a:schemeClr>
            </a:solidFill>
            <a:latin typeface="Arial Nova" panose="020B0504020202020204" pitchFamily="34" charset="0"/>
          </a:endParaRPr>
        </a:p>
      </dgm:t>
    </dgm:pt>
    <dgm:pt modelId="{409F79DB-570E-46DB-9374-279D8555A53A}" type="parTrans" cxnId="{DDEF95AA-29CE-43BC-9A28-8C4FE011A8F6}">
      <dgm:prSet/>
      <dgm:spPr/>
      <dgm:t>
        <a:bodyPr/>
        <a:lstStyle/>
        <a:p>
          <a:endParaRPr lang="es-ES">
            <a:solidFill>
              <a:schemeClr val="tx2">
                <a:lumMod val="50000"/>
              </a:schemeClr>
            </a:solidFill>
            <a:latin typeface="Arial Nova" panose="020B0504020202020204" pitchFamily="34" charset="0"/>
          </a:endParaRPr>
        </a:p>
      </dgm:t>
    </dgm:pt>
    <dgm:pt modelId="{08572A6F-699A-4636-AC85-67578194838C}" type="sibTrans" cxnId="{DDEF95AA-29CE-43BC-9A28-8C4FE011A8F6}">
      <dgm:prSet/>
      <dgm:spPr/>
      <dgm:t>
        <a:bodyPr/>
        <a:lstStyle/>
        <a:p>
          <a:endParaRPr lang="es-ES">
            <a:solidFill>
              <a:schemeClr val="tx2">
                <a:lumMod val="50000"/>
              </a:schemeClr>
            </a:solidFill>
            <a:latin typeface="Arial Nova" panose="020B0504020202020204" pitchFamily="34" charset="0"/>
          </a:endParaRPr>
        </a:p>
      </dgm:t>
    </dgm:pt>
    <dgm:pt modelId="{17E50291-320F-43FF-B23E-7FFBC08086DF}">
      <dgm:prSet custT="1"/>
      <dgm:spPr/>
      <dgm:t>
        <a:bodyPr/>
        <a:lstStyle/>
        <a:p>
          <a:r>
            <a:rPr lang="es-ES" sz="1000" noProof="0" dirty="0">
              <a:solidFill>
                <a:schemeClr val="tx2">
                  <a:lumMod val="50000"/>
                </a:schemeClr>
              </a:solidFill>
              <a:latin typeface="Arial Nova" panose="020B0504020202020204" pitchFamily="34" charset="0"/>
            </a:rPr>
            <a:t>PQ </a:t>
          </a:r>
          <a:r>
            <a:rPr lang="es-ES" sz="1000" noProof="0" dirty="0" err="1">
              <a:solidFill>
                <a:schemeClr val="tx2">
                  <a:lumMod val="50000"/>
                </a:schemeClr>
              </a:solidFill>
              <a:latin typeface="Arial Nova" panose="020B0504020202020204" pitchFamily="34" charset="0"/>
            </a:rPr>
            <a:t>Trend</a:t>
          </a:r>
          <a:r>
            <a:rPr lang="es-ES" sz="1000" noProof="0" dirty="0">
              <a:solidFill>
                <a:schemeClr val="tx2">
                  <a:lumMod val="50000"/>
                </a:schemeClr>
              </a:solidFill>
              <a:latin typeface="Arial Nova" panose="020B0504020202020204" pitchFamily="34" charset="0"/>
            </a:rPr>
            <a:t> </a:t>
          </a:r>
          <a:r>
            <a:rPr lang="es-ES" sz="1000" noProof="0" dirty="0" err="1">
              <a:solidFill>
                <a:schemeClr val="tx2">
                  <a:lumMod val="50000"/>
                </a:schemeClr>
              </a:solidFill>
              <a:latin typeface="Arial Nova" panose="020B0504020202020204" pitchFamily="34" charset="0"/>
            </a:rPr>
            <a:t>forecasting</a:t>
          </a:r>
          <a:endParaRPr lang="en-US" sz="1000" noProof="0" dirty="0">
            <a:solidFill>
              <a:schemeClr val="tx2">
                <a:lumMod val="50000"/>
              </a:schemeClr>
            </a:solidFill>
            <a:latin typeface="Arial Nova" panose="020B0504020202020204" pitchFamily="34" charset="0"/>
          </a:endParaRPr>
        </a:p>
      </dgm:t>
    </dgm:pt>
    <dgm:pt modelId="{72D504AA-11AC-43D8-9939-EC47155F873E}" type="parTrans" cxnId="{7703BA08-13CE-4204-A671-9279B9148933}">
      <dgm:prSet/>
      <dgm:spPr/>
      <dgm:t>
        <a:bodyPr/>
        <a:lstStyle/>
        <a:p>
          <a:endParaRPr lang="es-ES">
            <a:solidFill>
              <a:schemeClr val="tx2">
                <a:lumMod val="50000"/>
              </a:schemeClr>
            </a:solidFill>
            <a:latin typeface="Arial Nova" panose="020B0504020202020204" pitchFamily="34" charset="0"/>
          </a:endParaRPr>
        </a:p>
      </dgm:t>
    </dgm:pt>
    <dgm:pt modelId="{73E3151B-2791-4D87-84AE-70C9B5C274A0}" type="sibTrans" cxnId="{7703BA08-13CE-4204-A671-9279B9148933}">
      <dgm:prSet/>
      <dgm:spPr/>
      <dgm:t>
        <a:bodyPr/>
        <a:lstStyle/>
        <a:p>
          <a:endParaRPr lang="es-ES">
            <a:solidFill>
              <a:schemeClr val="tx2">
                <a:lumMod val="50000"/>
              </a:schemeClr>
            </a:solidFill>
            <a:latin typeface="Arial Nova" panose="020B0504020202020204" pitchFamily="34" charset="0"/>
          </a:endParaRPr>
        </a:p>
      </dgm:t>
    </dgm:pt>
    <dgm:pt modelId="{D4B7781E-5887-4F67-A2F3-FC90830B3DD2}">
      <dgm:prSet custT="1"/>
      <dgm:spPr/>
      <dgm:t>
        <a:bodyPr/>
        <a:lstStyle/>
        <a:p>
          <a:r>
            <a:rPr lang="en-US" sz="1000" noProof="0" dirty="0">
              <a:solidFill>
                <a:schemeClr val="tx2">
                  <a:lumMod val="50000"/>
                </a:schemeClr>
              </a:solidFill>
              <a:latin typeface="Arial Nova" panose="020B0504020202020204" pitchFamily="34" charset="0"/>
            </a:rPr>
            <a:t>Alarms generation based on the foreseen behavior (e.g. IEEE 1547)</a:t>
          </a:r>
        </a:p>
      </dgm:t>
    </dgm:pt>
    <dgm:pt modelId="{7B67E3CF-58C5-428B-BF4F-A46AB9F112AC}" type="parTrans" cxnId="{E064122A-7123-4B2E-BCBD-894DC32163E6}">
      <dgm:prSet/>
      <dgm:spPr/>
      <dgm:t>
        <a:bodyPr/>
        <a:lstStyle/>
        <a:p>
          <a:endParaRPr lang="es-ES">
            <a:solidFill>
              <a:schemeClr val="tx2">
                <a:lumMod val="50000"/>
              </a:schemeClr>
            </a:solidFill>
            <a:latin typeface="Arial Nova" panose="020B0504020202020204" pitchFamily="34" charset="0"/>
          </a:endParaRPr>
        </a:p>
      </dgm:t>
    </dgm:pt>
    <dgm:pt modelId="{A3B3933A-8956-4D92-8CD7-36464EED8F74}" type="sibTrans" cxnId="{E064122A-7123-4B2E-BCBD-894DC32163E6}">
      <dgm:prSet/>
      <dgm:spPr/>
      <dgm:t>
        <a:bodyPr/>
        <a:lstStyle/>
        <a:p>
          <a:endParaRPr lang="es-ES">
            <a:solidFill>
              <a:schemeClr val="tx2">
                <a:lumMod val="50000"/>
              </a:schemeClr>
            </a:solidFill>
            <a:latin typeface="Arial Nova" panose="020B0504020202020204" pitchFamily="34" charset="0"/>
          </a:endParaRPr>
        </a:p>
      </dgm:t>
    </dgm:pt>
    <dgm:pt modelId="{8790D25B-331C-43C0-8CA3-692972750860}">
      <dgm:prSet custT="1"/>
      <dgm:spPr/>
      <dgm:t>
        <a:bodyPr/>
        <a:lstStyle/>
        <a:p>
          <a:r>
            <a:rPr lang="en-US" sz="1000" noProof="0" dirty="0">
              <a:solidFill>
                <a:schemeClr val="tx2">
                  <a:lumMod val="50000"/>
                </a:schemeClr>
              </a:solidFill>
              <a:latin typeface="Arial Nova" panose="020B0504020202020204" pitchFamily="34" charset="0"/>
            </a:rPr>
            <a:t>Site PQ status reports when required by the EMS</a:t>
          </a:r>
        </a:p>
      </dgm:t>
    </dgm:pt>
    <dgm:pt modelId="{34640A0C-3953-4714-98F7-4A80AF936D03}" type="parTrans" cxnId="{A1AB47F7-5955-4358-909B-47B415905948}">
      <dgm:prSet/>
      <dgm:spPr/>
      <dgm:t>
        <a:bodyPr/>
        <a:lstStyle/>
        <a:p>
          <a:endParaRPr lang="es-ES">
            <a:solidFill>
              <a:schemeClr val="tx2">
                <a:lumMod val="50000"/>
              </a:schemeClr>
            </a:solidFill>
            <a:latin typeface="Arial Nova" panose="020B0504020202020204" pitchFamily="34" charset="0"/>
          </a:endParaRPr>
        </a:p>
      </dgm:t>
    </dgm:pt>
    <dgm:pt modelId="{B6450265-A708-4E69-A099-01114185F9EB}" type="sibTrans" cxnId="{A1AB47F7-5955-4358-909B-47B415905948}">
      <dgm:prSet/>
      <dgm:spPr/>
      <dgm:t>
        <a:bodyPr/>
        <a:lstStyle/>
        <a:p>
          <a:endParaRPr lang="es-ES">
            <a:solidFill>
              <a:schemeClr val="tx2">
                <a:lumMod val="50000"/>
              </a:schemeClr>
            </a:solidFill>
            <a:latin typeface="Arial Nova" panose="020B0504020202020204" pitchFamily="34" charset="0"/>
          </a:endParaRPr>
        </a:p>
      </dgm:t>
    </dgm:pt>
    <dgm:pt modelId="{DDE0C671-2315-47CF-AF2A-F874CC5FFBF1}">
      <dgm:prSet custT="1"/>
      <dgm:spPr/>
      <dgm:t>
        <a:bodyPr/>
        <a:lstStyle/>
        <a:p>
          <a:r>
            <a:rPr lang="en-US" sz="1000" noProof="0" dirty="0">
              <a:solidFill>
                <a:schemeClr val="tx2">
                  <a:lumMod val="50000"/>
                </a:schemeClr>
              </a:solidFill>
              <a:latin typeface="Arial Nova" panose="020B0504020202020204" pitchFamily="34" charset="0"/>
            </a:rPr>
            <a:t>Execution of dedicated routines when a DR request is received </a:t>
          </a:r>
        </a:p>
      </dgm:t>
    </dgm:pt>
    <dgm:pt modelId="{29122772-8B74-46F9-A8D5-1C41C7E485C4}" type="parTrans" cxnId="{1D6FF757-F42A-4E23-B78F-AFBC6E477FE2}">
      <dgm:prSet/>
      <dgm:spPr/>
      <dgm:t>
        <a:bodyPr/>
        <a:lstStyle/>
        <a:p>
          <a:endParaRPr lang="es-ES">
            <a:solidFill>
              <a:schemeClr val="tx2">
                <a:lumMod val="50000"/>
              </a:schemeClr>
            </a:solidFill>
            <a:latin typeface="Arial Nova" panose="020B0504020202020204" pitchFamily="34" charset="0"/>
          </a:endParaRPr>
        </a:p>
      </dgm:t>
    </dgm:pt>
    <dgm:pt modelId="{BA906619-DB43-46D9-84E0-3A07367CE6D2}" type="sibTrans" cxnId="{1D6FF757-F42A-4E23-B78F-AFBC6E477FE2}">
      <dgm:prSet/>
      <dgm:spPr/>
      <dgm:t>
        <a:bodyPr/>
        <a:lstStyle/>
        <a:p>
          <a:endParaRPr lang="es-ES">
            <a:solidFill>
              <a:schemeClr val="tx2">
                <a:lumMod val="50000"/>
              </a:schemeClr>
            </a:solidFill>
            <a:latin typeface="Arial Nova" panose="020B0504020202020204" pitchFamily="34" charset="0"/>
          </a:endParaRPr>
        </a:p>
      </dgm:t>
    </dgm:pt>
    <dgm:pt modelId="{BC803DB7-F0AB-4DD0-B7D5-D9F3FD6D1848}">
      <dgm:prSet custT="1"/>
      <dgm:spPr/>
      <dgm:t>
        <a:bodyPr/>
        <a:lstStyle/>
        <a:p>
          <a:r>
            <a:rPr lang="en-US" sz="1000" noProof="0" dirty="0">
              <a:solidFill>
                <a:schemeClr val="tx2">
                  <a:lumMod val="50000"/>
                </a:schemeClr>
              </a:solidFill>
              <a:latin typeface="Arial Nova" panose="020B0504020202020204" pitchFamily="34" charset="0"/>
            </a:rPr>
            <a:t>Detect, Identify, and Locate Faults. </a:t>
          </a:r>
        </a:p>
      </dgm:t>
    </dgm:pt>
    <dgm:pt modelId="{E54EB3A6-F162-48F3-A6FC-B49BFD79A89D}" type="sibTrans" cxnId="{343DB884-8B4F-4A13-87C6-05581A4EDEF2}">
      <dgm:prSet/>
      <dgm:spPr/>
      <dgm:t>
        <a:bodyPr/>
        <a:lstStyle/>
        <a:p>
          <a:endParaRPr lang="es-ES">
            <a:solidFill>
              <a:schemeClr val="tx2">
                <a:lumMod val="50000"/>
              </a:schemeClr>
            </a:solidFill>
            <a:latin typeface="Arial Nova" panose="020B0504020202020204" pitchFamily="34" charset="0"/>
          </a:endParaRPr>
        </a:p>
      </dgm:t>
    </dgm:pt>
    <dgm:pt modelId="{ECA2B0C9-CFE6-491C-AC1B-8424DF1CA10B}" type="parTrans" cxnId="{343DB884-8B4F-4A13-87C6-05581A4EDEF2}">
      <dgm:prSet/>
      <dgm:spPr/>
      <dgm:t>
        <a:bodyPr/>
        <a:lstStyle/>
        <a:p>
          <a:endParaRPr lang="es-ES">
            <a:solidFill>
              <a:schemeClr val="tx2">
                <a:lumMod val="50000"/>
              </a:schemeClr>
            </a:solidFill>
            <a:latin typeface="Arial Nova" panose="020B0504020202020204" pitchFamily="34" charset="0"/>
          </a:endParaRPr>
        </a:p>
      </dgm:t>
    </dgm:pt>
    <dgm:pt modelId="{8CED38CC-4A86-4D93-98DE-3C04608123B2}">
      <dgm:prSet custT="1"/>
      <dgm:spPr/>
      <dgm:t>
        <a:bodyPr/>
        <a:lstStyle/>
        <a:p>
          <a:r>
            <a:rPr lang="en-US" sz="1000" noProof="0" dirty="0">
              <a:solidFill>
                <a:schemeClr val="tx2">
                  <a:lumMod val="50000"/>
                </a:schemeClr>
              </a:solidFill>
              <a:latin typeface="Arial Nova" panose="020B0504020202020204" pitchFamily="34" charset="0"/>
            </a:rPr>
            <a:t>Correlate PQ event/Fault Events/ EMS operation logs </a:t>
          </a:r>
          <a:endParaRPr lang="es-ES" sz="1000" noProof="0" dirty="0">
            <a:solidFill>
              <a:schemeClr val="tx2">
                <a:lumMod val="50000"/>
              </a:schemeClr>
            </a:solidFill>
            <a:latin typeface="Arial Nova" panose="020B0504020202020204" pitchFamily="34" charset="0"/>
          </a:endParaRPr>
        </a:p>
      </dgm:t>
    </dgm:pt>
    <dgm:pt modelId="{221D8DE5-DCB1-47BD-A66D-D8196D3269FA}" type="parTrans" cxnId="{C481F31D-0CDA-4315-AD52-95A42400959C}">
      <dgm:prSet/>
      <dgm:spPr/>
      <dgm:t>
        <a:bodyPr/>
        <a:lstStyle/>
        <a:p>
          <a:endParaRPr lang="es-ES">
            <a:latin typeface="Arial Nova" panose="020B0504020202020204" pitchFamily="34" charset="0"/>
          </a:endParaRPr>
        </a:p>
      </dgm:t>
    </dgm:pt>
    <dgm:pt modelId="{EB57199C-B273-494F-B4EF-DEC707DD7419}" type="sibTrans" cxnId="{C481F31D-0CDA-4315-AD52-95A42400959C}">
      <dgm:prSet/>
      <dgm:spPr/>
      <dgm:t>
        <a:bodyPr/>
        <a:lstStyle/>
        <a:p>
          <a:endParaRPr lang="es-ES">
            <a:latin typeface="Arial Nova" panose="020B0504020202020204" pitchFamily="34" charset="0"/>
          </a:endParaRPr>
        </a:p>
      </dgm:t>
    </dgm:pt>
    <dgm:pt modelId="{A9376044-3B68-4000-81C2-D1CB60E75D40}" type="pres">
      <dgm:prSet presAssocID="{B8767C79-3BA1-4003-AB3C-680619B28496}" presName="Name0" presStyleCnt="0">
        <dgm:presLayoutVars>
          <dgm:chMax val="7"/>
          <dgm:chPref val="7"/>
          <dgm:dir/>
          <dgm:animOne val="branch"/>
          <dgm:animLvl val="lvl"/>
        </dgm:presLayoutVars>
      </dgm:prSet>
      <dgm:spPr/>
      <dgm:t>
        <a:bodyPr/>
        <a:lstStyle/>
        <a:p>
          <a:endParaRPr lang="es-ES"/>
        </a:p>
      </dgm:t>
    </dgm:pt>
    <dgm:pt modelId="{67767578-00B5-4265-9320-F48ADF706905}" type="pres">
      <dgm:prSet presAssocID="{06B1BA7A-7BEC-4332-92C1-3934CBE86332}" presName="ParentComposite" presStyleCnt="0"/>
      <dgm:spPr/>
    </dgm:pt>
    <dgm:pt modelId="{43CD1CD3-D07B-4A07-8E6B-9DC04C49E104}" type="pres">
      <dgm:prSet presAssocID="{06B1BA7A-7BEC-4332-92C1-3934CBE86332}" presName="Chord" presStyleLbl="bgShp" presStyleIdx="0" presStyleCnt="3"/>
      <dgm:spPr/>
    </dgm:pt>
    <dgm:pt modelId="{DA51BF68-0A1A-415C-9E58-F857AE9A0896}" type="pres">
      <dgm:prSet presAssocID="{06B1BA7A-7BEC-4332-92C1-3934CBE86332}" presName="Pie" presStyleLbl="alignNode1" presStyleIdx="0" presStyleCnt="3"/>
      <dgm:spPr/>
    </dgm:pt>
    <dgm:pt modelId="{38E73EB1-6D13-48FF-9FFB-DB921A113686}" type="pres">
      <dgm:prSet presAssocID="{06B1BA7A-7BEC-4332-92C1-3934CBE86332}" presName="Parent" presStyleLbl="revTx" presStyleIdx="0" presStyleCnt="6">
        <dgm:presLayoutVars>
          <dgm:chMax val="1"/>
          <dgm:chPref val="1"/>
          <dgm:bulletEnabled val="1"/>
        </dgm:presLayoutVars>
      </dgm:prSet>
      <dgm:spPr/>
      <dgm:t>
        <a:bodyPr/>
        <a:lstStyle/>
        <a:p>
          <a:endParaRPr lang="es-ES"/>
        </a:p>
      </dgm:t>
    </dgm:pt>
    <dgm:pt modelId="{578E6E4E-784A-43D5-9C90-CA91D922B9FE}" type="pres">
      <dgm:prSet presAssocID="{7D91E324-2663-4161-A1CF-0AFFFE03A74F}" presName="negSibTrans" presStyleCnt="0"/>
      <dgm:spPr/>
    </dgm:pt>
    <dgm:pt modelId="{0E96217F-114F-422E-B955-C985D3828E95}" type="pres">
      <dgm:prSet presAssocID="{06B1BA7A-7BEC-4332-92C1-3934CBE86332}" presName="composite" presStyleCnt="0"/>
      <dgm:spPr/>
    </dgm:pt>
    <dgm:pt modelId="{BBD685FB-643F-478B-B916-9601778BB595}" type="pres">
      <dgm:prSet presAssocID="{06B1BA7A-7BEC-4332-92C1-3934CBE86332}" presName="Child" presStyleLbl="revTx" presStyleIdx="1" presStyleCnt="6">
        <dgm:presLayoutVars>
          <dgm:chMax val="0"/>
          <dgm:chPref val="0"/>
          <dgm:bulletEnabled val="1"/>
        </dgm:presLayoutVars>
      </dgm:prSet>
      <dgm:spPr/>
      <dgm:t>
        <a:bodyPr/>
        <a:lstStyle/>
        <a:p>
          <a:endParaRPr lang="es-ES"/>
        </a:p>
      </dgm:t>
    </dgm:pt>
    <dgm:pt modelId="{06036364-D0B4-45F9-B2E1-382CB6FE5310}" type="pres">
      <dgm:prSet presAssocID="{F038F846-975E-4DFF-98ED-48878115CD55}" presName="sibTrans" presStyleCnt="0"/>
      <dgm:spPr/>
    </dgm:pt>
    <dgm:pt modelId="{1C418D4C-6E4A-42FF-AF8C-1793609BD9C9}" type="pres">
      <dgm:prSet presAssocID="{02CED292-64FE-468F-95F3-FC664D064956}" presName="ParentComposite" presStyleCnt="0"/>
      <dgm:spPr/>
    </dgm:pt>
    <dgm:pt modelId="{92CDC913-7650-4785-A28D-BB6491751737}" type="pres">
      <dgm:prSet presAssocID="{02CED292-64FE-468F-95F3-FC664D064956}" presName="Chord" presStyleLbl="bgShp" presStyleIdx="1" presStyleCnt="3"/>
      <dgm:spPr/>
    </dgm:pt>
    <dgm:pt modelId="{E1EA9E18-E58A-4DB2-A9B9-46C308C47EE0}" type="pres">
      <dgm:prSet presAssocID="{02CED292-64FE-468F-95F3-FC664D064956}" presName="Pie" presStyleLbl="alignNode1" presStyleIdx="1" presStyleCnt="3"/>
      <dgm:spPr/>
    </dgm:pt>
    <dgm:pt modelId="{B7CE0C90-3E08-4079-B504-AB8330E559AF}" type="pres">
      <dgm:prSet presAssocID="{02CED292-64FE-468F-95F3-FC664D064956}" presName="Parent" presStyleLbl="revTx" presStyleIdx="2" presStyleCnt="6">
        <dgm:presLayoutVars>
          <dgm:chMax val="1"/>
          <dgm:chPref val="1"/>
          <dgm:bulletEnabled val="1"/>
        </dgm:presLayoutVars>
      </dgm:prSet>
      <dgm:spPr/>
      <dgm:t>
        <a:bodyPr/>
        <a:lstStyle/>
        <a:p>
          <a:endParaRPr lang="es-ES"/>
        </a:p>
      </dgm:t>
    </dgm:pt>
    <dgm:pt modelId="{809AA0DE-66F9-4D34-BC42-E656546F29D8}" type="pres">
      <dgm:prSet presAssocID="{F6409001-16B1-4A9C-B7C9-258325DDB0B3}" presName="negSibTrans" presStyleCnt="0"/>
      <dgm:spPr/>
    </dgm:pt>
    <dgm:pt modelId="{5CCF4C51-EBDF-42D5-B8F2-7C39A6ED7000}" type="pres">
      <dgm:prSet presAssocID="{02CED292-64FE-468F-95F3-FC664D064956}" presName="composite" presStyleCnt="0"/>
      <dgm:spPr/>
    </dgm:pt>
    <dgm:pt modelId="{FEDA73BF-BD25-4CED-93BD-978E0C88C1B0}" type="pres">
      <dgm:prSet presAssocID="{02CED292-64FE-468F-95F3-FC664D064956}" presName="Child" presStyleLbl="revTx" presStyleIdx="3" presStyleCnt="6" custScaleX="102508">
        <dgm:presLayoutVars>
          <dgm:chMax val="0"/>
          <dgm:chPref val="0"/>
          <dgm:bulletEnabled val="1"/>
        </dgm:presLayoutVars>
      </dgm:prSet>
      <dgm:spPr/>
      <dgm:t>
        <a:bodyPr/>
        <a:lstStyle/>
        <a:p>
          <a:endParaRPr lang="es-ES"/>
        </a:p>
      </dgm:t>
    </dgm:pt>
    <dgm:pt modelId="{552FDCC5-D583-458E-88E5-8EAB95A71795}" type="pres">
      <dgm:prSet presAssocID="{3E7C545F-4ACD-4DE7-AE48-34E1A984531F}" presName="sibTrans" presStyleCnt="0"/>
      <dgm:spPr/>
    </dgm:pt>
    <dgm:pt modelId="{0D9DC236-4AE0-4994-9B34-46F9176193FD}" type="pres">
      <dgm:prSet presAssocID="{141D1206-C056-4F42-A1EE-4A8BEFF6BE44}" presName="ParentComposite" presStyleCnt="0"/>
      <dgm:spPr/>
    </dgm:pt>
    <dgm:pt modelId="{5C57B70C-C94D-4662-9C84-2ACD9046D008}" type="pres">
      <dgm:prSet presAssocID="{141D1206-C056-4F42-A1EE-4A8BEFF6BE44}" presName="Chord" presStyleLbl="bgShp" presStyleIdx="2" presStyleCnt="3"/>
      <dgm:spPr/>
    </dgm:pt>
    <dgm:pt modelId="{6CE2FF12-C886-4E39-B632-5D69CE67F953}" type="pres">
      <dgm:prSet presAssocID="{141D1206-C056-4F42-A1EE-4A8BEFF6BE44}" presName="Pie" presStyleLbl="alignNode1" presStyleIdx="2" presStyleCnt="3"/>
      <dgm:spPr/>
    </dgm:pt>
    <dgm:pt modelId="{83E157CE-6826-42E0-8398-29B597FEB873}" type="pres">
      <dgm:prSet presAssocID="{141D1206-C056-4F42-A1EE-4A8BEFF6BE44}" presName="Parent" presStyleLbl="revTx" presStyleIdx="4" presStyleCnt="6">
        <dgm:presLayoutVars>
          <dgm:chMax val="1"/>
          <dgm:chPref val="1"/>
          <dgm:bulletEnabled val="1"/>
        </dgm:presLayoutVars>
      </dgm:prSet>
      <dgm:spPr/>
      <dgm:t>
        <a:bodyPr/>
        <a:lstStyle/>
        <a:p>
          <a:endParaRPr lang="es-ES"/>
        </a:p>
      </dgm:t>
    </dgm:pt>
    <dgm:pt modelId="{27494096-EE82-4F16-BB26-A00C23D76FAE}" type="pres">
      <dgm:prSet presAssocID="{BD292583-126C-4FA0-8707-2A4CAA0C1D3C}" presName="negSibTrans" presStyleCnt="0"/>
      <dgm:spPr/>
    </dgm:pt>
    <dgm:pt modelId="{FF2AB984-F2D1-4B4C-B019-520D258DA5FD}" type="pres">
      <dgm:prSet presAssocID="{141D1206-C056-4F42-A1EE-4A8BEFF6BE44}" presName="composite" presStyleCnt="0"/>
      <dgm:spPr/>
    </dgm:pt>
    <dgm:pt modelId="{C573967F-FDBE-4BAB-A585-F23A7DAC9874}" type="pres">
      <dgm:prSet presAssocID="{141D1206-C056-4F42-A1EE-4A8BEFF6BE44}" presName="Child" presStyleLbl="revTx" presStyleIdx="5" presStyleCnt="6">
        <dgm:presLayoutVars>
          <dgm:chMax val="0"/>
          <dgm:chPref val="0"/>
          <dgm:bulletEnabled val="1"/>
        </dgm:presLayoutVars>
      </dgm:prSet>
      <dgm:spPr/>
      <dgm:t>
        <a:bodyPr/>
        <a:lstStyle/>
        <a:p>
          <a:endParaRPr lang="es-ES"/>
        </a:p>
      </dgm:t>
    </dgm:pt>
  </dgm:ptLst>
  <dgm:cxnLst>
    <dgm:cxn modelId="{DB59E958-06CD-45E5-BC0F-49B61658561C}" type="presOf" srcId="{8790D25B-331C-43C0-8CA3-692972750860}" destId="{C573967F-FDBE-4BAB-A585-F23A7DAC9874}" srcOrd="0" destOrd="1" presId="urn:microsoft.com/office/officeart/2009/3/layout/PieProcess"/>
    <dgm:cxn modelId="{C6BA1A31-8A14-4172-97B5-0068A8F216F5}" srcId="{06B1BA7A-7BEC-4332-92C1-3934CBE86332}" destId="{7D6DC765-70A6-4EC6-918E-7F71782798D0}" srcOrd="2" destOrd="0" parTransId="{F9C2C7C5-4A4A-4277-833F-B9401165D22A}" sibTransId="{5C61AC46-D697-42BF-8D29-CB1D2AFA71B2}"/>
    <dgm:cxn modelId="{7703BA08-13CE-4204-A671-9279B9148933}" srcId="{02CED292-64FE-468F-95F3-FC664D064956}" destId="{17E50291-320F-43FF-B23E-7FFBC08086DF}" srcOrd="1" destOrd="0" parTransId="{72D504AA-11AC-43D8-9939-EC47155F873E}" sibTransId="{73E3151B-2791-4D87-84AE-70C9B5C274A0}"/>
    <dgm:cxn modelId="{48651017-B949-410D-B498-D5BB8ABB9591}" srcId="{06B1BA7A-7BEC-4332-92C1-3934CBE86332}" destId="{0F230D47-AE23-43E9-9DDF-3C3A0B76BA7A}" srcOrd="1" destOrd="0" parTransId="{AABF7C91-9620-465F-A5E3-DFCC4A93B8D7}" sibTransId="{C8B0CD86-36FE-4E2C-B446-F4084447DF02}"/>
    <dgm:cxn modelId="{C481F31D-0CDA-4315-AD52-95A42400959C}" srcId="{02CED292-64FE-468F-95F3-FC664D064956}" destId="{8CED38CC-4A86-4D93-98DE-3C04608123B2}" srcOrd="4" destOrd="0" parTransId="{221D8DE5-DCB1-47BD-A66D-D8196D3269FA}" sibTransId="{EB57199C-B273-494F-B4EF-DEC707DD7419}"/>
    <dgm:cxn modelId="{1D6FF757-F42A-4E23-B78F-AFBC6E477FE2}" srcId="{141D1206-C056-4F42-A1EE-4A8BEFF6BE44}" destId="{DDE0C671-2315-47CF-AF2A-F874CC5FFBF1}" srcOrd="2" destOrd="0" parTransId="{29122772-8B74-46F9-A8D5-1C41C7E485C4}" sibTransId="{BA906619-DB43-46D9-84E0-3A07367CE6D2}"/>
    <dgm:cxn modelId="{393DA5DF-FECE-47F7-9782-6590177A1CAB}" type="presOf" srcId="{0F230D47-AE23-43E9-9DDF-3C3A0B76BA7A}" destId="{BBD685FB-643F-478B-B916-9601778BB595}" srcOrd="0" destOrd="1" presId="urn:microsoft.com/office/officeart/2009/3/layout/PieProcess"/>
    <dgm:cxn modelId="{A1AB47F7-5955-4358-909B-47B415905948}" srcId="{141D1206-C056-4F42-A1EE-4A8BEFF6BE44}" destId="{8790D25B-331C-43C0-8CA3-692972750860}" srcOrd="1" destOrd="0" parTransId="{34640A0C-3953-4714-98F7-4A80AF936D03}" sibTransId="{B6450265-A708-4E69-A099-01114185F9EB}"/>
    <dgm:cxn modelId="{DC12A03D-10F4-4ACC-9CE9-408961A389F7}" type="presOf" srcId="{755D434D-507E-42B7-83F4-A34E48A55B15}" destId="{BBD685FB-643F-478B-B916-9601778BB595}" srcOrd="0" destOrd="3" presId="urn:microsoft.com/office/officeart/2009/3/layout/PieProcess"/>
    <dgm:cxn modelId="{1741AE5F-5FB5-491F-9D6A-405B48DDE12B}" srcId="{B8767C79-3BA1-4003-AB3C-680619B28496}" destId="{06B1BA7A-7BEC-4332-92C1-3934CBE86332}" srcOrd="0" destOrd="0" parTransId="{D12B7950-18C5-4B1A-919D-24CC42B81E08}" sibTransId="{F038F846-975E-4DFF-98ED-48878115CD55}"/>
    <dgm:cxn modelId="{43D12677-ED01-44E1-B62C-EE3897F68370}" type="presOf" srcId="{141D1206-C056-4F42-A1EE-4A8BEFF6BE44}" destId="{83E157CE-6826-42E0-8398-29B597FEB873}" srcOrd="0" destOrd="0" presId="urn:microsoft.com/office/officeart/2009/3/layout/PieProcess"/>
    <dgm:cxn modelId="{DDEF95AA-29CE-43BC-9A28-8C4FE011A8F6}" srcId="{06B1BA7A-7BEC-4332-92C1-3934CBE86332}" destId="{755D434D-507E-42B7-83F4-A34E48A55B15}" srcOrd="3" destOrd="0" parTransId="{409F79DB-570E-46DB-9374-279D8555A53A}" sibTransId="{08572A6F-699A-4636-AC85-67578194838C}"/>
    <dgm:cxn modelId="{C25503A9-C412-4D06-B971-343CB9A2FD8E}" type="presOf" srcId="{D3E270D9-EA07-40C8-9F40-E08BDF358E8C}" destId="{C573967F-FDBE-4BAB-A585-F23A7DAC9874}" srcOrd="0" destOrd="0" presId="urn:microsoft.com/office/officeart/2009/3/layout/PieProcess"/>
    <dgm:cxn modelId="{BFFD5E77-DD2C-4396-9B27-01509395AB46}" srcId="{141D1206-C056-4F42-A1EE-4A8BEFF6BE44}" destId="{D3E270D9-EA07-40C8-9F40-E08BDF358E8C}" srcOrd="0" destOrd="0" parTransId="{F2F272AA-9B61-44E4-AE68-7FF11A01680B}" sibTransId="{BD292583-126C-4FA0-8707-2A4CAA0C1D3C}"/>
    <dgm:cxn modelId="{36C0CB99-2C75-4F75-A6CA-D33D4242AF67}" type="presOf" srcId="{7D6DC765-70A6-4EC6-918E-7F71782798D0}" destId="{BBD685FB-643F-478B-B916-9601778BB595}" srcOrd="0" destOrd="2" presId="urn:microsoft.com/office/officeart/2009/3/layout/PieProcess"/>
    <dgm:cxn modelId="{89BC4EE5-327E-4FB1-9025-0B23C1849DFD}" type="presOf" srcId="{DDE0C671-2315-47CF-AF2A-F874CC5FFBF1}" destId="{C573967F-FDBE-4BAB-A585-F23A7DAC9874}" srcOrd="0" destOrd="2" presId="urn:microsoft.com/office/officeart/2009/3/layout/PieProcess"/>
    <dgm:cxn modelId="{69183B3B-50E2-4E96-B35A-CF18EA044AB1}" type="presOf" srcId="{D4B7781E-5887-4F67-A2F3-FC90830B3DD2}" destId="{FEDA73BF-BD25-4CED-93BD-978E0C88C1B0}" srcOrd="0" destOrd="2" presId="urn:microsoft.com/office/officeart/2009/3/layout/PieProcess"/>
    <dgm:cxn modelId="{343DB884-8B4F-4A13-87C6-05581A4EDEF2}" srcId="{02CED292-64FE-468F-95F3-FC664D064956}" destId="{BC803DB7-F0AB-4DD0-B7D5-D9F3FD6D1848}" srcOrd="3" destOrd="0" parTransId="{ECA2B0C9-CFE6-491C-AC1B-8424DF1CA10B}" sibTransId="{E54EB3A6-F162-48F3-A6FC-B49BFD79A89D}"/>
    <dgm:cxn modelId="{52CA607C-737E-4E8E-9463-30660C0F7FD6}" srcId="{B8767C79-3BA1-4003-AB3C-680619B28496}" destId="{141D1206-C056-4F42-A1EE-4A8BEFF6BE44}" srcOrd="2" destOrd="0" parTransId="{8FB0D77B-4818-49F8-8F81-6FE152DC2454}" sibTransId="{FB88F6CF-503A-4F4E-B367-65651E43BD66}"/>
    <dgm:cxn modelId="{190E900E-9739-498C-8D5A-757C2D06E76E}" type="presOf" srcId="{06B1BA7A-7BEC-4332-92C1-3934CBE86332}" destId="{38E73EB1-6D13-48FF-9FFB-DB921A113686}" srcOrd="0" destOrd="0" presId="urn:microsoft.com/office/officeart/2009/3/layout/PieProcess"/>
    <dgm:cxn modelId="{2098DB63-102D-4999-89B4-FDE7F3D31F00}" type="presOf" srcId="{4CF9E7EF-83A5-428D-9871-F8BA6899935D}" destId="{BBD685FB-643F-478B-B916-9601778BB595}" srcOrd="0" destOrd="0" presId="urn:microsoft.com/office/officeart/2009/3/layout/PieProcess"/>
    <dgm:cxn modelId="{3C1E5FC7-C874-4FB3-ADD7-8136ED584602}" type="presOf" srcId="{17E50291-320F-43FF-B23E-7FFBC08086DF}" destId="{FEDA73BF-BD25-4CED-93BD-978E0C88C1B0}" srcOrd="0" destOrd="1" presId="urn:microsoft.com/office/officeart/2009/3/layout/PieProcess"/>
    <dgm:cxn modelId="{F99F90A6-B9C3-48E6-93C7-A228A5182734}" srcId="{B8767C79-3BA1-4003-AB3C-680619B28496}" destId="{02CED292-64FE-468F-95F3-FC664D064956}" srcOrd="1" destOrd="0" parTransId="{A3E5284C-57E5-4158-BF50-66F37947DAFA}" sibTransId="{3E7C545F-4ACD-4DE7-AE48-34E1A984531F}"/>
    <dgm:cxn modelId="{E064122A-7123-4B2E-BCBD-894DC32163E6}" srcId="{02CED292-64FE-468F-95F3-FC664D064956}" destId="{D4B7781E-5887-4F67-A2F3-FC90830B3DD2}" srcOrd="2" destOrd="0" parTransId="{7B67E3CF-58C5-428B-BF4F-A46AB9F112AC}" sibTransId="{A3B3933A-8956-4D92-8CD7-36464EED8F74}"/>
    <dgm:cxn modelId="{BFB01E07-5A49-448C-AC72-8B50A6C40C59}" type="presOf" srcId="{81AFCBAC-FCBE-4401-9F55-99FA0E45C306}" destId="{FEDA73BF-BD25-4CED-93BD-978E0C88C1B0}" srcOrd="0" destOrd="0" presId="urn:microsoft.com/office/officeart/2009/3/layout/PieProcess"/>
    <dgm:cxn modelId="{149D8C4B-FF82-43D1-86CC-A6EB9537F142}" type="presOf" srcId="{02CED292-64FE-468F-95F3-FC664D064956}" destId="{B7CE0C90-3E08-4079-B504-AB8330E559AF}" srcOrd="0" destOrd="0" presId="urn:microsoft.com/office/officeart/2009/3/layout/PieProcess"/>
    <dgm:cxn modelId="{EF8138E9-EFF8-400C-8E6C-03E903B560B2}" type="presOf" srcId="{8CED38CC-4A86-4D93-98DE-3C04608123B2}" destId="{FEDA73BF-BD25-4CED-93BD-978E0C88C1B0}" srcOrd="0" destOrd="4" presId="urn:microsoft.com/office/officeart/2009/3/layout/PieProcess"/>
    <dgm:cxn modelId="{BC3D2DB1-60E7-47A4-885C-D839325F4B57}" srcId="{02CED292-64FE-468F-95F3-FC664D064956}" destId="{81AFCBAC-FCBE-4401-9F55-99FA0E45C306}" srcOrd="0" destOrd="0" parTransId="{509B066B-1511-4CD7-9210-0EE31234D5C0}" sibTransId="{F6409001-16B1-4A9C-B7C9-258325DDB0B3}"/>
    <dgm:cxn modelId="{B149CB5C-43E2-4759-B785-919A22A0AF63}" type="presOf" srcId="{BC803DB7-F0AB-4DD0-B7D5-D9F3FD6D1848}" destId="{FEDA73BF-BD25-4CED-93BD-978E0C88C1B0}" srcOrd="0" destOrd="3" presId="urn:microsoft.com/office/officeart/2009/3/layout/PieProcess"/>
    <dgm:cxn modelId="{1086156B-A29E-4C5B-B97C-451F3B1D659F}" srcId="{06B1BA7A-7BEC-4332-92C1-3934CBE86332}" destId="{4CF9E7EF-83A5-428D-9871-F8BA6899935D}" srcOrd="0" destOrd="0" parTransId="{58FFC974-FA36-4CAF-9E5E-CEA7A04AF397}" sibTransId="{7D91E324-2663-4161-A1CF-0AFFFE03A74F}"/>
    <dgm:cxn modelId="{F2BCB696-85B8-44ED-9778-A0FA30CFF4DA}" type="presOf" srcId="{B8767C79-3BA1-4003-AB3C-680619B28496}" destId="{A9376044-3B68-4000-81C2-D1CB60E75D40}" srcOrd="0" destOrd="0" presId="urn:microsoft.com/office/officeart/2009/3/layout/PieProcess"/>
    <dgm:cxn modelId="{5B61C5CB-B522-4D74-B0DC-105517AEE548}" type="presParOf" srcId="{A9376044-3B68-4000-81C2-D1CB60E75D40}" destId="{67767578-00B5-4265-9320-F48ADF706905}" srcOrd="0" destOrd="0" presId="urn:microsoft.com/office/officeart/2009/3/layout/PieProcess"/>
    <dgm:cxn modelId="{A0D5A702-EEB0-403F-82B4-98D6875E686E}" type="presParOf" srcId="{67767578-00B5-4265-9320-F48ADF706905}" destId="{43CD1CD3-D07B-4A07-8E6B-9DC04C49E104}" srcOrd="0" destOrd="0" presId="urn:microsoft.com/office/officeart/2009/3/layout/PieProcess"/>
    <dgm:cxn modelId="{3D5B36AE-58FB-48C3-8669-AC9544C74A30}" type="presParOf" srcId="{67767578-00B5-4265-9320-F48ADF706905}" destId="{DA51BF68-0A1A-415C-9E58-F857AE9A0896}" srcOrd="1" destOrd="0" presId="urn:microsoft.com/office/officeart/2009/3/layout/PieProcess"/>
    <dgm:cxn modelId="{72759DE3-D9EA-4C81-83CA-5529BB0337D0}" type="presParOf" srcId="{67767578-00B5-4265-9320-F48ADF706905}" destId="{38E73EB1-6D13-48FF-9FFB-DB921A113686}" srcOrd="2" destOrd="0" presId="urn:microsoft.com/office/officeart/2009/3/layout/PieProcess"/>
    <dgm:cxn modelId="{F654EFF2-BB05-4870-A5B6-56B740105D58}" type="presParOf" srcId="{A9376044-3B68-4000-81C2-D1CB60E75D40}" destId="{578E6E4E-784A-43D5-9C90-CA91D922B9FE}" srcOrd="1" destOrd="0" presId="urn:microsoft.com/office/officeart/2009/3/layout/PieProcess"/>
    <dgm:cxn modelId="{F843D5A5-4034-4EC1-A725-A6F304101D21}" type="presParOf" srcId="{A9376044-3B68-4000-81C2-D1CB60E75D40}" destId="{0E96217F-114F-422E-B955-C985D3828E95}" srcOrd="2" destOrd="0" presId="urn:microsoft.com/office/officeart/2009/3/layout/PieProcess"/>
    <dgm:cxn modelId="{68ADE6FE-5D45-429E-B866-8F6641DBF155}" type="presParOf" srcId="{0E96217F-114F-422E-B955-C985D3828E95}" destId="{BBD685FB-643F-478B-B916-9601778BB595}" srcOrd="0" destOrd="0" presId="urn:microsoft.com/office/officeart/2009/3/layout/PieProcess"/>
    <dgm:cxn modelId="{24071E34-B6CB-4E3B-8A2A-ED1DBAB76EEF}" type="presParOf" srcId="{A9376044-3B68-4000-81C2-D1CB60E75D40}" destId="{06036364-D0B4-45F9-B2E1-382CB6FE5310}" srcOrd="3" destOrd="0" presId="urn:microsoft.com/office/officeart/2009/3/layout/PieProcess"/>
    <dgm:cxn modelId="{F5262434-03AE-4897-BEF1-8C4342D03C3F}" type="presParOf" srcId="{A9376044-3B68-4000-81C2-D1CB60E75D40}" destId="{1C418D4C-6E4A-42FF-AF8C-1793609BD9C9}" srcOrd="4" destOrd="0" presId="urn:microsoft.com/office/officeart/2009/3/layout/PieProcess"/>
    <dgm:cxn modelId="{704DF5E1-B123-4BD0-B938-F09CA9BB6901}" type="presParOf" srcId="{1C418D4C-6E4A-42FF-AF8C-1793609BD9C9}" destId="{92CDC913-7650-4785-A28D-BB6491751737}" srcOrd="0" destOrd="0" presId="urn:microsoft.com/office/officeart/2009/3/layout/PieProcess"/>
    <dgm:cxn modelId="{1E3A009D-F877-47A8-B794-FC1B0108152B}" type="presParOf" srcId="{1C418D4C-6E4A-42FF-AF8C-1793609BD9C9}" destId="{E1EA9E18-E58A-4DB2-A9B9-46C308C47EE0}" srcOrd="1" destOrd="0" presId="urn:microsoft.com/office/officeart/2009/3/layout/PieProcess"/>
    <dgm:cxn modelId="{DD0E9743-F696-4187-8C8E-1E62CEF11CB5}" type="presParOf" srcId="{1C418D4C-6E4A-42FF-AF8C-1793609BD9C9}" destId="{B7CE0C90-3E08-4079-B504-AB8330E559AF}" srcOrd="2" destOrd="0" presId="urn:microsoft.com/office/officeart/2009/3/layout/PieProcess"/>
    <dgm:cxn modelId="{99FFBD79-D44B-4C3D-824F-B7FF9F9398AC}" type="presParOf" srcId="{A9376044-3B68-4000-81C2-D1CB60E75D40}" destId="{809AA0DE-66F9-4D34-BC42-E656546F29D8}" srcOrd="5" destOrd="0" presId="urn:microsoft.com/office/officeart/2009/3/layout/PieProcess"/>
    <dgm:cxn modelId="{CA1474BB-DD53-4E09-A3A3-448CF8A251B8}" type="presParOf" srcId="{A9376044-3B68-4000-81C2-D1CB60E75D40}" destId="{5CCF4C51-EBDF-42D5-B8F2-7C39A6ED7000}" srcOrd="6" destOrd="0" presId="urn:microsoft.com/office/officeart/2009/3/layout/PieProcess"/>
    <dgm:cxn modelId="{31337488-3AD4-4819-95CA-87D30FC43DB3}" type="presParOf" srcId="{5CCF4C51-EBDF-42D5-B8F2-7C39A6ED7000}" destId="{FEDA73BF-BD25-4CED-93BD-978E0C88C1B0}" srcOrd="0" destOrd="0" presId="urn:microsoft.com/office/officeart/2009/3/layout/PieProcess"/>
    <dgm:cxn modelId="{5850A0F4-60AF-470F-A722-BDC4D9623C5D}" type="presParOf" srcId="{A9376044-3B68-4000-81C2-D1CB60E75D40}" destId="{552FDCC5-D583-458E-88E5-8EAB95A71795}" srcOrd="7" destOrd="0" presId="urn:microsoft.com/office/officeart/2009/3/layout/PieProcess"/>
    <dgm:cxn modelId="{6DF522BC-9E7C-4B77-A1FF-566AA011F689}" type="presParOf" srcId="{A9376044-3B68-4000-81C2-D1CB60E75D40}" destId="{0D9DC236-4AE0-4994-9B34-46F9176193FD}" srcOrd="8" destOrd="0" presId="urn:microsoft.com/office/officeart/2009/3/layout/PieProcess"/>
    <dgm:cxn modelId="{CC825DD0-019C-4779-89EC-311C049E5CC7}" type="presParOf" srcId="{0D9DC236-4AE0-4994-9B34-46F9176193FD}" destId="{5C57B70C-C94D-4662-9C84-2ACD9046D008}" srcOrd="0" destOrd="0" presId="urn:microsoft.com/office/officeart/2009/3/layout/PieProcess"/>
    <dgm:cxn modelId="{95E5C4BF-65CF-4614-A615-5558964FB596}" type="presParOf" srcId="{0D9DC236-4AE0-4994-9B34-46F9176193FD}" destId="{6CE2FF12-C886-4E39-B632-5D69CE67F953}" srcOrd="1" destOrd="0" presId="urn:microsoft.com/office/officeart/2009/3/layout/PieProcess"/>
    <dgm:cxn modelId="{5FBE9E98-33A8-4611-873C-3B2BB4CD3AFD}" type="presParOf" srcId="{0D9DC236-4AE0-4994-9B34-46F9176193FD}" destId="{83E157CE-6826-42E0-8398-29B597FEB873}" srcOrd="2" destOrd="0" presId="urn:microsoft.com/office/officeart/2009/3/layout/PieProcess"/>
    <dgm:cxn modelId="{17CBCA23-F882-478E-A583-0E2949A81255}" type="presParOf" srcId="{A9376044-3B68-4000-81C2-D1CB60E75D40}" destId="{27494096-EE82-4F16-BB26-A00C23D76FAE}" srcOrd="9" destOrd="0" presId="urn:microsoft.com/office/officeart/2009/3/layout/PieProcess"/>
    <dgm:cxn modelId="{A4C0F405-ECC3-44C9-88E9-CCA5CC2EEDAA}" type="presParOf" srcId="{A9376044-3B68-4000-81C2-D1CB60E75D40}" destId="{FF2AB984-F2D1-4B4C-B019-520D258DA5FD}" srcOrd="10" destOrd="0" presId="urn:microsoft.com/office/officeart/2009/3/layout/PieProcess"/>
    <dgm:cxn modelId="{3530C9A6-6434-4DC4-9E44-29CAF3FCEC0D}" type="presParOf" srcId="{FF2AB984-F2D1-4B4C-B019-520D258DA5FD}" destId="{C573967F-FDBE-4BAB-A585-F23A7DAC9874}" srcOrd="0" destOrd="0" presId="urn:microsoft.com/office/officeart/2009/3/layout/Pie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9932BF-B6F3-401C-B189-F41476516195}" type="doc">
      <dgm:prSet loTypeId="urn:microsoft.com/office/officeart/2009/3/layout/PieProcess" loCatId="list" qsTypeId="urn:microsoft.com/office/officeart/2005/8/quickstyle/simple4" qsCatId="simple" csTypeId="urn:microsoft.com/office/officeart/2005/8/colors/colorful1" csCatId="colorful" phldr="1"/>
      <dgm:spPr/>
      <dgm:t>
        <a:bodyPr/>
        <a:lstStyle/>
        <a:p>
          <a:endParaRPr lang="es-ES"/>
        </a:p>
      </dgm:t>
    </dgm:pt>
    <dgm:pt modelId="{114BAFC5-F801-42F3-9F52-37FD7D7763E6}">
      <dgm:prSet phldrT="[Texto]"/>
      <dgm:spPr/>
      <dgm:t>
        <a:bodyPr/>
        <a:lstStyle/>
        <a:p>
          <a:r>
            <a:rPr lang="es-ES" b="1" dirty="0" err="1">
              <a:solidFill>
                <a:schemeClr val="tx2">
                  <a:lumMod val="75000"/>
                </a:schemeClr>
              </a:solidFill>
              <a:latin typeface="Arial Nova" panose="020B0504020202020204" pitchFamily="34" charset="0"/>
              <a:cs typeface="Calibri" panose="020F0502020204030204" pitchFamily="34" charset="0"/>
            </a:rPr>
            <a:t>Site</a:t>
          </a:r>
          <a:r>
            <a:rPr lang="es-ES" b="1" dirty="0">
              <a:solidFill>
                <a:schemeClr val="tx2">
                  <a:lumMod val="75000"/>
                </a:schemeClr>
              </a:solidFill>
              <a:latin typeface="Arial Nova" panose="020B0504020202020204" pitchFamily="34" charset="0"/>
              <a:cs typeface="Calibri" panose="020F0502020204030204" pitchFamily="34" charset="0"/>
            </a:rPr>
            <a:t> PQ </a:t>
          </a:r>
          <a:r>
            <a:rPr lang="es-ES" b="1" dirty="0" err="1">
              <a:solidFill>
                <a:schemeClr val="tx2">
                  <a:lumMod val="75000"/>
                </a:schemeClr>
              </a:solidFill>
              <a:latin typeface="Arial Nova" panose="020B0504020202020204" pitchFamily="34" charset="0"/>
              <a:cs typeface="Calibri" panose="020F0502020204030204" pitchFamily="34" charset="0"/>
            </a:rPr>
            <a:t>Reporting</a:t>
          </a:r>
          <a:endParaRPr lang="es-ES" b="1" dirty="0">
            <a:solidFill>
              <a:schemeClr val="tx2">
                <a:lumMod val="75000"/>
              </a:schemeClr>
            </a:solidFill>
            <a:latin typeface="Arial Nova" panose="020B0504020202020204" pitchFamily="34" charset="0"/>
            <a:cs typeface="Calibri" panose="020F0502020204030204" pitchFamily="34" charset="0"/>
          </a:endParaRPr>
        </a:p>
      </dgm:t>
    </dgm:pt>
    <dgm:pt modelId="{DB9DE6A4-7BC8-4548-852B-90735D45DB6D}" type="parTrans" cxnId="{24F94137-1179-4F08-ACEA-274183E5FF03}">
      <dgm:prSet/>
      <dgm:spPr/>
      <dgm:t>
        <a:bodyPr/>
        <a:lstStyle/>
        <a:p>
          <a:endParaRPr lang="es-ES">
            <a:latin typeface="Arial Nova" panose="020B0504020202020204" pitchFamily="34" charset="0"/>
            <a:cs typeface="Calibri" panose="020F0502020204030204" pitchFamily="34" charset="0"/>
          </a:endParaRPr>
        </a:p>
      </dgm:t>
    </dgm:pt>
    <dgm:pt modelId="{E8FB589D-AEDE-4FF8-BB7D-3937A79BC48D}" type="sibTrans" cxnId="{24F94137-1179-4F08-ACEA-274183E5FF03}">
      <dgm:prSet/>
      <dgm:spPr/>
      <dgm:t>
        <a:bodyPr/>
        <a:lstStyle/>
        <a:p>
          <a:endParaRPr lang="es-ES">
            <a:latin typeface="Arial Nova" panose="020B0504020202020204" pitchFamily="34" charset="0"/>
            <a:cs typeface="Calibri" panose="020F0502020204030204" pitchFamily="34" charset="0"/>
          </a:endParaRPr>
        </a:p>
      </dgm:t>
    </dgm:pt>
    <dgm:pt modelId="{94A7DBA1-AE83-42E6-B535-33F670B90D18}">
      <dgm:prSet phldrT="[Texto]"/>
      <dgm:spPr/>
      <dgm:t>
        <a:bodyPr/>
        <a:lstStyle/>
        <a:p>
          <a:r>
            <a:rPr lang="es-ES" b="1" dirty="0" err="1">
              <a:solidFill>
                <a:schemeClr val="accent6">
                  <a:lumMod val="60000"/>
                  <a:lumOff val="40000"/>
                </a:schemeClr>
              </a:solidFill>
              <a:latin typeface="Arial Nova" panose="020B0504020202020204" pitchFamily="34" charset="0"/>
              <a:cs typeface="Calibri" panose="020F0502020204030204" pitchFamily="34" charset="0"/>
            </a:rPr>
            <a:t>Predictive</a:t>
          </a:r>
          <a:r>
            <a:rPr lang="es-ES" b="1" dirty="0">
              <a:solidFill>
                <a:schemeClr val="accent6">
                  <a:lumMod val="60000"/>
                  <a:lumOff val="40000"/>
                </a:schemeClr>
              </a:solidFill>
              <a:latin typeface="Arial Nova" panose="020B0504020202020204" pitchFamily="34" charset="0"/>
              <a:cs typeface="Calibri" panose="020F0502020204030204" pitchFamily="34" charset="0"/>
            </a:rPr>
            <a:t> </a:t>
          </a:r>
          <a:r>
            <a:rPr lang="es-ES" b="1" dirty="0" err="1">
              <a:solidFill>
                <a:schemeClr val="accent6">
                  <a:lumMod val="60000"/>
                  <a:lumOff val="40000"/>
                </a:schemeClr>
              </a:solidFill>
              <a:latin typeface="Arial Nova" panose="020B0504020202020204" pitchFamily="34" charset="0"/>
              <a:cs typeface="Calibri" panose="020F0502020204030204" pitchFamily="34" charset="0"/>
            </a:rPr>
            <a:t>Models</a:t>
          </a:r>
          <a:endParaRPr lang="es-ES" b="1" dirty="0">
            <a:solidFill>
              <a:schemeClr val="accent6">
                <a:lumMod val="60000"/>
                <a:lumOff val="40000"/>
              </a:schemeClr>
            </a:solidFill>
            <a:latin typeface="Arial Nova" panose="020B0504020202020204" pitchFamily="34" charset="0"/>
            <a:cs typeface="Calibri" panose="020F0502020204030204" pitchFamily="34" charset="0"/>
          </a:endParaRPr>
        </a:p>
      </dgm:t>
    </dgm:pt>
    <dgm:pt modelId="{A7CF33C7-5F54-4D0A-96BE-9431546997AF}" type="parTrans" cxnId="{43219CBA-382D-4549-8C7F-F7CC1028FE24}">
      <dgm:prSet/>
      <dgm:spPr/>
      <dgm:t>
        <a:bodyPr/>
        <a:lstStyle/>
        <a:p>
          <a:endParaRPr lang="es-ES">
            <a:latin typeface="Arial Nova" panose="020B0504020202020204" pitchFamily="34" charset="0"/>
            <a:cs typeface="Calibri" panose="020F0502020204030204" pitchFamily="34" charset="0"/>
          </a:endParaRPr>
        </a:p>
      </dgm:t>
    </dgm:pt>
    <dgm:pt modelId="{8AD17FE0-B932-4F61-AA39-DFA775D0C90A}" type="sibTrans" cxnId="{43219CBA-382D-4549-8C7F-F7CC1028FE24}">
      <dgm:prSet/>
      <dgm:spPr/>
      <dgm:t>
        <a:bodyPr/>
        <a:lstStyle/>
        <a:p>
          <a:endParaRPr lang="es-ES">
            <a:latin typeface="Arial Nova" panose="020B0504020202020204" pitchFamily="34" charset="0"/>
            <a:cs typeface="Calibri" panose="020F0502020204030204" pitchFamily="34" charset="0"/>
          </a:endParaRPr>
        </a:p>
      </dgm:t>
    </dgm:pt>
    <dgm:pt modelId="{992CD148-4206-41E0-8641-B6D09B0DC46E}">
      <dgm:prSet phldrT="[Texto]"/>
      <dgm:spPr/>
      <dgm:t>
        <a:bodyPr/>
        <a:lstStyle/>
        <a:p>
          <a:r>
            <a:rPr lang="es-ES" b="1" dirty="0" err="1">
              <a:solidFill>
                <a:schemeClr val="bg2">
                  <a:lumMod val="25000"/>
                </a:schemeClr>
              </a:solidFill>
              <a:latin typeface="Arial Nova" panose="020B0504020202020204" pitchFamily="34" charset="0"/>
              <a:cs typeface="Calibri" panose="020F0502020204030204" pitchFamily="34" charset="0"/>
            </a:rPr>
            <a:t>Prescriptive</a:t>
          </a:r>
          <a:r>
            <a:rPr lang="es-ES" b="1" dirty="0">
              <a:solidFill>
                <a:schemeClr val="bg2">
                  <a:lumMod val="25000"/>
                </a:schemeClr>
              </a:solidFill>
              <a:latin typeface="Arial Nova" panose="020B0504020202020204" pitchFamily="34" charset="0"/>
              <a:cs typeface="Calibri" panose="020F0502020204030204" pitchFamily="34" charset="0"/>
            </a:rPr>
            <a:t> </a:t>
          </a:r>
          <a:r>
            <a:rPr lang="es-ES" b="1" dirty="0" err="1">
              <a:solidFill>
                <a:schemeClr val="bg2">
                  <a:lumMod val="25000"/>
                </a:schemeClr>
              </a:solidFill>
              <a:latin typeface="Arial Nova" panose="020B0504020202020204" pitchFamily="34" charset="0"/>
              <a:cs typeface="Calibri" panose="020F0502020204030204" pitchFamily="34" charset="0"/>
            </a:rPr>
            <a:t>Models</a:t>
          </a:r>
          <a:endParaRPr lang="es-ES" b="1" dirty="0">
            <a:solidFill>
              <a:schemeClr val="bg2">
                <a:lumMod val="25000"/>
              </a:schemeClr>
            </a:solidFill>
            <a:latin typeface="Arial Nova" panose="020B0504020202020204" pitchFamily="34" charset="0"/>
            <a:cs typeface="Calibri" panose="020F0502020204030204" pitchFamily="34" charset="0"/>
          </a:endParaRPr>
        </a:p>
      </dgm:t>
    </dgm:pt>
    <dgm:pt modelId="{D7E9B754-43C9-44B3-9FF1-4557E05AC31F}" type="parTrans" cxnId="{FFC06EBC-B764-4B49-AC10-834D5A9F8122}">
      <dgm:prSet/>
      <dgm:spPr/>
      <dgm:t>
        <a:bodyPr/>
        <a:lstStyle/>
        <a:p>
          <a:endParaRPr lang="es-ES">
            <a:latin typeface="Arial Nova" panose="020B0504020202020204" pitchFamily="34" charset="0"/>
            <a:cs typeface="Calibri" panose="020F0502020204030204" pitchFamily="34" charset="0"/>
          </a:endParaRPr>
        </a:p>
      </dgm:t>
    </dgm:pt>
    <dgm:pt modelId="{71484CC4-5A2E-4177-A539-712FAFB116A0}" type="sibTrans" cxnId="{FFC06EBC-B764-4B49-AC10-834D5A9F8122}">
      <dgm:prSet/>
      <dgm:spPr/>
      <dgm:t>
        <a:bodyPr/>
        <a:lstStyle/>
        <a:p>
          <a:endParaRPr lang="es-ES">
            <a:latin typeface="Arial Nova" panose="020B0504020202020204" pitchFamily="34" charset="0"/>
            <a:cs typeface="Calibri" panose="020F0502020204030204" pitchFamily="34" charset="0"/>
          </a:endParaRPr>
        </a:p>
      </dgm:t>
    </dgm:pt>
    <dgm:pt modelId="{6F871D09-E13B-4449-ADC3-F9BED3DAF95B}">
      <dgm:prSet phldrT="[Texto]"/>
      <dgm:spPr/>
      <dgm:t>
        <a:bodyPr/>
        <a:lstStyle/>
        <a:p>
          <a:r>
            <a:rPr lang="es-ES" b="1" dirty="0">
              <a:latin typeface="Arial Nova" panose="020B0504020202020204" pitchFamily="34" charset="0"/>
              <a:cs typeface="Calibri" panose="020F0502020204030204" pitchFamily="34" charset="0"/>
            </a:rPr>
            <a:t>PQ </a:t>
          </a:r>
          <a:r>
            <a:rPr lang="es-ES" b="1" dirty="0" err="1">
              <a:latin typeface="Arial Nova" panose="020B0504020202020204" pitchFamily="34" charset="0"/>
              <a:cs typeface="Calibri" panose="020F0502020204030204" pitchFamily="34" charset="0"/>
            </a:rPr>
            <a:t>Event</a:t>
          </a:r>
          <a:r>
            <a:rPr lang="es-ES" b="1" dirty="0">
              <a:latin typeface="Arial Nova" panose="020B0504020202020204" pitchFamily="34" charset="0"/>
              <a:cs typeface="Calibri" panose="020F0502020204030204" pitchFamily="34" charset="0"/>
            </a:rPr>
            <a:t> Log</a:t>
          </a:r>
          <a:endParaRPr lang="es-ES" b="1" strike="sngStrike" dirty="0">
            <a:latin typeface="Arial Nova" panose="020B0504020202020204" pitchFamily="34" charset="0"/>
            <a:cs typeface="Calibri" panose="020F0502020204030204" pitchFamily="34" charset="0"/>
          </a:endParaRPr>
        </a:p>
      </dgm:t>
    </dgm:pt>
    <dgm:pt modelId="{4B5D6DE6-50EB-478B-AB8E-A5903C2F463B}" type="parTrans" cxnId="{0D197F87-60A1-47CE-8317-723085E1B7C4}">
      <dgm:prSet/>
      <dgm:spPr/>
      <dgm:t>
        <a:bodyPr/>
        <a:lstStyle/>
        <a:p>
          <a:endParaRPr lang="es-ES">
            <a:latin typeface="Arial Nova" panose="020B0504020202020204" pitchFamily="34" charset="0"/>
            <a:cs typeface="Calibri" panose="020F0502020204030204" pitchFamily="34" charset="0"/>
          </a:endParaRPr>
        </a:p>
      </dgm:t>
    </dgm:pt>
    <dgm:pt modelId="{D4A8CD6B-AF98-4828-B15D-E28BEF63A52B}" type="sibTrans" cxnId="{0D197F87-60A1-47CE-8317-723085E1B7C4}">
      <dgm:prSet/>
      <dgm:spPr/>
      <dgm:t>
        <a:bodyPr/>
        <a:lstStyle/>
        <a:p>
          <a:endParaRPr lang="es-ES">
            <a:latin typeface="Arial Nova" panose="020B0504020202020204" pitchFamily="34" charset="0"/>
            <a:cs typeface="Calibri" panose="020F0502020204030204" pitchFamily="34" charset="0"/>
          </a:endParaRPr>
        </a:p>
      </dgm:t>
    </dgm:pt>
    <dgm:pt modelId="{2129D926-A59F-42FE-855B-F88DE1BDED23}">
      <dgm:prSet/>
      <dgm:spPr/>
      <dgm:t>
        <a:bodyPr/>
        <a:lstStyle/>
        <a:p>
          <a:r>
            <a:rPr lang="es-ES" b="1" dirty="0" err="1">
              <a:solidFill>
                <a:schemeClr val="accent1">
                  <a:lumMod val="50000"/>
                </a:schemeClr>
              </a:solidFill>
              <a:latin typeface="Arial Nova" panose="020B0504020202020204" pitchFamily="34" charset="0"/>
              <a:cs typeface="Calibri" panose="020F0502020204030204" pitchFamily="34" charset="0"/>
            </a:rPr>
            <a:t>Monitoring</a:t>
          </a:r>
          <a:r>
            <a:rPr lang="es-ES" b="1" dirty="0">
              <a:solidFill>
                <a:schemeClr val="accent1">
                  <a:lumMod val="50000"/>
                </a:schemeClr>
              </a:solidFill>
              <a:latin typeface="Arial Nova" panose="020B0504020202020204" pitchFamily="34" charset="0"/>
              <a:cs typeface="Calibri" panose="020F0502020204030204" pitchFamily="34" charset="0"/>
            </a:rPr>
            <a:t> and Data Log</a:t>
          </a:r>
        </a:p>
      </dgm:t>
    </dgm:pt>
    <dgm:pt modelId="{48F3FF24-9C6E-4AAC-AF40-35093185042D}" type="parTrans" cxnId="{208D6E5C-F736-4FF9-8296-2E17055F1FAB}">
      <dgm:prSet/>
      <dgm:spPr/>
      <dgm:t>
        <a:bodyPr/>
        <a:lstStyle/>
        <a:p>
          <a:endParaRPr lang="es-ES">
            <a:latin typeface="Arial Nova" panose="020B0504020202020204" pitchFamily="34" charset="0"/>
            <a:cs typeface="Calibri" panose="020F0502020204030204" pitchFamily="34" charset="0"/>
          </a:endParaRPr>
        </a:p>
      </dgm:t>
    </dgm:pt>
    <dgm:pt modelId="{D2C6B02B-1E1A-480C-926B-09CED9C8A55F}" type="sibTrans" cxnId="{208D6E5C-F736-4FF9-8296-2E17055F1FAB}">
      <dgm:prSet/>
      <dgm:spPr/>
      <dgm:t>
        <a:bodyPr/>
        <a:lstStyle/>
        <a:p>
          <a:endParaRPr lang="es-ES">
            <a:latin typeface="Arial Nova" panose="020B0504020202020204" pitchFamily="34" charset="0"/>
            <a:cs typeface="Calibri" panose="020F0502020204030204" pitchFamily="34" charset="0"/>
          </a:endParaRPr>
        </a:p>
      </dgm:t>
    </dgm:pt>
    <dgm:pt modelId="{310ED699-B5D2-446D-A213-0F0001197A0B}">
      <dgm:prSet phldrT="[Texto]"/>
      <dgm:spPr/>
      <dgm:t>
        <a:bodyPr/>
        <a:lstStyle/>
        <a:p>
          <a:r>
            <a:rPr lang="es-ES" b="1" dirty="0" err="1">
              <a:latin typeface="Arial Nova" panose="020B0504020202020204" pitchFamily="34" charset="0"/>
              <a:cs typeface="Calibri" panose="020F0502020204030204" pitchFamily="34" charset="0"/>
            </a:rPr>
            <a:t>Event</a:t>
          </a:r>
          <a:r>
            <a:rPr lang="es-ES" b="1" dirty="0">
              <a:latin typeface="Arial Nova" panose="020B0504020202020204" pitchFamily="34" charset="0"/>
              <a:cs typeface="Calibri" panose="020F0502020204030204" pitchFamily="34" charset="0"/>
            </a:rPr>
            <a:t> </a:t>
          </a:r>
          <a:r>
            <a:rPr lang="es-ES" b="1" dirty="0" err="1">
              <a:latin typeface="Arial Nova" panose="020B0504020202020204" pitchFamily="34" charset="0"/>
              <a:cs typeface="Calibri" panose="020F0502020204030204" pitchFamily="34" charset="0"/>
            </a:rPr>
            <a:t>Classifications</a:t>
          </a:r>
          <a:endParaRPr lang="es-ES" b="1" dirty="0">
            <a:latin typeface="Arial Nova" panose="020B0504020202020204" pitchFamily="34" charset="0"/>
            <a:cs typeface="Calibri" panose="020F0502020204030204" pitchFamily="34" charset="0"/>
          </a:endParaRPr>
        </a:p>
      </dgm:t>
    </dgm:pt>
    <dgm:pt modelId="{3AB1694D-9BB6-428E-A2F4-B8BE39313DE4}" type="parTrans" cxnId="{F4C5A7D9-3CD3-4239-A39A-C3AA6992CF57}">
      <dgm:prSet/>
      <dgm:spPr/>
      <dgm:t>
        <a:bodyPr/>
        <a:lstStyle/>
        <a:p>
          <a:endParaRPr lang="es-ES">
            <a:latin typeface="Arial Nova" panose="020B0504020202020204" pitchFamily="34" charset="0"/>
            <a:cs typeface="Calibri" panose="020F0502020204030204" pitchFamily="34" charset="0"/>
          </a:endParaRPr>
        </a:p>
      </dgm:t>
    </dgm:pt>
    <dgm:pt modelId="{8D48C76D-983D-42DE-BB39-9E7564544B80}" type="sibTrans" cxnId="{F4C5A7D9-3CD3-4239-A39A-C3AA6992CF57}">
      <dgm:prSet/>
      <dgm:spPr/>
      <dgm:t>
        <a:bodyPr/>
        <a:lstStyle/>
        <a:p>
          <a:endParaRPr lang="es-ES">
            <a:latin typeface="Arial Nova" panose="020B0504020202020204" pitchFamily="34" charset="0"/>
            <a:cs typeface="Calibri" panose="020F0502020204030204" pitchFamily="34" charset="0"/>
          </a:endParaRPr>
        </a:p>
      </dgm:t>
    </dgm:pt>
    <dgm:pt modelId="{E926E8C6-CEB2-4AC7-A750-0C37944B74A9}">
      <dgm:prSet phldrT="[Texto]"/>
      <dgm:spPr/>
      <dgm:t>
        <a:bodyPr/>
        <a:lstStyle/>
        <a:p>
          <a:r>
            <a:rPr lang="es-ES" b="1" dirty="0" err="1">
              <a:solidFill>
                <a:srgbClr val="C00000"/>
              </a:solidFill>
              <a:latin typeface="Arial Nova" panose="020B0504020202020204" pitchFamily="34" charset="0"/>
              <a:cs typeface="Calibri" panose="020F0502020204030204" pitchFamily="34" charset="0"/>
            </a:rPr>
            <a:t>Diagnostic</a:t>
          </a:r>
          <a:r>
            <a:rPr lang="es-ES" b="1" dirty="0">
              <a:solidFill>
                <a:srgbClr val="C00000"/>
              </a:solidFill>
              <a:latin typeface="Arial Nova" panose="020B0504020202020204" pitchFamily="34" charset="0"/>
              <a:cs typeface="Calibri" panose="020F0502020204030204" pitchFamily="34" charset="0"/>
            </a:rPr>
            <a:t> </a:t>
          </a:r>
          <a:r>
            <a:rPr lang="es-ES" b="1" dirty="0" err="1">
              <a:solidFill>
                <a:srgbClr val="C00000"/>
              </a:solidFill>
              <a:latin typeface="Arial Nova" panose="020B0504020202020204" pitchFamily="34" charset="0"/>
              <a:cs typeface="Calibri" panose="020F0502020204030204" pitchFamily="34" charset="0"/>
            </a:rPr>
            <a:t>Models</a:t>
          </a:r>
          <a:endParaRPr lang="es-ES" b="1" dirty="0">
            <a:solidFill>
              <a:srgbClr val="C00000"/>
            </a:solidFill>
            <a:latin typeface="Arial Nova" panose="020B0504020202020204" pitchFamily="34" charset="0"/>
            <a:cs typeface="Calibri" panose="020F0502020204030204" pitchFamily="34" charset="0"/>
          </a:endParaRPr>
        </a:p>
      </dgm:t>
    </dgm:pt>
    <dgm:pt modelId="{F1FC8F1E-E598-44FD-AE16-AD1CBADEEEAF}" type="parTrans" cxnId="{20D241A0-8C64-497F-8E68-B5D1348552EC}">
      <dgm:prSet/>
      <dgm:spPr/>
      <dgm:t>
        <a:bodyPr/>
        <a:lstStyle/>
        <a:p>
          <a:endParaRPr lang="es-ES">
            <a:latin typeface="Arial Nova" panose="020B0504020202020204" pitchFamily="34" charset="0"/>
            <a:cs typeface="Calibri" panose="020F0502020204030204" pitchFamily="34" charset="0"/>
          </a:endParaRPr>
        </a:p>
      </dgm:t>
    </dgm:pt>
    <dgm:pt modelId="{4D44EC98-D322-4D8C-BF5A-CEC18BB1F425}" type="sibTrans" cxnId="{20D241A0-8C64-497F-8E68-B5D1348552EC}">
      <dgm:prSet/>
      <dgm:spPr/>
      <dgm:t>
        <a:bodyPr/>
        <a:lstStyle/>
        <a:p>
          <a:endParaRPr lang="es-ES">
            <a:latin typeface="Arial Nova" panose="020B0504020202020204" pitchFamily="34" charset="0"/>
            <a:cs typeface="Calibri" panose="020F0502020204030204" pitchFamily="34" charset="0"/>
          </a:endParaRPr>
        </a:p>
      </dgm:t>
    </dgm:pt>
    <dgm:pt modelId="{1E8D97C9-47CE-42B9-BAAD-4C9E59D2C034}">
      <dgm:prSet phldrT="[Texto]"/>
      <dgm:spPr/>
      <dgm:t>
        <a:bodyPr/>
        <a:lstStyle/>
        <a:p>
          <a:r>
            <a:rPr lang="en-US" b="1" dirty="0">
              <a:latin typeface="Arial Nova" panose="020B0504020202020204" pitchFamily="34" charset="0"/>
              <a:cs typeface="Calibri" panose="020F0502020204030204" pitchFamily="34" charset="0"/>
            </a:rPr>
            <a:t>Statistical evaluation of the Compliance Limit </a:t>
          </a:r>
          <a:r>
            <a:rPr lang="en-US" b="0" dirty="0">
              <a:solidFill>
                <a:schemeClr val="tx2">
                  <a:lumMod val="75000"/>
                </a:schemeClr>
              </a:solidFill>
              <a:latin typeface="Arial Nova" panose="020B0504020202020204" pitchFamily="34" charset="0"/>
              <a:cs typeface="Calibri" panose="020F0502020204030204" pitchFamily="34" charset="0"/>
            </a:rPr>
            <a:t>(e.g. Std.EN-50160) </a:t>
          </a:r>
          <a:endParaRPr lang="es-ES" b="0" dirty="0">
            <a:solidFill>
              <a:schemeClr val="tx2">
                <a:lumMod val="75000"/>
              </a:schemeClr>
            </a:solidFill>
            <a:latin typeface="Arial Nova" panose="020B0504020202020204" pitchFamily="34" charset="0"/>
            <a:cs typeface="Calibri" panose="020F0502020204030204" pitchFamily="34" charset="0"/>
          </a:endParaRPr>
        </a:p>
      </dgm:t>
    </dgm:pt>
    <dgm:pt modelId="{F3E8770E-D0C5-4F9F-BF8B-88A178B5E817}" type="parTrans" cxnId="{1148BB08-E3D3-45DB-9747-22E41C316D16}">
      <dgm:prSet/>
      <dgm:spPr/>
      <dgm:t>
        <a:bodyPr/>
        <a:lstStyle/>
        <a:p>
          <a:endParaRPr lang="es-ES">
            <a:latin typeface="Arial Nova" panose="020B0504020202020204" pitchFamily="34" charset="0"/>
            <a:cs typeface="Calibri" panose="020F0502020204030204" pitchFamily="34" charset="0"/>
          </a:endParaRPr>
        </a:p>
      </dgm:t>
    </dgm:pt>
    <dgm:pt modelId="{11D4C025-EBD1-4559-B0C1-1778D4FD9F12}" type="sibTrans" cxnId="{1148BB08-E3D3-45DB-9747-22E41C316D16}">
      <dgm:prSet/>
      <dgm:spPr/>
      <dgm:t>
        <a:bodyPr/>
        <a:lstStyle/>
        <a:p>
          <a:endParaRPr lang="es-ES">
            <a:latin typeface="Arial Nova" panose="020B0504020202020204" pitchFamily="34" charset="0"/>
            <a:cs typeface="Calibri" panose="020F0502020204030204" pitchFamily="34" charset="0"/>
          </a:endParaRPr>
        </a:p>
      </dgm:t>
    </dgm:pt>
    <dgm:pt modelId="{860DD2B1-9AFE-4936-9706-F645BD4DCD09}">
      <dgm:prSet phldrT="[Texto]"/>
      <dgm:spPr/>
      <dgm:t>
        <a:bodyPr/>
        <a:lstStyle/>
        <a:p>
          <a:r>
            <a:rPr lang="es-ES" b="1" dirty="0" err="1">
              <a:latin typeface="Arial Nova" panose="020B0504020202020204" pitchFamily="34" charset="0"/>
              <a:cs typeface="Calibri" panose="020F0502020204030204" pitchFamily="34" charset="0"/>
            </a:rPr>
            <a:t>Alarms</a:t>
          </a:r>
          <a:r>
            <a:rPr lang="es-ES" b="1" dirty="0">
              <a:latin typeface="Arial Nova" panose="020B0504020202020204" pitchFamily="34" charset="0"/>
              <a:cs typeface="Calibri" panose="020F0502020204030204" pitchFamily="34" charset="0"/>
            </a:rPr>
            <a:t> (</a:t>
          </a:r>
          <a:r>
            <a:rPr lang="es-ES" b="0" dirty="0" err="1">
              <a:latin typeface="Arial Nova" panose="020B0504020202020204" pitchFamily="34" charset="0"/>
              <a:cs typeface="Calibri" panose="020F0502020204030204" pitchFamily="34" charset="0"/>
            </a:rPr>
            <a:t>e.g</a:t>
          </a:r>
          <a:r>
            <a:rPr lang="es-ES" b="0" dirty="0">
              <a:latin typeface="Arial Nova" panose="020B0504020202020204" pitchFamily="34" charset="0"/>
              <a:cs typeface="Calibri" panose="020F0502020204030204" pitchFamily="34" charset="0"/>
            </a:rPr>
            <a:t>. IEEE 1547)</a:t>
          </a:r>
        </a:p>
      </dgm:t>
    </dgm:pt>
    <dgm:pt modelId="{E5779AE0-03E4-4ABD-A5CD-18BF6EFB5882}" type="parTrans" cxnId="{4FB2015D-0E14-4201-BB1D-2219424AEEC9}">
      <dgm:prSet/>
      <dgm:spPr/>
      <dgm:t>
        <a:bodyPr/>
        <a:lstStyle/>
        <a:p>
          <a:endParaRPr lang="es-ES">
            <a:latin typeface="Arial Nova" panose="020B0504020202020204" pitchFamily="34" charset="0"/>
            <a:cs typeface="Calibri" panose="020F0502020204030204" pitchFamily="34" charset="0"/>
          </a:endParaRPr>
        </a:p>
      </dgm:t>
    </dgm:pt>
    <dgm:pt modelId="{823704DF-68E2-4D5C-B5F3-5BDE3DC8EC2C}" type="sibTrans" cxnId="{4FB2015D-0E14-4201-BB1D-2219424AEEC9}">
      <dgm:prSet/>
      <dgm:spPr/>
      <dgm:t>
        <a:bodyPr/>
        <a:lstStyle/>
        <a:p>
          <a:endParaRPr lang="es-ES">
            <a:latin typeface="Arial Nova" panose="020B0504020202020204" pitchFamily="34" charset="0"/>
            <a:cs typeface="Calibri" panose="020F0502020204030204" pitchFamily="34" charset="0"/>
          </a:endParaRPr>
        </a:p>
      </dgm:t>
    </dgm:pt>
    <dgm:pt modelId="{F9D55CA8-3D36-4B48-9D86-FF7089511F9D}">
      <dgm:prSet phldrT="[Texto]"/>
      <dgm:spPr/>
      <dgm:t>
        <a:bodyPr/>
        <a:lstStyle/>
        <a:p>
          <a:r>
            <a:rPr lang="en-US" b="1" dirty="0">
              <a:latin typeface="Arial Nova" panose="020B0504020202020204" pitchFamily="34" charset="0"/>
              <a:cs typeface="Calibri" panose="020F0502020204030204" pitchFamily="34" charset="0"/>
            </a:rPr>
            <a:t>Apply temporal and spatial aggregation windows</a:t>
          </a:r>
          <a:endParaRPr lang="es-ES" b="1" dirty="0">
            <a:latin typeface="Arial Nova" panose="020B0504020202020204" pitchFamily="34" charset="0"/>
            <a:cs typeface="Calibri" panose="020F0502020204030204" pitchFamily="34" charset="0"/>
          </a:endParaRPr>
        </a:p>
      </dgm:t>
    </dgm:pt>
    <dgm:pt modelId="{53474295-5A4E-4146-9B44-402F083017D2}" type="parTrans" cxnId="{A74DB459-9E22-4B90-BED6-2ADA2CDA804D}">
      <dgm:prSet/>
      <dgm:spPr/>
      <dgm:t>
        <a:bodyPr/>
        <a:lstStyle/>
        <a:p>
          <a:endParaRPr lang="es-ES">
            <a:latin typeface="Arial Nova" panose="020B0504020202020204" pitchFamily="34" charset="0"/>
            <a:cs typeface="Calibri" panose="020F0502020204030204" pitchFamily="34" charset="0"/>
          </a:endParaRPr>
        </a:p>
      </dgm:t>
    </dgm:pt>
    <dgm:pt modelId="{E568951E-6C2B-497E-A443-CA638285FB00}" type="sibTrans" cxnId="{A74DB459-9E22-4B90-BED6-2ADA2CDA804D}">
      <dgm:prSet/>
      <dgm:spPr/>
      <dgm:t>
        <a:bodyPr/>
        <a:lstStyle/>
        <a:p>
          <a:endParaRPr lang="es-ES">
            <a:latin typeface="Arial Nova" panose="020B0504020202020204" pitchFamily="34" charset="0"/>
            <a:cs typeface="Calibri" panose="020F0502020204030204" pitchFamily="34" charset="0"/>
          </a:endParaRPr>
        </a:p>
      </dgm:t>
    </dgm:pt>
    <dgm:pt modelId="{E1453396-18BD-48F6-981C-BF5A9EEB266B}">
      <dgm:prSet phldrT="[Texto]"/>
      <dgm:spPr/>
      <dgm:t>
        <a:bodyPr/>
        <a:lstStyle/>
        <a:p>
          <a:r>
            <a:rPr lang="es-ES" b="0" i="1" dirty="0">
              <a:latin typeface="Arial Nova" panose="020B0504020202020204" pitchFamily="34" charset="0"/>
              <a:cs typeface="Calibri" panose="020F0502020204030204" pitchFamily="34" charset="0"/>
            </a:rPr>
            <a:t>10/12 </a:t>
          </a:r>
          <a:r>
            <a:rPr lang="es-ES" b="0" i="1" dirty="0" err="1">
              <a:latin typeface="Arial Nova" panose="020B0504020202020204" pitchFamily="34" charset="0"/>
              <a:cs typeface="Calibri" panose="020F0502020204030204" pitchFamily="34" charset="0"/>
            </a:rPr>
            <a:t>cycles</a:t>
          </a:r>
          <a:endParaRPr lang="es-ES" i="1" dirty="0">
            <a:latin typeface="Arial Nova" panose="020B0504020202020204" pitchFamily="34" charset="0"/>
            <a:cs typeface="Calibri" panose="020F0502020204030204" pitchFamily="34" charset="0"/>
          </a:endParaRPr>
        </a:p>
      </dgm:t>
    </dgm:pt>
    <dgm:pt modelId="{3AE0FE61-EF7A-4104-954F-C630684F254C}" type="sibTrans" cxnId="{050F823B-D854-4128-ACFE-4C1A7E55BA74}">
      <dgm:prSet/>
      <dgm:spPr/>
      <dgm:t>
        <a:bodyPr/>
        <a:lstStyle/>
        <a:p>
          <a:endParaRPr lang="es-ES">
            <a:latin typeface="Arial Nova" panose="020B0504020202020204" pitchFamily="34" charset="0"/>
            <a:cs typeface="Calibri" panose="020F0502020204030204" pitchFamily="34" charset="0"/>
          </a:endParaRPr>
        </a:p>
      </dgm:t>
    </dgm:pt>
    <dgm:pt modelId="{B2703B88-00AC-4B91-B98A-9332F9F309FF}" type="parTrans" cxnId="{050F823B-D854-4128-ACFE-4C1A7E55BA74}">
      <dgm:prSet/>
      <dgm:spPr/>
      <dgm:t>
        <a:bodyPr/>
        <a:lstStyle/>
        <a:p>
          <a:endParaRPr lang="es-ES">
            <a:latin typeface="Arial Nova" panose="020B0504020202020204" pitchFamily="34" charset="0"/>
            <a:cs typeface="Calibri" panose="020F0502020204030204" pitchFamily="34" charset="0"/>
          </a:endParaRPr>
        </a:p>
      </dgm:t>
    </dgm:pt>
    <dgm:pt modelId="{AC8385AC-FAE0-47DC-A2E6-753BFC35A66D}">
      <dgm:prSet phldrT="[Texto]"/>
      <dgm:spPr/>
      <dgm:t>
        <a:bodyPr/>
        <a:lstStyle/>
        <a:p>
          <a:r>
            <a:rPr lang="es-ES" b="0" i="1" dirty="0">
              <a:latin typeface="Arial Nova" panose="020B0504020202020204" pitchFamily="34" charset="0"/>
              <a:cs typeface="Calibri" panose="020F0502020204030204" pitchFamily="34" charset="0"/>
            </a:rPr>
            <a:t>150/180 </a:t>
          </a:r>
          <a:r>
            <a:rPr lang="es-ES" b="0" i="1" dirty="0" err="1">
              <a:latin typeface="Arial Nova" panose="020B0504020202020204" pitchFamily="34" charset="0"/>
              <a:cs typeface="Calibri" panose="020F0502020204030204" pitchFamily="34" charset="0"/>
            </a:rPr>
            <a:t>cycles</a:t>
          </a:r>
          <a:endParaRPr lang="es-ES" i="1" dirty="0">
            <a:latin typeface="Arial Nova" panose="020B0504020202020204" pitchFamily="34" charset="0"/>
            <a:cs typeface="Calibri" panose="020F0502020204030204" pitchFamily="34" charset="0"/>
          </a:endParaRPr>
        </a:p>
      </dgm:t>
    </dgm:pt>
    <dgm:pt modelId="{A297FA5C-317E-4CBB-BA1F-24A0DC03DF68}" type="sibTrans" cxnId="{C91FB5F8-AE60-4C63-B9CA-B83A80A5479F}">
      <dgm:prSet/>
      <dgm:spPr/>
      <dgm:t>
        <a:bodyPr/>
        <a:lstStyle/>
        <a:p>
          <a:endParaRPr lang="es-ES">
            <a:latin typeface="Arial Nova" panose="020B0504020202020204" pitchFamily="34" charset="0"/>
            <a:cs typeface="Calibri" panose="020F0502020204030204" pitchFamily="34" charset="0"/>
          </a:endParaRPr>
        </a:p>
      </dgm:t>
    </dgm:pt>
    <dgm:pt modelId="{C30C79B9-2349-4E53-9BB2-34F948436688}" type="parTrans" cxnId="{C91FB5F8-AE60-4C63-B9CA-B83A80A5479F}">
      <dgm:prSet/>
      <dgm:spPr/>
      <dgm:t>
        <a:bodyPr/>
        <a:lstStyle/>
        <a:p>
          <a:endParaRPr lang="es-ES">
            <a:latin typeface="Arial Nova" panose="020B0504020202020204" pitchFamily="34" charset="0"/>
            <a:cs typeface="Calibri" panose="020F0502020204030204" pitchFamily="34" charset="0"/>
          </a:endParaRPr>
        </a:p>
      </dgm:t>
    </dgm:pt>
    <dgm:pt modelId="{08426087-069F-40CA-B1E9-961F33C877EE}">
      <dgm:prSet phldrT="[Texto]"/>
      <dgm:spPr/>
      <dgm:t>
        <a:bodyPr/>
        <a:lstStyle/>
        <a:p>
          <a:r>
            <a:rPr lang="es-ES" i="1" dirty="0">
              <a:latin typeface="Arial Nova" panose="020B0504020202020204" pitchFamily="34" charset="0"/>
              <a:cs typeface="Calibri" panose="020F0502020204030204" pitchFamily="34" charset="0"/>
            </a:rPr>
            <a:t>10 min</a:t>
          </a:r>
        </a:p>
      </dgm:t>
    </dgm:pt>
    <dgm:pt modelId="{92FC9535-F7AB-4FFF-B790-3060DE490104}" type="sibTrans" cxnId="{D05B8FA9-5AD3-4022-A3D9-FEFF2609FD36}">
      <dgm:prSet/>
      <dgm:spPr/>
      <dgm:t>
        <a:bodyPr/>
        <a:lstStyle/>
        <a:p>
          <a:endParaRPr lang="es-ES">
            <a:latin typeface="Arial Nova" panose="020B0504020202020204" pitchFamily="34" charset="0"/>
            <a:cs typeface="Calibri" panose="020F0502020204030204" pitchFamily="34" charset="0"/>
          </a:endParaRPr>
        </a:p>
      </dgm:t>
    </dgm:pt>
    <dgm:pt modelId="{75E6A6ED-927C-4776-94D8-6585C6D68E76}" type="parTrans" cxnId="{D05B8FA9-5AD3-4022-A3D9-FEFF2609FD36}">
      <dgm:prSet/>
      <dgm:spPr/>
      <dgm:t>
        <a:bodyPr/>
        <a:lstStyle/>
        <a:p>
          <a:endParaRPr lang="es-ES">
            <a:latin typeface="Arial Nova" panose="020B0504020202020204" pitchFamily="34" charset="0"/>
            <a:cs typeface="Calibri" panose="020F0502020204030204" pitchFamily="34" charset="0"/>
          </a:endParaRPr>
        </a:p>
      </dgm:t>
    </dgm:pt>
    <dgm:pt modelId="{F434367A-7977-4531-8102-9614F220FECF}">
      <dgm:prSet phldrT="[Texto]"/>
      <dgm:spPr/>
      <dgm:t>
        <a:bodyPr/>
        <a:lstStyle/>
        <a:p>
          <a:r>
            <a:rPr lang="es-ES" i="1" dirty="0">
              <a:latin typeface="Arial Nova" panose="020B0504020202020204" pitchFamily="34" charset="0"/>
              <a:cs typeface="Calibri" panose="020F0502020204030204" pitchFamily="34" charset="0"/>
            </a:rPr>
            <a:t>2 h.</a:t>
          </a:r>
        </a:p>
      </dgm:t>
    </dgm:pt>
    <dgm:pt modelId="{1965D58A-2C8A-4326-8433-8D29C5AD92A5}" type="sibTrans" cxnId="{771CC2DD-29D4-4FDC-9FA8-6930C9D3A101}">
      <dgm:prSet/>
      <dgm:spPr/>
      <dgm:t>
        <a:bodyPr/>
        <a:lstStyle/>
        <a:p>
          <a:endParaRPr lang="es-ES">
            <a:latin typeface="Arial Nova" panose="020B0504020202020204" pitchFamily="34" charset="0"/>
            <a:cs typeface="Calibri" panose="020F0502020204030204" pitchFamily="34" charset="0"/>
          </a:endParaRPr>
        </a:p>
      </dgm:t>
    </dgm:pt>
    <dgm:pt modelId="{7C731C9E-E6CD-4175-8BF2-7A0C74E9BECE}" type="parTrans" cxnId="{771CC2DD-29D4-4FDC-9FA8-6930C9D3A101}">
      <dgm:prSet/>
      <dgm:spPr/>
      <dgm:t>
        <a:bodyPr/>
        <a:lstStyle/>
        <a:p>
          <a:endParaRPr lang="es-ES">
            <a:latin typeface="Arial Nova" panose="020B0504020202020204" pitchFamily="34" charset="0"/>
            <a:cs typeface="Calibri" panose="020F0502020204030204" pitchFamily="34" charset="0"/>
          </a:endParaRPr>
        </a:p>
      </dgm:t>
    </dgm:pt>
    <dgm:pt modelId="{D53A32BF-68E9-436F-AD8D-26612121018B}">
      <dgm:prSet phldrT="[Texto]"/>
      <dgm:spPr/>
      <dgm:t>
        <a:bodyPr/>
        <a:lstStyle/>
        <a:p>
          <a:r>
            <a:rPr lang="es-ES" b="1" dirty="0" err="1">
              <a:latin typeface="Arial Nova" panose="020B0504020202020204" pitchFamily="34" charset="0"/>
              <a:cs typeface="Calibri" panose="020F0502020204030204" pitchFamily="34" charset="0"/>
            </a:rPr>
            <a:t>Site</a:t>
          </a:r>
          <a:r>
            <a:rPr lang="es-ES" b="1" dirty="0">
              <a:latin typeface="Arial Nova" panose="020B0504020202020204" pitchFamily="34" charset="0"/>
              <a:cs typeface="Calibri" panose="020F0502020204030204" pitchFamily="34" charset="0"/>
            </a:rPr>
            <a:t> PQ&amp;R global </a:t>
          </a:r>
          <a:r>
            <a:rPr lang="es-ES" b="1" dirty="0" err="1">
              <a:latin typeface="Arial Nova" panose="020B0504020202020204" pitchFamily="34" charset="0"/>
              <a:cs typeface="Calibri" panose="020F0502020204030204" pitchFamily="34" charset="0"/>
            </a:rPr>
            <a:t>index</a:t>
          </a:r>
          <a:endParaRPr lang="es-ES" b="1" dirty="0">
            <a:latin typeface="Arial Nova" panose="020B0504020202020204" pitchFamily="34" charset="0"/>
            <a:cs typeface="Calibri" panose="020F0502020204030204" pitchFamily="34" charset="0"/>
          </a:endParaRPr>
        </a:p>
      </dgm:t>
    </dgm:pt>
    <dgm:pt modelId="{D63BE942-C047-4FF7-80AC-C165261147EF}" type="parTrans" cxnId="{60A70125-24AF-4B46-9BBB-20928F8A9214}">
      <dgm:prSet/>
      <dgm:spPr/>
      <dgm:t>
        <a:bodyPr/>
        <a:lstStyle/>
        <a:p>
          <a:endParaRPr lang="es-ES">
            <a:latin typeface="Arial Nova" panose="020B0504020202020204" pitchFamily="34" charset="0"/>
            <a:cs typeface="Calibri" panose="020F0502020204030204" pitchFamily="34" charset="0"/>
          </a:endParaRPr>
        </a:p>
      </dgm:t>
    </dgm:pt>
    <dgm:pt modelId="{937C7655-C289-4687-84C4-3B34131ABD07}" type="sibTrans" cxnId="{60A70125-24AF-4B46-9BBB-20928F8A9214}">
      <dgm:prSet/>
      <dgm:spPr/>
      <dgm:t>
        <a:bodyPr/>
        <a:lstStyle/>
        <a:p>
          <a:endParaRPr lang="es-ES">
            <a:latin typeface="Arial Nova" panose="020B0504020202020204" pitchFamily="34" charset="0"/>
            <a:cs typeface="Calibri" panose="020F0502020204030204" pitchFamily="34" charset="0"/>
          </a:endParaRPr>
        </a:p>
      </dgm:t>
    </dgm:pt>
    <dgm:pt modelId="{C724A493-27CF-4DF7-BFCA-A1184D0B5094}">
      <dgm:prSet phldrT="[Texto]"/>
      <dgm:spPr/>
      <dgm:t>
        <a:bodyPr/>
        <a:lstStyle/>
        <a:p>
          <a:r>
            <a:rPr lang="en-US" b="1" dirty="0">
              <a:latin typeface="Arial Nova" panose="020B0504020202020204" pitchFamily="34" charset="0"/>
              <a:cs typeface="Calibri" panose="020F0502020204030204" pitchFamily="34" charset="0"/>
            </a:rPr>
            <a:t>Anticipated faults detection thanks to early-stage alerts.</a:t>
          </a:r>
        </a:p>
        <a:p>
          <a:r>
            <a:rPr lang="en-US" b="1" dirty="0">
              <a:latin typeface="Arial Nova" panose="020B0504020202020204" pitchFamily="34" charset="0"/>
              <a:cs typeface="Calibri" panose="020F0502020204030204" pitchFamily="34" charset="0"/>
            </a:rPr>
            <a:t>Identify and proactively manage reliability issues, establishing clearly whose responsibility it is, e.g. in insurance claims</a:t>
          </a:r>
          <a:endParaRPr lang="es-ES" b="1" dirty="0">
            <a:latin typeface="Arial Nova" panose="020B0504020202020204" pitchFamily="34" charset="0"/>
            <a:cs typeface="Calibri" panose="020F0502020204030204" pitchFamily="34" charset="0"/>
          </a:endParaRPr>
        </a:p>
      </dgm:t>
    </dgm:pt>
    <dgm:pt modelId="{A219D0FD-B42D-4922-B2D0-4A2EF6C45773}" type="parTrans" cxnId="{C3A1A4EC-1005-49EF-B282-07CDF749F399}">
      <dgm:prSet/>
      <dgm:spPr/>
      <dgm:t>
        <a:bodyPr/>
        <a:lstStyle/>
        <a:p>
          <a:endParaRPr lang="es-ES">
            <a:latin typeface="Arial Nova" panose="020B0504020202020204" pitchFamily="34" charset="0"/>
            <a:cs typeface="Calibri" panose="020F0502020204030204" pitchFamily="34" charset="0"/>
          </a:endParaRPr>
        </a:p>
      </dgm:t>
    </dgm:pt>
    <dgm:pt modelId="{37CDC839-9BE3-4A51-BC82-BA2B58587F5F}" type="sibTrans" cxnId="{C3A1A4EC-1005-49EF-B282-07CDF749F399}">
      <dgm:prSet/>
      <dgm:spPr/>
      <dgm:t>
        <a:bodyPr/>
        <a:lstStyle/>
        <a:p>
          <a:endParaRPr lang="es-ES">
            <a:latin typeface="Arial Nova" panose="020B0504020202020204" pitchFamily="34" charset="0"/>
            <a:cs typeface="Calibri" panose="020F0502020204030204" pitchFamily="34" charset="0"/>
          </a:endParaRPr>
        </a:p>
      </dgm:t>
    </dgm:pt>
    <dgm:pt modelId="{98FB1E78-9D84-47A3-A9D8-055F6E173B06}">
      <dgm:prSet phldrT="[Texto]"/>
      <dgm:spPr/>
      <dgm:t>
        <a:bodyPr/>
        <a:lstStyle/>
        <a:p>
          <a:r>
            <a:rPr lang="en-US" b="1" dirty="0">
              <a:latin typeface="Arial Nova" panose="020B0504020202020204" pitchFamily="34" charset="0"/>
              <a:cs typeface="Calibri" panose="020F0502020204030204" pitchFamily="34" charset="0"/>
            </a:rPr>
            <a:t>Correlate PQ and Fault Events</a:t>
          </a:r>
          <a:endParaRPr lang="es-ES" b="1" dirty="0">
            <a:latin typeface="Arial Nova" panose="020B0504020202020204" pitchFamily="34" charset="0"/>
            <a:cs typeface="Calibri" panose="020F0502020204030204" pitchFamily="34" charset="0"/>
          </a:endParaRPr>
        </a:p>
      </dgm:t>
    </dgm:pt>
    <dgm:pt modelId="{B9482889-037E-4884-9907-95270CC436B3}" type="parTrans" cxnId="{21E588B8-61D3-45FA-9B15-E746E08F2020}">
      <dgm:prSet/>
      <dgm:spPr/>
      <dgm:t>
        <a:bodyPr/>
        <a:lstStyle/>
        <a:p>
          <a:endParaRPr lang="es-ES">
            <a:latin typeface="Arial Nova" panose="020B0504020202020204" pitchFamily="34" charset="0"/>
            <a:cs typeface="Calibri" panose="020F0502020204030204" pitchFamily="34" charset="0"/>
          </a:endParaRPr>
        </a:p>
      </dgm:t>
    </dgm:pt>
    <dgm:pt modelId="{116A6F0A-DB60-49D0-BA86-47049D015CC4}" type="sibTrans" cxnId="{21E588B8-61D3-45FA-9B15-E746E08F2020}">
      <dgm:prSet/>
      <dgm:spPr/>
      <dgm:t>
        <a:bodyPr/>
        <a:lstStyle/>
        <a:p>
          <a:endParaRPr lang="es-ES">
            <a:latin typeface="Arial Nova" panose="020B0504020202020204" pitchFamily="34" charset="0"/>
            <a:cs typeface="Calibri" panose="020F0502020204030204" pitchFamily="34" charset="0"/>
          </a:endParaRPr>
        </a:p>
      </dgm:t>
    </dgm:pt>
    <dgm:pt modelId="{797DD8B9-3E73-4846-BA9E-72C5E43BA9FA}">
      <dgm:prSet phldrT="[Texto]"/>
      <dgm:spPr/>
      <dgm:t>
        <a:bodyPr/>
        <a:lstStyle/>
        <a:p>
          <a:r>
            <a:rPr lang="es-ES" b="1" dirty="0">
              <a:solidFill>
                <a:srgbClr val="00B050"/>
              </a:solidFill>
              <a:latin typeface="Arial Nova" panose="020B0504020202020204" pitchFamily="34" charset="0"/>
              <a:cs typeface="Calibri" panose="020F0502020204030204" pitchFamily="34" charset="0"/>
            </a:rPr>
            <a:t>Visual Data </a:t>
          </a:r>
          <a:r>
            <a:rPr lang="es-ES" b="1" dirty="0" err="1">
              <a:solidFill>
                <a:srgbClr val="00B050"/>
              </a:solidFill>
              <a:latin typeface="Arial Nova" panose="020B0504020202020204" pitchFamily="34" charset="0"/>
              <a:cs typeface="Calibri" panose="020F0502020204030204" pitchFamily="34" charset="0"/>
            </a:rPr>
            <a:t>Analytics</a:t>
          </a:r>
          <a:endParaRPr lang="es-ES" b="1" dirty="0">
            <a:solidFill>
              <a:srgbClr val="00B050"/>
            </a:solidFill>
            <a:latin typeface="Arial Nova" panose="020B0504020202020204" pitchFamily="34" charset="0"/>
            <a:cs typeface="Calibri" panose="020F0502020204030204" pitchFamily="34" charset="0"/>
          </a:endParaRPr>
        </a:p>
      </dgm:t>
    </dgm:pt>
    <dgm:pt modelId="{1A78FEC2-D73B-4C7F-8893-4D3CAC908024}" type="parTrans" cxnId="{E0F26CB9-F746-47D9-BAD1-2247330C49D1}">
      <dgm:prSet/>
      <dgm:spPr/>
      <dgm:t>
        <a:bodyPr/>
        <a:lstStyle/>
        <a:p>
          <a:endParaRPr lang="es-ES">
            <a:latin typeface="Arial Nova" panose="020B0504020202020204" pitchFamily="34" charset="0"/>
            <a:cs typeface="Calibri" panose="020F0502020204030204" pitchFamily="34" charset="0"/>
          </a:endParaRPr>
        </a:p>
      </dgm:t>
    </dgm:pt>
    <dgm:pt modelId="{A5827432-9A1E-4A70-B824-2D31821E0E2E}" type="sibTrans" cxnId="{E0F26CB9-F746-47D9-BAD1-2247330C49D1}">
      <dgm:prSet/>
      <dgm:spPr/>
      <dgm:t>
        <a:bodyPr/>
        <a:lstStyle/>
        <a:p>
          <a:endParaRPr lang="es-ES">
            <a:latin typeface="Arial Nova" panose="020B0504020202020204" pitchFamily="34" charset="0"/>
            <a:cs typeface="Calibri" panose="020F0502020204030204" pitchFamily="34" charset="0"/>
          </a:endParaRPr>
        </a:p>
      </dgm:t>
    </dgm:pt>
    <dgm:pt modelId="{D9E11E53-C600-4635-A5BE-62120B439982}">
      <dgm:prSet phldrT="[Texto]"/>
      <dgm:spPr/>
      <dgm:t>
        <a:bodyPr/>
        <a:lstStyle/>
        <a:p>
          <a:r>
            <a:rPr lang="en-US" b="1" dirty="0">
              <a:latin typeface="Arial Nova" panose="020B0504020202020204" pitchFamily="34" charset="0"/>
              <a:cs typeface="Calibri" panose="020F0502020204030204" pitchFamily="34" charset="0"/>
            </a:rPr>
            <a:t>PQ event log correlation with </a:t>
          </a:r>
          <a:r>
            <a:rPr lang="en-US" b="1" i="1" dirty="0">
              <a:latin typeface="Arial Nova" panose="020B0504020202020204" pitchFamily="34" charset="0"/>
              <a:cs typeface="Calibri" panose="020F0502020204030204" pitchFamily="34" charset="0"/>
            </a:rPr>
            <a:t>EMS</a:t>
          </a:r>
          <a:r>
            <a:rPr lang="en-US" b="1" dirty="0">
              <a:latin typeface="Arial Nova" panose="020B0504020202020204" pitchFamily="34" charset="0"/>
              <a:cs typeface="Calibri" panose="020F0502020204030204" pitchFamily="34" charset="0"/>
            </a:rPr>
            <a:t> operation logs </a:t>
          </a:r>
        </a:p>
        <a:p>
          <a:r>
            <a:rPr lang="en-US" b="1" dirty="0">
              <a:latin typeface="Arial Nova" panose="020B0504020202020204" pitchFamily="34" charset="0"/>
              <a:cs typeface="Calibri" panose="020F0502020204030204" pitchFamily="34" charset="0"/>
            </a:rPr>
            <a:t>Continuously diagnose of low-voltage ride-through capability</a:t>
          </a:r>
          <a:endParaRPr lang="es-ES" b="1" dirty="0">
            <a:latin typeface="Arial Nova" panose="020B0504020202020204" pitchFamily="34" charset="0"/>
            <a:cs typeface="Calibri" panose="020F0502020204030204" pitchFamily="34" charset="0"/>
          </a:endParaRPr>
        </a:p>
      </dgm:t>
    </dgm:pt>
    <dgm:pt modelId="{32348267-9C42-4BFD-8130-46379898F78F}" type="parTrans" cxnId="{A0A068E6-7802-4F68-B710-88D75EFAC73E}">
      <dgm:prSet/>
      <dgm:spPr/>
      <dgm:t>
        <a:bodyPr/>
        <a:lstStyle/>
        <a:p>
          <a:endParaRPr lang="es-ES">
            <a:latin typeface="Arial Nova" panose="020B0504020202020204" pitchFamily="34" charset="0"/>
            <a:cs typeface="Calibri" panose="020F0502020204030204" pitchFamily="34" charset="0"/>
          </a:endParaRPr>
        </a:p>
      </dgm:t>
    </dgm:pt>
    <dgm:pt modelId="{E6D2062D-F0C2-40C6-A19D-BF5D11FDD401}" type="sibTrans" cxnId="{A0A068E6-7802-4F68-B710-88D75EFAC73E}">
      <dgm:prSet/>
      <dgm:spPr/>
      <dgm:t>
        <a:bodyPr/>
        <a:lstStyle/>
        <a:p>
          <a:endParaRPr lang="es-ES">
            <a:latin typeface="Arial Nova" panose="020B0504020202020204" pitchFamily="34" charset="0"/>
            <a:cs typeface="Calibri" panose="020F0502020204030204" pitchFamily="34" charset="0"/>
          </a:endParaRPr>
        </a:p>
      </dgm:t>
    </dgm:pt>
    <dgm:pt modelId="{16160DA5-481E-4C63-827A-B281261A3E52}">
      <dgm:prSet phldrT="[Texto]"/>
      <dgm:spPr/>
      <dgm:t>
        <a:bodyPr/>
        <a:lstStyle/>
        <a:p>
          <a:r>
            <a:rPr lang="en-US" b="1" i="0" dirty="0">
              <a:latin typeface="Arial Nova" panose="020B0504020202020204" pitchFamily="34" charset="0"/>
              <a:cs typeface="Calibri" panose="020F0502020204030204" pitchFamily="34" charset="0"/>
            </a:rPr>
            <a:t>Identify, Analyze, and Locate Faults</a:t>
          </a:r>
          <a:endParaRPr lang="es-ES" b="1" dirty="0">
            <a:latin typeface="Arial Nova" panose="020B0504020202020204" pitchFamily="34" charset="0"/>
            <a:cs typeface="Calibri" panose="020F0502020204030204" pitchFamily="34" charset="0"/>
          </a:endParaRPr>
        </a:p>
      </dgm:t>
    </dgm:pt>
    <dgm:pt modelId="{AE2883C7-FA8E-4DE9-A544-A1E0EFA13759}" type="parTrans" cxnId="{F1D4179A-6EBA-4749-9959-9C73EF2BBB7D}">
      <dgm:prSet/>
      <dgm:spPr/>
      <dgm:t>
        <a:bodyPr/>
        <a:lstStyle/>
        <a:p>
          <a:endParaRPr lang="es-ES">
            <a:latin typeface="Arial Nova" panose="020B0504020202020204" pitchFamily="34" charset="0"/>
            <a:cs typeface="Calibri" panose="020F0502020204030204" pitchFamily="34" charset="0"/>
          </a:endParaRPr>
        </a:p>
      </dgm:t>
    </dgm:pt>
    <dgm:pt modelId="{5CE70207-711D-4971-AF83-ABE3AF55283E}" type="sibTrans" cxnId="{F1D4179A-6EBA-4749-9959-9C73EF2BBB7D}">
      <dgm:prSet/>
      <dgm:spPr/>
      <dgm:t>
        <a:bodyPr/>
        <a:lstStyle/>
        <a:p>
          <a:endParaRPr lang="es-ES">
            <a:latin typeface="Arial Nova" panose="020B0504020202020204" pitchFamily="34" charset="0"/>
            <a:cs typeface="Calibri" panose="020F0502020204030204" pitchFamily="34" charset="0"/>
          </a:endParaRPr>
        </a:p>
      </dgm:t>
    </dgm:pt>
    <dgm:pt modelId="{A3855F8E-B112-4B28-ACD5-976EFB3129DF}">
      <dgm:prSet phldrT="[Texto]"/>
      <dgm:spPr/>
      <dgm:t>
        <a:bodyPr/>
        <a:lstStyle/>
        <a:p>
          <a:pPr>
            <a:buFont typeface="Arial" panose="020B0604020202020204" pitchFamily="34" charset="0"/>
            <a:buChar char="•"/>
          </a:pPr>
          <a:r>
            <a:rPr lang="en-US" b="1" i="0" dirty="0">
              <a:latin typeface="Arial Nova" panose="020B0504020202020204" pitchFamily="34" charset="0"/>
              <a:cs typeface="Calibri" panose="020F0502020204030204" pitchFamily="34" charset="0"/>
            </a:rPr>
            <a:t>Create Data Log Trends, Histograms, Profiles, Scatter Charts, and Statistical Summary Tables</a:t>
          </a:r>
          <a:endParaRPr lang="es-ES" b="1" dirty="0">
            <a:latin typeface="Arial Nova" panose="020B0504020202020204" pitchFamily="34" charset="0"/>
            <a:cs typeface="Calibri" panose="020F0502020204030204" pitchFamily="34" charset="0"/>
          </a:endParaRPr>
        </a:p>
      </dgm:t>
    </dgm:pt>
    <dgm:pt modelId="{EBDA2B39-2EC0-4D74-826E-39B6F8FC47B5}" type="parTrans" cxnId="{EA7A8C7A-0C5D-4BBF-9BA8-5A91ABDE8736}">
      <dgm:prSet/>
      <dgm:spPr/>
      <dgm:t>
        <a:bodyPr/>
        <a:lstStyle/>
        <a:p>
          <a:endParaRPr lang="es-ES">
            <a:latin typeface="Arial Nova" panose="020B0504020202020204" pitchFamily="34" charset="0"/>
            <a:cs typeface="Calibri" panose="020F0502020204030204" pitchFamily="34" charset="0"/>
          </a:endParaRPr>
        </a:p>
      </dgm:t>
    </dgm:pt>
    <dgm:pt modelId="{0A9B41B6-0DBE-4CAD-9DC9-9BEF80432889}" type="sibTrans" cxnId="{EA7A8C7A-0C5D-4BBF-9BA8-5A91ABDE8736}">
      <dgm:prSet/>
      <dgm:spPr/>
      <dgm:t>
        <a:bodyPr/>
        <a:lstStyle/>
        <a:p>
          <a:endParaRPr lang="es-ES">
            <a:latin typeface="Arial Nova" panose="020B0504020202020204" pitchFamily="34" charset="0"/>
            <a:cs typeface="Calibri" panose="020F0502020204030204" pitchFamily="34" charset="0"/>
          </a:endParaRPr>
        </a:p>
      </dgm:t>
    </dgm:pt>
    <dgm:pt modelId="{FA8C3AA4-D063-42E5-96F9-BC3541827C9F}">
      <dgm:prSet/>
      <dgm:spPr/>
      <dgm:t>
        <a:bodyPr/>
        <a:lstStyle/>
        <a:p>
          <a:pPr>
            <a:buFont typeface="Arial" panose="020B0604020202020204" pitchFamily="34" charset="0"/>
            <a:buChar char="•"/>
          </a:pPr>
          <a:r>
            <a:rPr lang="en-US" b="1" i="0" dirty="0">
              <a:latin typeface="Arial Nova" panose="020B0504020202020204" pitchFamily="34" charset="0"/>
              <a:cs typeface="Calibri" panose="020F0502020204030204" pitchFamily="34" charset="0"/>
            </a:rPr>
            <a:t>Generate ITIC, SEMI-F47, and Custom Voltage Sag Magnitude-Duration Charts</a:t>
          </a:r>
        </a:p>
      </dgm:t>
    </dgm:pt>
    <dgm:pt modelId="{863DF490-C56D-494A-AC67-50B0C9F54779}" type="parTrans" cxnId="{CE160472-866B-4516-9D19-F2D00CAEED4A}">
      <dgm:prSet/>
      <dgm:spPr/>
      <dgm:t>
        <a:bodyPr/>
        <a:lstStyle/>
        <a:p>
          <a:endParaRPr lang="es-ES">
            <a:latin typeface="Arial Nova" panose="020B0504020202020204" pitchFamily="34" charset="0"/>
            <a:cs typeface="Calibri" panose="020F0502020204030204" pitchFamily="34" charset="0"/>
          </a:endParaRPr>
        </a:p>
      </dgm:t>
    </dgm:pt>
    <dgm:pt modelId="{77DAF8AF-942A-48B1-B16B-C6E9C94D88E0}" type="sibTrans" cxnId="{CE160472-866B-4516-9D19-F2D00CAEED4A}">
      <dgm:prSet/>
      <dgm:spPr/>
      <dgm:t>
        <a:bodyPr/>
        <a:lstStyle/>
        <a:p>
          <a:endParaRPr lang="es-ES">
            <a:latin typeface="Arial Nova" panose="020B0504020202020204" pitchFamily="34" charset="0"/>
            <a:cs typeface="Calibri" panose="020F0502020204030204" pitchFamily="34" charset="0"/>
          </a:endParaRPr>
        </a:p>
      </dgm:t>
    </dgm:pt>
    <dgm:pt modelId="{0479C066-277E-49CC-800E-BE797DF9FAF5}">
      <dgm:prSet phldrT="[Texto]"/>
      <dgm:spPr/>
      <dgm:t>
        <a:bodyPr/>
        <a:lstStyle/>
        <a:p>
          <a:r>
            <a:rPr lang="es-ES" b="1" i="0" dirty="0">
              <a:latin typeface="Arial Nova" panose="020B0504020202020204" pitchFamily="34" charset="0"/>
              <a:cs typeface="Calibri" panose="020F0502020204030204" pitchFamily="34" charset="0"/>
            </a:rPr>
            <a:t>PQ </a:t>
          </a:r>
          <a:r>
            <a:rPr lang="es-ES" b="1" i="0" dirty="0" err="1">
              <a:latin typeface="Arial Nova" panose="020B0504020202020204" pitchFamily="34" charset="0"/>
              <a:cs typeface="Calibri" panose="020F0502020204030204" pitchFamily="34" charset="0"/>
            </a:rPr>
            <a:t>Steady-state</a:t>
          </a:r>
          <a:r>
            <a:rPr lang="es-ES" b="1" i="0" dirty="0">
              <a:latin typeface="Arial Nova" panose="020B0504020202020204" pitchFamily="34" charset="0"/>
              <a:cs typeface="Calibri" panose="020F0502020204030204" pitchFamily="34" charset="0"/>
            </a:rPr>
            <a:t> </a:t>
          </a:r>
          <a:r>
            <a:rPr lang="es-ES" b="1" i="0" dirty="0" err="1">
              <a:latin typeface="Arial Nova" panose="020B0504020202020204" pitchFamily="34" charset="0"/>
              <a:cs typeface="Calibri" panose="020F0502020204030204" pitchFamily="34" charset="0"/>
            </a:rPr>
            <a:t>Disturbances</a:t>
          </a:r>
          <a:r>
            <a:rPr lang="es-ES" b="1" dirty="0">
              <a:latin typeface="Arial Nova" panose="020B0504020202020204" pitchFamily="34" charset="0"/>
              <a:cs typeface="Calibri" panose="020F0502020204030204" pitchFamily="34" charset="0"/>
            </a:rPr>
            <a:t> Log</a:t>
          </a:r>
        </a:p>
      </dgm:t>
    </dgm:pt>
    <dgm:pt modelId="{876CCF26-B609-41F5-B2DD-0BD903D7ABB7}" type="parTrans" cxnId="{EA92B72B-082D-47A3-8008-6155A19D6FD7}">
      <dgm:prSet/>
      <dgm:spPr/>
      <dgm:t>
        <a:bodyPr/>
        <a:lstStyle/>
        <a:p>
          <a:endParaRPr lang="es-ES">
            <a:latin typeface="Arial Nova" panose="020B0504020202020204" pitchFamily="34" charset="0"/>
            <a:cs typeface="Calibri" panose="020F0502020204030204" pitchFamily="34" charset="0"/>
          </a:endParaRPr>
        </a:p>
      </dgm:t>
    </dgm:pt>
    <dgm:pt modelId="{46524976-45E8-4515-9C0A-72A23B020B23}" type="sibTrans" cxnId="{EA92B72B-082D-47A3-8008-6155A19D6FD7}">
      <dgm:prSet/>
      <dgm:spPr/>
      <dgm:t>
        <a:bodyPr/>
        <a:lstStyle/>
        <a:p>
          <a:endParaRPr lang="es-ES">
            <a:latin typeface="Arial Nova" panose="020B0504020202020204" pitchFamily="34" charset="0"/>
            <a:cs typeface="Calibri" panose="020F0502020204030204" pitchFamily="34" charset="0"/>
          </a:endParaRPr>
        </a:p>
      </dgm:t>
    </dgm:pt>
    <dgm:pt modelId="{A6F53D37-EBAE-4352-8021-DA5A72249E77}">
      <dgm:prSet phldrT="[Texto]"/>
      <dgm:spPr/>
      <dgm:t>
        <a:bodyPr/>
        <a:lstStyle/>
        <a:p>
          <a:r>
            <a:rPr lang="es-ES" b="1" dirty="0" err="1">
              <a:latin typeface="Arial Nova" panose="020B0504020202020204" pitchFamily="34" charset="0"/>
              <a:cs typeface="Calibri" panose="020F0502020204030204" pitchFamily="34" charset="0"/>
            </a:rPr>
            <a:t>Evaluate</a:t>
          </a:r>
          <a:r>
            <a:rPr lang="es-ES" b="1" dirty="0">
              <a:latin typeface="Arial Nova" panose="020B0504020202020204" pitchFamily="34" charset="0"/>
              <a:cs typeface="Calibri" panose="020F0502020204030204" pitchFamily="34" charset="0"/>
            </a:rPr>
            <a:t> </a:t>
          </a:r>
          <a:r>
            <a:rPr lang="es-ES" b="1" dirty="0" err="1">
              <a:latin typeface="Arial Nova" panose="020B0504020202020204" pitchFamily="34" charset="0"/>
              <a:cs typeface="Calibri" panose="020F0502020204030204" pitchFamily="34" charset="0"/>
            </a:rPr>
            <a:t>future</a:t>
          </a:r>
          <a:r>
            <a:rPr lang="es-ES" b="1" dirty="0">
              <a:latin typeface="Arial Nova" panose="020B0504020202020204" pitchFamily="34" charset="0"/>
              <a:cs typeface="Calibri" panose="020F0502020204030204" pitchFamily="34" charset="0"/>
            </a:rPr>
            <a:t> </a:t>
          </a:r>
          <a:r>
            <a:rPr lang="es-ES" b="1" dirty="0" err="1">
              <a:latin typeface="Arial Nova" panose="020B0504020202020204" pitchFamily="34" charset="0"/>
              <a:cs typeface="Calibri" panose="020F0502020204030204" pitchFamily="34" charset="0"/>
            </a:rPr>
            <a:t>predicted</a:t>
          </a:r>
          <a:r>
            <a:rPr lang="es-ES" b="1" dirty="0">
              <a:latin typeface="Arial Nova" panose="020B0504020202020204" pitchFamily="34" charset="0"/>
              <a:cs typeface="Calibri" panose="020F0502020204030204" pitchFamily="34" charset="0"/>
            </a:rPr>
            <a:t> </a:t>
          </a:r>
          <a:r>
            <a:rPr lang="es-ES" b="1" dirty="0" err="1">
              <a:latin typeface="Arial Nova" panose="020B0504020202020204" pitchFamily="34" charset="0"/>
              <a:cs typeface="Calibri" panose="020F0502020204030204" pitchFamily="34" charset="0"/>
            </a:rPr>
            <a:t>alternatives</a:t>
          </a:r>
          <a:endParaRPr lang="es-ES" b="1" dirty="0">
            <a:latin typeface="Arial Nova" panose="020B0504020202020204" pitchFamily="34" charset="0"/>
            <a:cs typeface="Calibri" panose="020F0502020204030204" pitchFamily="34" charset="0"/>
          </a:endParaRPr>
        </a:p>
      </dgm:t>
    </dgm:pt>
    <dgm:pt modelId="{20D95671-402E-4B0A-A9D7-2643665C3E40}" type="parTrans" cxnId="{D8AE5AD9-D6EE-4955-8A39-C3FAE9376E02}">
      <dgm:prSet/>
      <dgm:spPr/>
      <dgm:t>
        <a:bodyPr/>
        <a:lstStyle/>
        <a:p>
          <a:endParaRPr lang="es-ES">
            <a:latin typeface="Arial Nova" panose="020B0504020202020204" pitchFamily="34" charset="0"/>
            <a:cs typeface="Calibri" panose="020F0502020204030204" pitchFamily="34" charset="0"/>
          </a:endParaRPr>
        </a:p>
      </dgm:t>
    </dgm:pt>
    <dgm:pt modelId="{9BB6F62D-D247-48FF-B613-8D0CBFFE3460}" type="sibTrans" cxnId="{D8AE5AD9-D6EE-4955-8A39-C3FAE9376E02}">
      <dgm:prSet/>
      <dgm:spPr/>
      <dgm:t>
        <a:bodyPr/>
        <a:lstStyle/>
        <a:p>
          <a:endParaRPr lang="es-ES">
            <a:latin typeface="Arial Nova" panose="020B0504020202020204" pitchFamily="34" charset="0"/>
            <a:cs typeface="Calibri" panose="020F0502020204030204" pitchFamily="34" charset="0"/>
          </a:endParaRPr>
        </a:p>
      </dgm:t>
    </dgm:pt>
    <dgm:pt modelId="{1761E8A8-7B5E-4C72-BDEE-B954D911168B}">
      <dgm:prSet phldrT="[Texto]"/>
      <dgm:spPr/>
      <dgm:t>
        <a:bodyPr/>
        <a:lstStyle/>
        <a:p>
          <a:r>
            <a:rPr lang="en-US" b="1" dirty="0">
              <a:latin typeface="Arial Nova" panose="020B0504020202020204" pitchFamily="34" charset="0"/>
              <a:cs typeface="Calibri" panose="020F0502020204030204" pitchFamily="34" charset="0"/>
            </a:rPr>
            <a:t>Recommend optimal scheduling focused on preventative maintenance</a:t>
          </a:r>
          <a:endParaRPr lang="es-ES" b="1" dirty="0">
            <a:latin typeface="Arial Nova" panose="020B0504020202020204" pitchFamily="34" charset="0"/>
            <a:cs typeface="Calibri" panose="020F0502020204030204" pitchFamily="34" charset="0"/>
          </a:endParaRPr>
        </a:p>
      </dgm:t>
    </dgm:pt>
    <dgm:pt modelId="{BC67330C-70C1-497D-A91B-52AA81C9E478}" type="parTrans" cxnId="{7D576AB8-9043-4CAF-BB61-77202667FC8D}">
      <dgm:prSet/>
      <dgm:spPr/>
      <dgm:t>
        <a:bodyPr/>
        <a:lstStyle/>
        <a:p>
          <a:endParaRPr lang="es-ES">
            <a:latin typeface="Arial Nova" panose="020B0504020202020204" pitchFamily="34" charset="0"/>
            <a:cs typeface="Calibri" panose="020F0502020204030204" pitchFamily="34" charset="0"/>
          </a:endParaRPr>
        </a:p>
      </dgm:t>
    </dgm:pt>
    <dgm:pt modelId="{0CACBDFF-88F1-4234-83D8-746FE9AC9CAF}" type="sibTrans" cxnId="{7D576AB8-9043-4CAF-BB61-77202667FC8D}">
      <dgm:prSet/>
      <dgm:spPr/>
      <dgm:t>
        <a:bodyPr/>
        <a:lstStyle/>
        <a:p>
          <a:endParaRPr lang="es-ES">
            <a:latin typeface="Arial Nova" panose="020B0504020202020204" pitchFamily="34" charset="0"/>
            <a:cs typeface="Calibri" panose="020F0502020204030204" pitchFamily="34" charset="0"/>
          </a:endParaRPr>
        </a:p>
      </dgm:t>
    </dgm:pt>
    <dgm:pt modelId="{444880E3-C3BD-4D8A-B48C-58D3195E83E5}">
      <dgm:prSet phldrT="[Texto]"/>
      <dgm:spPr/>
      <dgm:t>
        <a:bodyPr/>
        <a:lstStyle/>
        <a:p>
          <a:r>
            <a:rPr lang="es-ES" b="1" dirty="0" err="1">
              <a:latin typeface="Arial Nova" panose="020B0504020202020204" pitchFamily="34" charset="0"/>
              <a:cs typeface="Calibri" panose="020F0502020204030204" pitchFamily="34" charset="0"/>
            </a:rPr>
            <a:t>Trend</a:t>
          </a:r>
          <a:r>
            <a:rPr lang="es-ES" b="1" dirty="0">
              <a:latin typeface="Arial Nova" panose="020B0504020202020204" pitchFamily="34" charset="0"/>
              <a:cs typeface="Calibri" panose="020F0502020204030204" pitchFamily="34" charset="0"/>
            </a:rPr>
            <a:t> </a:t>
          </a:r>
          <a:r>
            <a:rPr lang="es-ES" b="1" dirty="0" err="1">
              <a:latin typeface="Arial Nova" panose="020B0504020202020204" pitchFamily="34" charset="0"/>
              <a:cs typeface="Calibri" panose="020F0502020204030204" pitchFamily="34" charset="0"/>
            </a:rPr>
            <a:t>forecasting</a:t>
          </a:r>
          <a:endParaRPr lang="es-ES" b="1" dirty="0">
            <a:latin typeface="Arial Nova" panose="020B0504020202020204" pitchFamily="34" charset="0"/>
            <a:cs typeface="Calibri" panose="020F0502020204030204" pitchFamily="34" charset="0"/>
          </a:endParaRPr>
        </a:p>
      </dgm:t>
    </dgm:pt>
    <dgm:pt modelId="{2BB04DB9-BAAC-4DE7-B007-0BAFDE8C77FB}" type="parTrans" cxnId="{9CAA0506-83A6-46A5-AA78-4308D09925F5}">
      <dgm:prSet/>
      <dgm:spPr/>
      <dgm:t>
        <a:bodyPr/>
        <a:lstStyle/>
        <a:p>
          <a:endParaRPr lang="es-ES">
            <a:latin typeface="Arial Nova" panose="020B0504020202020204" pitchFamily="34" charset="0"/>
            <a:cs typeface="Calibri" panose="020F0502020204030204" pitchFamily="34" charset="0"/>
          </a:endParaRPr>
        </a:p>
      </dgm:t>
    </dgm:pt>
    <dgm:pt modelId="{EBD3B1C9-F708-4AE4-B374-EF97AFB06D6F}" type="sibTrans" cxnId="{9CAA0506-83A6-46A5-AA78-4308D09925F5}">
      <dgm:prSet/>
      <dgm:spPr/>
      <dgm:t>
        <a:bodyPr/>
        <a:lstStyle/>
        <a:p>
          <a:endParaRPr lang="es-ES">
            <a:latin typeface="Arial Nova" panose="020B0504020202020204" pitchFamily="34" charset="0"/>
            <a:cs typeface="Calibri" panose="020F0502020204030204" pitchFamily="34" charset="0"/>
          </a:endParaRPr>
        </a:p>
      </dgm:t>
    </dgm:pt>
    <dgm:pt modelId="{B86CB558-2C6F-42AE-B0CD-315F68948921}" type="pres">
      <dgm:prSet presAssocID="{F49932BF-B6F3-401C-B189-F41476516195}" presName="Name0" presStyleCnt="0">
        <dgm:presLayoutVars>
          <dgm:chMax val="7"/>
          <dgm:chPref val="7"/>
          <dgm:dir/>
          <dgm:animOne val="branch"/>
          <dgm:animLvl val="lvl"/>
        </dgm:presLayoutVars>
      </dgm:prSet>
      <dgm:spPr/>
      <dgm:t>
        <a:bodyPr/>
        <a:lstStyle/>
        <a:p>
          <a:endParaRPr lang="es-ES"/>
        </a:p>
      </dgm:t>
    </dgm:pt>
    <dgm:pt modelId="{854A705F-7ADA-4DB6-BCB5-505121CF53C2}" type="pres">
      <dgm:prSet presAssocID="{2129D926-A59F-42FE-855B-F88DE1BDED23}" presName="ParentComposite" presStyleCnt="0"/>
      <dgm:spPr/>
    </dgm:pt>
    <dgm:pt modelId="{CBECFBFD-0F6D-46B9-B773-2CDC017784B1}" type="pres">
      <dgm:prSet presAssocID="{2129D926-A59F-42FE-855B-F88DE1BDED23}" presName="Chord" presStyleLbl="bgShp" presStyleIdx="0" presStyleCnt="6"/>
      <dgm:spPr/>
    </dgm:pt>
    <dgm:pt modelId="{9EA7EA4A-7AA0-4428-9FC6-46994CA9056F}" type="pres">
      <dgm:prSet presAssocID="{2129D926-A59F-42FE-855B-F88DE1BDED23}" presName="Pie" presStyleLbl="alignNode1" presStyleIdx="0" presStyleCnt="6"/>
      <dgm:spPr/>
    </dgm:pt>
    <dgm:pt modelId="{C38FB947-80E6-4F09-92AC-C6D4814B7D81}" type="pres">
      <dgm:prSet presAssocID="{2129D926-A59F-42FE-855B-F88DE1BDED23}" presName="Parent" presStyleLbl="revTx" presStyleIdx="0" presStyleCnt="12">
        <dgm:presLayoutVars>
          <dgm:chMax val="1"/>
          <dgm:chPref val="1"/>
          <dgm:bulletEnabled val="1"/>
        </dgm:presLayoutVars>
      </dgm:prSet>
      <dgm:spPr/>
      <dgm:t>
        <a:bodyPr/>
        <a:lstStyle/>
        <a:p>
          <a:endParaRPr lang="es-ES"/>
        </a:p>
      </dgm:t>
    </dgm:pt>
    <dgm:pt modelId="{DC903058-1A0B-46D0-B480-F3DEE1E2561F}" type="pres">
      <dgm:prSet presAssocID="{D4A8CD6B-AF98-4828-B15D-E28BEF63A52B}" presName="negSibTrans" presStyleCnt="0"/>
      <dgm:spPr/>
    </dgm:pt>
    <dgm:pt modelId="{CC6234DA-C0F0-46D8-B56C-522903F115E6}" type="pres">
      <dgm:prSet presAssocID="{2129D926-A59F-42FE-855B-F88DE1BDED23}" presName="composite" presStyleCnt="0"/>
      <dgm:spPr/>
    </dgm:pt>
    <dgm:pt modelId="{9119DAFA-E237-4A54-9405-4B36B2A51ED1}" type="pres">
      <dgm:prSet presAssocID="{2129D926-A59F-42FE-855B-F88DE1BDED23}" presName="Child" presStyleLbl="revTx" presStyleIdx="1" presStyleCnt="12">
        <dgm:presLayoutVars>
          <dgm:chMax val="0"/>
          <dgm:chPref val="0"/>
          <dgm:bulletEnabled val="1"/>
        </dgm:presLayoutVars>
      </dgm:prSet>
      <dgm:spPr/>
      <dgm:t>
        <a:bodyPr/>
        <a:lstStyle/>
        <a:p>
          <a:endParaRPr lang="es-ES"/>
        </a:p>
      </dgm:t>
    </dgm:pt>
    <dgm:pt modelId="{AE73D30E-C8CC-4B2A-AD99-918771B96AF0}" type="pres">
      <dgm:prSet presAssocID="{D2C6B02B-1E1A-480C-926B-09CED9C8A55F}" presName="sibTrans" presStyleCnt="0"/>
      <dgm:spPr/>
    </dgm:pt>
    <dgm:pt modelId="{0A47D2B8-F9A7-4483-830A-6D595EA7463B}" type="pres">
      <dgm:prSet presAssocID="{114BAFC5-F801-42F3-9F52-37FD7D7763E6}" presName="ParentComposite" presStyleCnt="0"/>
      <dgm:spPr/>
    </dgm:pt>
    <dgm:pt modelId="{30A134FB-528D-4BE8-9CE6-288542D2D0EE}" type="pres">
      <dgm:prSet presAssocID="{114BAFC5-F801-42F3-9F52-37FD7D7763E6}" presName="Chord" presStyleLbl="bgShp" presStyleIdx="1" presStyleCnt="6"/>
      <dgm:spPr/>
    </dgm:pt>
    <dgm:pt modelId="{855F857F-1D26-48CC-8D57-C649D6F882CE}" type="pres">
      <dgm:prSet presAssocID="{114BAFC5-F801-42F3-9F52-37FD7D7763E6}" presName="Pie" presStyleLbl="alignNode1" presStyleIdx="1" presStyleCnt="6"/>
      <dgm:spPr/>
    </dgm:pt>
    <dgm:pt modelId="{B9DD0B4F-50C6-4A23-B27E-3557F4F4711D}" type="pres">
      <dgm:prSet presAssocID="{114BAFC5-F801-42F3-9F52-37FD7D7763E6}" presName="Parent" presStyleLbl="revTx" presStyleIdx="2" presStyleCnt="12">
        <dgm:presLayoutVars>
          <dgm:chMax val="1"/>
          <dgm:chPref val="1"/>
          <dgm:bulletEnabled val="1"/>
        </dgm:presLayoutVars>
      </dgm:prSet>
      <dgm:spPr/>
      <dgm:t>
        <a:bodyPr/>
        <a:lstStyle/>
        <a:p>
          <a:endParaRPr lang="es-ES"/>
        </a:p>
      </dgm:t>
    </dgm:pt>
    <dgm:pt modelId="{556F60FA-571C-4FE8-8732-6AEDFB89E451}" type="pres">
      <dgm:prSet presAssocID="{8D48C76D-983D-42DE-BB39-9E7564544B80}" presName="negSibTrans" presStyleCnt="0"/>
      <dgm:spPr/>
    </dgm:pt>
    <dgm:pt modelId="{EF24AF38-6A68-45F7-A59C-C607ABC349D4}" type="pres">
      <dgm:prSet presAssocID="{114BAFC5-F801-42F3-9F52-37FD7D7763E6}" presName="composite" presStyleCnt="0"/>
      <dgm:spPr/>
    </dgm:pt>
    <dgm:pt modelId="{1531C304-8227-4A63-80E4-ABE71CDC0AEE}" type="pres">
      <dgm:prSet presAssocID="{114BAFC5-F801-42F3-9F52-37FD7D7763E6}" presName="Child" presStyleLbl="revTx" presStyleIdx="3" presStyleCnt="12">
        <dgm:presLayoutVars>
          <dgm:chMax val="0"/>
          <dgm:chPref val="0"/>
          <dgm:bulletEnabled val="1"/>
        </dgm:presLayoutVars>
      </dgm:prSet>
      <dgm:spPr/>
      <dgm:t>
        <a:bodyPr/>
        <a:lstStyle/>
        <a:p>
          <a:endParaRPr lang="es-ES"/>
        </a:p>
      </dgm:t>
    </dgm:pt>
    <dgm:pt modelId="{611A8A8C-546D-4F2F-ACF1-18D530D41172}" type="pres">
      <dgm:prSet presAssocID="{E8FB589D-AEDE-4FF8-BB7D-3937A79BC48D}" presName="sibTrans" presStyleCnt="0"/>
      <dgm:spPr/>
    </dgm:pt>
    <dgm:pt modelId="{778D7690-9D34-465B-A08F-2E8CF4D1F407}" type="pres">
      <dgm:prSet presAssocID="{797DD8B9-3E73-4846-BA9E-72C5E43BA9FA}" presName="ParentComposite" presStyleCnt="0"/>
      <dgm:spPr/>
    </dgm:pt>
    <dgm:pt modelId="{458C44EF-F745-45D4-BA52-973CE950FCE0}" type="pres">
      <dgm:prSet presAssocID="{797DD8B9-3E73-4846-BA9E-72C5E43BA9FA}" presName="Chord" presStyleLbl="bgShp" presStyleIdx="2" presStyleCnt="6"/>
      <dgm:spPr/>
    </dgm:pt>
    <dgm:pt modelId="{26B10E70-B712-4DAD-99C4-53C31271CDD3}" type="pres">
      <dgm:prSet presAssocID="{797DD8B9-3E73-4846-BA9E-72C5E43BA9FA}" presName="Pie" presStyleLbl="alignNode1" presStyleIdx="2" presStyleCnt="6"/>
      <dgm:spPr/>
    </dgm:pt>
    <dgm:pt modelId="{E83278CB-E812-44BB-ABAC-E72834F1600F}" type="pres">
      <dgm:prSet presAssocID="{797DD8B9-3E73-4846-BA9E-72C5E43BA9FA}" presName="Parent" presStyleLbl="revTx" presStyleIdx="4" presStyleCnt="12">
        <dgm:presLayoutVars>
          <dgm:chMax val="1"/>
          <dgm:chPref val="1"/>
          <dgm:bulletEnabled val="1"/>
        </dgm:presLayoutVars>
      </dgm:prSet>
      <dgm:spPr/>
      <dgm:t>
        <a:bodyPr/>
        <a:lstStyle/>
        <a:p>
          <a:endParaRPr lang="es-ES"/>
        </a:p>
      </dgm:t>
    </dgm:pt>
    <dgm:pt modelId="{5C8053D6-023C-438A-9CB8-0DE2FD35C0C4}" type="pres">
      <dgm:prSet presAssocID="{0A9B41B6-0DBE-4CAD-9DC9-9BEF80432889}" presName="negSibTrans" presStyleCnt="0"/>
      <dgm:spPr/>
    </dgm:pt>
    <dgm:pt modelId="{06F4C6A1-5BC7-47ED-B044-0788FE4CAB6C}" type="pres">
      <dgm:prSet presAssocID="{797DD8B9-3E73-4846-BA9E-72C5E43BA9FA}" presName="composite" presStyleCnt="0"/>
      <dgm:spPr/>
    </dgm:pt>
    <dgm:pt modelId="{453A0617-DBFF-4F80-AA97-541A8AC9282A}" type="pres">
      <dgm:prSet presAssocID="{797DD8B9-3E73-4846-BA9E-72C5E43BA9FA}" presName="Child" presStyleLbl="revTx" presStyleIdx="5" presStyleCnt="12">
        <dgm:presLayoutVars>
          <dgm:chMax val="0"/>
          <dgm:chPref val="0"/>
          <dgm:bulletEnabled val="1"/>
        </dgm:presLayoutVars>
      </dgm:prSet>
      <dgm:spPr/>
      <dgm:t>
        <a:bodyPr/>
        <a:lstStyle/>
        <a:p>
          <a:endParaRPr lang="es-ES"/>
        </a:p>
      </dgm:t>
    </dgm:pt>
    <dgm:pt modelId="{104AA395-3740-4DE5-88D7-7B53BB54B1CB}" type="pres">
      <dgm:prSet presAssocID="{A5827432-9A1E-4A70-B824-2D31821E0E2E}" presName="sibTrans" presStyleCnt="0"/>
      <dgm:spPr/>
    </dgm:pt>
    <dgm:pt modelId="{5DD63805-B25A-4C12-A32F-261330684970}" type="pres">
      <dgm:prSet presAssocID="{E926E8C6-CEB2-4AC7-A750-0C37944B74A9}" presName="ParentComposite" presStyleCnt="0"/>
      <dgm:spPr/>
    </dgm:pt>
    <dgm:pt modelId="{9B66D076-046C-4724-9806-A10BEF863331}" type="pres">
      <dgm:prSet presAssocID="{E926E8C6-CEB2-4AC7-A750-0C37944B74A9}" presName="Chord" presStyleLbl="bgShp" presStyleIdx="3" presStyleCnt="6"/>
      <dgm:spPr/>
    </dgm:pt>
    <dgm:pt modelId="{A3154A5E-703D-40D6-89D4-A8A8778555F0}" type="pres">
      <dgm:prSet presAssocID="{E926E8C6-CEB2-4AC7-A750-0C37944B74A9}" presName="Pie" presStyleLbl="alignNode1" presStyleIdx="3" presStyleCnt="6"/>
      <dgm:spPr/>
    </dgm:pt>
    <dgm:pt modelId="{4C667BE6-E88B-466B-AC9D-1FA580007278}" type="pres">
      <dgm:prSet presAssocID="{E926E8C6-CEB2-4AC7-A750-0C37944B74A9}" presName="Parent" presStyleLbl="revTx" presStyleIdx="6" presStyleCnt="12">
        <dgm:presLayoutVars>
          <dgm:chMax val="1"/>
          <dgm:chPref val="1"/>
          <dgm:bulletEnabled val="1"/>
        </dgm:presLayoutVars>
      </dgm:prSet>
      <dgm:spPr/>
      <dgm:t>
        <a:bodyPr/>
        <a:lstStyle/>
        <a:p>
          <a:endParaRPr lang="es-ES"/>
        </a:p>
      </dgm:t>
    </dgm:pt>
    <dgm:pt modelId="{75B21330-236E-4DA7-9B50-967AAB9ADB2A}" type="pres">
      <dgm:prSet presAssocID="{937C7655-C289-4687-84C4-3B34131ABD07}" presName="negSibTrans" presStyleCnt="0"/>
      <dgm:spPr/>
    </dgm:pt>
    <dgm:pt modelId="{FE0BB213-0715-4BB8-B474-B8F248569269}" type="pres">
      <dgm:prSet presAssocID="{E926E8C6-CEB2-4AC7-A750-0C37944B74A9}" presName="composite" presStyleCnt="0"/>
      <dgm:spPr/>
    </dgm:pt>
    <dgm:pt modelId="{9B2D0BF1-54F8-40B1-8B84-B1159839501A}" type="pres">
      <dgm:prSet presAssocID="{E926E8C6-CEB2-4AC7-A750-0C37944B74A9}" presName="Child" presStyleLbl="revTx" presStyleIdx="7" presStyleCnt="12">
        <dgm:presLayoutVars>
          <dgm:chMax val="0"/>
          <dgm:chPref val="0"/>
          <dgm:bulletEnabled val="1"/>
        </dgm:presLayoutVars>
      </dgm:prSet>
      <dgm:spPr/>
      <dgm:t>
        <a:bodyPr/>
        <a:lstStyle/>
        <a:p>
          <a:endParaRPr lang="es-ES"/>
        </a:p>
      </dgm:t>
    </dgm:pt>
    <dgm:pt modelId="{CADE66CB-043C-426D-9BBB-69C5C6F127EC}" type="pres">
      <dgm:prSet presAssocID="{4D44EC98-D322-4D8C-BF5A-CEC18BB1F425}" presName="sibTrans" presStyleCnt="0"/>
      <dgm:spPr/>
    </dgm:pt>
    <dgm:pt modelId="{5D189D46-C04E-42FB-8E22-EB541030EAEB}" type="pres">
      <dgm:prSet presAssocID="{94A7DBA1-AE83-42E6-B535-33F670B90D18}" presName="ParentComposite" presStyleCnt="0"/>
      <dgm:spPr/>
    </dgm:pt>
    <dgm:pt modelId="{5FABDAFE-5B7C-4F86-91E8-58A16E4267D7}" type="pres">
      <dgm:prSet presAssocID="{94A7DBA1-AE83-42E6-B535-33F670B90D18}" presName="Chord" presStyleLbl="bgShp" presStyleIdx="4" presStyleCnt="6"/>
      <dgm:spPr/>
    </dgm:pt>
    <dgm:pt modelId="{6B0C11C4-FE2F-4FC9-955D-4EDFBB9A44AC}" type="pres">
      <dgm:prSet presAssocID="{94A7DBA1-AE83-42E6-B535-33F670B90D18}" presName="Pie" presStyleLbl="alignNode1" presStyleIdx="4" presStyleCnt="6"/>
      <dgm:spPr/>
    </dgm:pt>
    <dgm:pt modelId="{8B7CFA6F-BCC5-4702-8311-89C94C115F0C}" type="pres">
      <dgm:prSet presAssocID="{94A7DBA1-AE83-42E6-B535-33F670B90D18}" presName="Parent" presStyleLbl="revTx" presStyleIdx="8" presStyleCnt="12">
        <dgm:presLayoutVars>
          <dgm:chMax val="1"/>
          <dgm:chPref val="1"/>
          <dgm:bulletEnabled val="1"/>
        </dgm:presLayoutVars>
      </dgm:prSet>
      <dgm:spPr/>
      <dgm:t>
        <a:bodyPr/>
        <a:lstStyle/>
        <a:p>
          <a:endParaRPr lang="es-ES"/>
        </a:p>
      </dgm:t>
    </dgm:pt>
    <dgm:pt modelId="{D642CF05-82F7-4731-9962-4D2C471207FF}" type="pres">
      <dgm:prSet presAssocID="{823704DF-68E2-4D5C-B5F3-5BDE3DC8EC2C}" presName="negSibTrans" presStyleCnt="0"/>
      <dgm:spPr/>
    </dgm:pt>
    <dgm:pt modelId="{2D310FA4-06EC-4F49-853A-674E55B9DEAE}" type="pres">
      <dgm:prSet presAssocID="{94A7DBA1-AE83-42E6-B535-33F670B90D18}" presName="composite" presStyleCnt="0"/>
      <dgm:spPr/>
    </dgm:pt>
    <dgm:pt modelId="{0643067D-AED0-42FA-BFD9-8BB609DB5D8F}" type="pres">
      <dgm:prSet presAssocID="{94A7DBA1-AE83-42E6-B535-33F670B90D18}" presName="Child" presStyleLbl="revTx" presStyleIdx="9" presStyleCnt="12" custScaleX="107845">
        <dgm:presLayoutVars>
          <dgm:chMax val="0"/>
          <dgm:chPref val="0"/>
          <dgm:bulletEnabled val="1"/>
        </dgm:presLayoutVars>
      </dgm:prSet>
      <dgm:spPr/>
      <dgm:t>
        <a:bodyPr/>
        <a:lstStyle/>
        <a:p>
          <a:endParaRPr lang="es-ES"/>
        </a:p>
      </dgm:t>
    </dgm:pt>
    <dgm:pt modelId="{5FEE326B-7160-4D47-8611-0C3AFB0989D3}" type="pres">
      <dgm:prSet presAssocID="{8AD17FE0-B932-4F61-AA39-DFA775D0C90A}" presName="sibTrans" presStyleCnt="0"/>
      <dgm:spPr/>
    </dgm:pt>
    <dgm:pt modelId="{8D81B76E-B6AB-402E-B7F7-4D679FF4F248}" type="pres">
      <dgm:prSet presAssocID="{992CD148-4206-41E0-8641-B6D09B0DC46E}" presName="ParentComposite" presStyleCnt="0"/>
      <dgm:spPr/>
    </dgm:pt>
    <dgm:pt modelId="{BFAB335F-D923-459E-B444-FE7D7BBD12EB}" type="pres">
      <dgm:prSet presAssocID="{992CD148-4206-41E0-8641-B6D09B0DC46E}" presName="Chord" presStyleLbl="bgShp" presStyleIdx="5" presStyleCnt="6"/>
      <dgm:spPr/>
    </dgm:pt>
    <dgm:pt modelId="{BDCB5CCE-A3DE-443F-95C0-E700AA2FB0E8}" type="pres">
      <dgm:prSet presAssocID="{992CD148-4206-41E0-8641-B6D09B0DC46E}" presName="Pie" presStyleLbl="alignNode1" presStyleIdx="5" presStyleCnt="6"/>
      <dgm:spPr/>
    </dgm:pt>
    <dgm:pt modelId="{1EFEED4C-BF96-4F9F-B701-321B78A425A0}" type="pres">
      <dgm:prSet presAssocID="{992CD148-4206-41E0-8641-B6D09B0DC46E}" presName="Parent" presStyleLbl="revTx" presStyleIdx="10" presStyleCnt="12">
        <dgm:presLayoutVars>
          <dgm:chMax val="1"/>
          <dgm:chPref val="1"/>
          <dgm:bulletEnabled val="1"/>
        </dgm:presLayoutVars>
      </dgm:prSet>
      <dgm:spPr/>
      <dgm:t>
        <a:bodyPr/>
        <a:lstStyle/>
        <a:p>
          <a:endParaRPr lang="es-ES"/>
        </a:p>
      </dgm:t>
    </dgm:pt>
    <dgm:pt modelId="{265892D4-17B8-456B-B520-AD76D11C132B}" type="pres">
      <dgm:prSet presAssocID="{9BB6F62D-D247-48FF-B613-8D0CBFFE3460}" presName="negSibTrans" presStyleCnt="0"/>
      <dgm:spPr/>
    </dgm:pt>
    <dgm:pt modelId="{19227B3D-163B-421C-A2FF-3AA783A8ACC4}" type="pres">
      <dgm:prSet presAssocID="{992CD148-4206-41E0-8641-B6D09B0DC46E}" presName="composite" presStyleCnt="0"/>
      <dgm:spPr/>
    </dgm:pt>
    <dgm:pt modelId="{8078DAB6-977F-4CEB-809B-0FD9C42F6FF0}" type="pres">
      <dgm:prSet presAssocID="{992CD148-4206-41E0-8641-B6D09B0DC46E}" presName="Child" presStyleLbl="revTx" presStyleIdx="11" presStyleCnt="12" custScaleY="96114">
        <dgm:presLayoutVars>
          <dgm:chMax val="0"/>
          <dgm:chPref val="0"/>
          <dgm:bulletEnabled val="1"/>
        </dgm:presLayoutVars>
      </dgm:prSet>
      <dgm:spPr/>
      <dgm:t>
        <a:bodyPr/>
        <a:lstStyle/>
        <a:p>
          <a:endParaRPr lang="es-ES"/>
        </a:p>
      </dgm:t>
    </dgm:pt>
  </dgm:ptLst>
  <dgm:cxnLst>
    <dgm:cxn modelId="{665F64CC-6C59-4E37-83FC-D7FFF342AAA0}" type="presOf" srcId="{F434367A-7977-4531-8102-9614F220FECF}" destId="{1531C304-8227-4A63-80E4-ABE71CDC0AEE}" srcOrd="0" destOrd="5" presId="urn:microsoft.com/office/officeart/2009/3/layout/PieProcess"/>
    <dgm:cxn modelId="{A74DB459-9E22-4B90-BED6-2ADA2CDA804D}" srcId="{114BAFC5-F801-42F3-9F52-37FD7D7763E6}" destId="{F9D55CA8-3D36-4B48-9D86-FF7089511F9D}" srcOrd="1" destOrd="0" parTransId="{53474295-5A4E-4146-9B44-402F083017D2}" sibTransId="{E568951E-6C2B-497E-A443-CA638285FB00}"/>
    <dgm:cxn modelId="{D05B8FA9-5AD3-4022-A3D9-FEFF2609FD36}" srcId="{F9D55CA8-3D36-4B48-9D86-FF7089511F9D}" destId="{08426087-069F-40CA-B1E9-961F33C877EE}" srcOrd="2" destOrd="0" parTransId="{75E6A6ED-927C-4776-94D8-6585C6D68E76}" sibTransId="{92FC9535-F7AB-4FFF-B790-3060DE490104}"/>
    <dgm:cxn modelId="{E0F26CB9-F746-47D9-BAD1-2247330C49D1}" srcId="{F49932BF-B6F3-401C-B189-F41476516195}" destId="{797DD8B9-3E73-4846-BA9E-72C5E43BA9FA}" srcOrd="2" destOrd="0" parTransId="{1A78FEC2-D73B-4C7F-8893-4D3CAC908024}" sibTransId="{A5827432-9A1E-4A70-B824-2D31821E0E2E}"/>
    <dgm:cxn modelId="{4C3AB73E-F302-4999-AF3F-4A198A45F38E}" type="presOf" srcId="{E1453396-18BD-48F6-981C-BF5A9EEB266B}" destId="{1531C304-8227-4A63-80E4-ABE71CDC0AEE}" srcOrd="0" destOrd="2" presId="urn:microsoft.com/office/officeart/2009/3/layout/PieProcess"/>
    <dgm:cxn modelId="{DF0B754F-3FCE-4513-A233-2675AC423052}" type="presOf" srcId="{444880E3-C3BD-4D8A-B48C-58D3195E83E5}" destId="{0643067D-AED0-42FA-BFD9-8BB609DB5D8F}" srcOrd="0" destOrd="1" presId="urn:microsoft.com/office/officeart/2009/3/layout/PieProcess"/>
    <dgm:cxn modelId="{ACAD9A5C-3315-4547-B868-A16121FB9432}" type="presOf" srcId="{C724A493-27CF-4DF7-BFCA-A1184D0B5094}" destId="{0643067D-AED0-42FA-BFD9-8BB609DB5D8F}" srcOrd="0" destOrd="2" presId="urn:microsoft.com/office/officeart/2009/3/layout/PieProcess"/>
    <dgm:cxn modelId="{DE083D8D-029E-48F7-911A-FCBE9BAF5FE0}" type="presOf" srcId="{E926E8C6-CEB2-4AC7-A750-0C37944B74A9}" destId="{4C667BE6-E88B-466B-AC9D-1FA580007278}" srcOrd="0" destOrd="0" presId="urn:microsoft.com/office/officeart/2009/3/layout/PieProcess"/>
    <dgm:cxn modelId="{EA7A8C7A-0C5D-4BBF-9BA8-5A91ABDE8736}" srcId="{797DD8B9-3E73-4846-BA9E-72C5E43BA9FA}" destId="{A3855F8E-B112-4B28-ACD5-976EFB3129DF}" srcOrd="0" destOrd="0" parTransId="{EBDA2B39-2EC0-4D74-826E-39B6F8FC47B5}" sibTransId="{0A9B41B6-0DBE-4CAD-9DC9-9BEF80432889}"/>
    <dgm:cxn modelId="{802CF3F8-183D-4D0B-8D34-220F7A17B04E}" type="presOf" srcId="{310ED699-B5D2-446D-A213-0F0001197A0B}" destId="{1531C304-8227-4A63-80E4-ABE71CDC0AEE}" srcOrd="0" destOrd="0" presId="urn:microsoft.com/office/officeart/2009/3/layout/PieProcess"/>
    <dgm:cxn modelId="{771CC2DD-29D4-4FDC-9FA8-6930C9D3A101}" srcId="{F9D55CA8-3D36-4B48-9D86-FF7089511F9D}" destId="{F434367A-7977-4531-8102-9614F220FECF}" srcOrd="3" destOrd="0" parTransId="{7C731C9E-E6CD-4175-8BF2-7A0C74E9BECE}" sibTransId="{1965D58A-2C8A-4326-8433-8D29C5AD92A5}"/>
    <dgm:cxn modelId="{DE1470CE-004F-47FD-91C9-8392B5A4288E}" type="presOf" srcId="{98FB1E78-9D84-47A3-A9D8-055F6E173B06}" destId="{9B2D0BF1-54F8-40B1-8B84-B1159839501A}" srcOrd="0" destOrd="2" presId="urn:microsoft.com/office/officeart/2009/3/layout/PieProcess"/>
    <dgm:cxn modelId="{67A074BB-73F0-41BD-B970-1637971BCFEE}" type="presOf" srcId="{797DD8B9-3E73-4846-BA9E-72C5E43BA9FA}" destId="{E83278CB-E812-44BB-ABAC-E72834F1600F}" srcOrd="0" destOrd="0" presId="urn:microsoft.com/office/officeart/2009/3/layout/PieProcess"/>
    <dgm:cxn modelId="{CE160472-866B-4516-9D19-F2D00CAEED4A}" srcId="{797DD8B9-3E73-4846-BA9E-72C5E43BA9FA}" destId="{FA8C3AA4-D063-42E5-96F9-BC3541827C9F}" srcOrd="1" destOrd="0" parTransId="{863DF490-C56D-494A-AC67-50B0C9F54779}" sibTransId="{77DAF8AF-942A-48B1-B16B-C6E9C94D88E0}"/>
    <dgm:cxn modelId="{43219CBA-382D-4549-8C7F-F7CC1028FE24}" srcId="{F49932BF-B6F3-401C-B189-F41476516195}" destId="{94A7DBA1-AE83-42E6-B535-33F670B90D18}" srcOrd="4" destOrd="0" parTransId="{A7CF33C7-5F54-4D0A-96BE-9431546997AF}" sibTransId="{8AD17FE0-B932-4F61-AA39-DFA775D0C90A}"/>
    <dgm:cxn modelId="{16C07031-822B-4955-AD88-F2ABF3EBA907}" type="presOf" srcId="{D53A32BF-68E9-436F-AD8D-26612121018B}" destId="{9B2D0BF1-54F8-40B1-8B84-B1159839501A}" srcOrd="0" destOrd="0" presId="urn:microsoft.com/office/officeart/2009/3/layout/PieProcess"/>
    <dgm:cxn modelId="{F50CA319-8D27-4DCB-B7B5-00C312A9D963}" type="presOf" srcId="{1E8D97C9-47CE-42B9-BAAD-4C9E59D2C034}" destId="{1531C304-8227-4A63-80E4-ABE71CDC0AEE}" srcOrd="0" destOrd="6" presId="urn:microsoft.com/office/officeart/2009/3/layout/PieProcess"/>
    <dgm:cxn modelId="{C91FB5F8-AE60-4C63-B9CA-B83A80A5479F}" srcId="{F9D55CA8-3D36-4B48-9D86-FF7089511F9D}" destId="{AC8385AC-FAE0-47DC-A2E6-753BFC35A66D}" srcOrd="1" destOrd="0" parTransId="{C30C79B9-2349-4E53-9BB2-34F948436688}" sibTransId="{A297FA5C-317E-4CBB-BA1F-24A0DC03DF68}"/>
    <dgm:cxn modelId="{208D6E5C-F736-4FF9-8296-2E17055F1FAB}" srcId="{F49932BF-B6F3-401C-B189-F41476516195}" destId="{2129D926-A59F-42FE-855B-F88DE1BDED23}" srcOrd="0" destOrd="0" parTransId="{48F3FF24-9C6E-4AAC-AF40-35093185042D}" sibTransId="{D2C6B02B-1E1A-480C-926B-09CED9C8A55F}"/>
    <dgm:cxn modelId="{A0A068E6-7802-4F68-B710-88D75EFAC73E}" srcId="{E926E8C6-CEB2-4AC7-A750-0C37944B74A9}" destId="{D9E11E53-C600-4635-A5BE-62120B439982}" srcOrd="3" destOrd="0" parTransId="{32348267-9C42-4BFD-8130-46379898F78F}" sibTransId="{E6D2062D-F0C2-40C6-A19D-BF5D11FDD401}"/>
    <dgm:cxn modelId="{E66D0276-E226-4A21-8F40-B30138ED643A}" type="presOf" srcId="{A6F53D37-EBAE-4352-8021-DA5A72249E77}" destId="{8078DAB6-977F-4CEB-809B-0FD9C42F6FF0}" srcOrd="0" destOrd="0" presId="urn:microsoft.com/office/officeart/2009/3/layout/PieProcess"/>
    <dgm:cxn modelId="{F4C5A7D9-3CD3-4239-A39A-C3AA6992CF57}" srcId="{114BAFC5-F801-42F3-9F52-37FD7D7763E6}" destId="{310ED699-B5D2-446D-A213-0F0001197A0B}" srcOrd="0" destOrd="0" parTransId="{3AB1694D-9BB6-428E-A2F4-B8BE39313DE4}" sibTransId="{8D48C76D-983D-42DE-BB39-9E7564544B80}"/>
    <dgm:cxn modelId="{4FB2015D-0E14-4201-BB1D-2219424AEEC9}" srcId="{94A7DBA1-AE83-42E6-B535-33F670B90D18}" destId="{860DD2B1-9AFE-4936-9706-F645BD4DCD09}" srcOrd="0" destOrd="0" parTransId="{E5779AE0-03E4-4ABD-A5CD-18BF6EFB5882}" sibTransId="{823704DF-68E2-4D5C-B5F3-5BDE3DC8EC2C}"/>
    <dgm:cxn modelId="{20D241A0-8C64-497F-8E68-B5D1348552EC}" srcId="{F49932BF-B6F3-401C-B189-F41476516195}" destId="{E926E8C6-CEB2-4AC7-A750-0C37944B74A9}" srcOrd="3" destOrd="0" parTransId="{F1FC8F1E-E598-44FD-AE16-AD1CBADEEEAF}" sibTransId="{4D44EC98-D322-4D8C-BF5A-CEC18BB1F425}"/>
    <dgm:cxn modelId="{BC4E87B2-2834-41CF-B965-5A2EC1BD6FEF}" type="presOf" srcId="{F49932BF-B6F3-401C-B189-F41476516195}" destId="{B86CB558-2C6F-42AE-B0CD-315F68948921}" srcOrd="0" destOrd="0" presId="urn:microsoft.com/office/officeart/2009/3/layout/PieProcess"/>
    <dgm:cxn modelId="{90FB8090-2E06-4EC9-A81A-F3ACF9771BEA}" type="presOf" srcId="{D9E11E53-C600-4635-A5BE-62120B439982}" destId="{9B2D0BF1-54F8-40B1-8B84-B1159839501A}" srcOrd="0" destOrd="3" presId="urn:microsoft.com/office/officeart/2009/3/layout/PieProcess"/>
    <dgm:cxn modelId="{0D197F87-60A1-47CE-8317-723085E1B7C4}" srcId="{2129D926-A59F-42FE-855B-F88DE1BDED23}" destId="{6F871D09-E13B-4449-ADC3-F9BED3DAF95B}" srcOrd="0" destOrd="0" parTransId="{4B5D6DE6-50EB-478B-AB8E-A5903C2F463B}" sibTransId="{D4A8CD6B-AF98-4828-B15D-E28BEF63A52B}"/>
    <dgm:cxn modelId="{DB22B60A-4786-443A-BC1B-7166FAF2B685}" type="presOf" srcId="{F9D55CA8-3D36-4B48-9D86-FF7089511F9D}" destId="{1531C304-8227-4A63-80E4-ABE71CDC0AEE}" srcOrd="0" destOrd="1" presId="urn:microsoft.com/office/officeart/2009/3/layout/PieProcess"/>
    <dgm:cxn modelId="{66F5FDF5-AFD8-41EE-B4E6-220731929C50}" type="presOf" srcId="{860DD2B1-9AFE-4936-9706-F645BD4DCD09}" destId="{0643067D-AED0-42FA-BFD9-8BB609DB5D8F}" srcOrd="0" destOrd="0" presId="urn:microsoft.com/office/officeart/2009/3/layout/PieProcess"/>
    <dgm:cxn modelId="{60A70125-24AF-4B46-9BBB-20928F8A9214}" srcId="{E926E8C6-CEB2-4AC7-A750-0C37944B74A9}" destId="{D53A32BF-68E9-436F-AD8D-26612121018B}" srcOrd="0" destOrd="0" parTransId="{D63BE942-C047-4FF7-80AC-C165261147EF}" sibTransId="{937C7655-C289-4687-84C4-3B34131ABD07}"/>
    <dgm:cxn modelId="{D8D6F180-388F-4579-BB92-913317022B32}" type="presOf" srcId="{94A7DBA1-AE83-42E6-B535-33F670B90D18}" destId="{8B7CFA6F-BCC5-4702-8311-89C94C115F0C}" srcOrd="0" destOrd="0" presId="urn:microsoft.com/office/officeart/2009/3/layout/PieProcess"/>
    <dgm:cxn modelId="{45708D1C-AC62-42AF-A6D5-9FC6BBC594F8}" type="presOf" srcId="{2129D926-A59F-42FE-855B-F88DE1BDED23}" destId="{C38FB947-80E6-4F09-92AC-C6D4814B7D81}" srcOrd="0" destOrd="0" presId="urn:microsoft.com/office/officeart/2009/3/layout/PieProcess"/>
    <dgm:cxn modelId="{1148BB08-E3D3-45DB-9747-22E41C316D16}" srcId="{114BAFC5-F801-42F3-9F52-37FD7D7763E6}" destId="{1E8D97C9-47CE-42B9-BAAD-4C9E59D2C034}" srcOrd="2" destOrd="0" parTransId="{F3E8770E-D0C5-4F9F-BF8B-88A178B5E817}" sibTransId="{11D4C025-EBD1-4559-B0C1-1778D4FD9F12}"/>
    <dgm:cxn modelId="{256FF95F-CB64-4874-93C0-10A9B97F06EA}" type="presOf" srcId="{992CD148-4206-41E0-8641-B6D09B0DC46E}" destId="{1EFEED4C-BF96-4F9F-B701-321B78A425A0}" srcOrd="0" destOrd="0" presId="urn:microsoft.com/office/officeart/2009/3/layout/PieProcess"/>
    <dgm:cxn modelId="{62189A02-1B7D-4636-BC55-56AC2378529C}" type="presOf" srcId="{0479C066-277E-49CC-800E-BE797DF9FAF5}" destId="{9119DAFA-E237-4A54-9405-4B36B2A51ED1}" srcOrd="0" destOrd="1" presId="urn:microsoft.com/office/officeart/2009/3/layout/PieProcess"/>
    <dgm:cxn modelId="{A0DAEFA9-05B2-4443-B317-A8FCB41BE5CC}" type="presOf" srcId="{114BAFC5-F801-42F3-9F52-37FD7D7763E6}" destId="{B9DD0B4F-50C6-4A23-B27E-3557F4F4711D}" srcOrd="0" destOrd="0" presId="urn:microsoft.com/office/officeart/2009/3/layout/PieProcess"/>
    <dgm:cxn modelId="{21E588B8-61D3-45FA-9B15-E746E08F2020}" srcId="{E926E8C6-CEB2-4AC7-A750-0C37944B74A9}" destId="{98FB1E78-9D84-47A3-A9D8-055F6E173B06}" srcOrd="2" destOrd="0" parTransId="{B9482889-037E-4884-9907-95270CC436B3}" sibTransId="{116A6F0A-DB60-49D0-BA86-47049D015CC4}"/>
    <dgm:cxn modelId="{D8AE5AD9-D6EE-4955-8A39-C3FAE9376E02}" srcId="{992CD148-4206-41E0-8641-B6D09B0DC46E}" destId="{A6F53D37-EBAE-4352-8021-DA5A72249E77}" srcOrd="0" destOrd="0" parTransId="{20D95671-402E-4B0A-A9D7-2643665C3E40}" sibTransId="{9BB6F62D-D247-48FF-B613-8D0CBFFE3460}"/>
    <dgm:cxn modelId="{9CAA0506-83A6-46A5-AA78-4308D09925F5}" srcId="{94A7DBA1-AE83-42E6-B535-33F670B90D18}" destId="{444880E3-C3BD-4D8A-B48C-58D3195E83E5}" srcOrd="1" destOrd="0" parTransId="{2BB04DB9-BAAC-4DE7-B007-0BAFDE8C77FB}" sibTransId="{EBD3B1C9-F708-4AE4-B374-EF97AFB06D6F}"/>
    <dgm:cxn modelId="{8B17F866-F9C3-41A7-9D99-92C9B9E50A5D}" type="presOf" srcId="{FA8C3AA4-D063-42E5-96F9-BC3541827C9F}" destId="{453A0617-DBFF-4F80-AA97-541A8AC9282A}" srcOrd="0" destOrd="1" presId="urn:microsoft.com/office/officeart/2009/3/layout/PieProcess"/>
    <dgm:cxn modelId="{CD6C6469-D9AF-4CA8-9B94-4E91F771F524}" type="presOf" srcId="{08426087-069F-40CA-B1E9-961F33C877EE}" destId="{1531C304-8227-4A63-80E4-ABE71CDC0AEE}" srcOrd="0" destOrd="4" presId="urn:microsoft.com/office/officeart/2009/3/layout/PieProcess"/>
    <dgm:cxn modelId="{360176F9-4D80-4831-BAD4-4693E83D3C5B}" type="presOf" srcId="{16160DA5-481E-4C63-827A-B281261A3E52}" destId="{9B2D0BF1-54F8-40B1-8B84-B1159839501A}" srcOrd="0" destOrd="1" presId="urn:microsoft.com/office/officeart/2009/3/layout/PieProcess"/>
    <dgm:cxn modelId="{F15DADB2-778A-479C-B48B-3760DAF94971}" type="presOf" srcId="{A3855F8E-B112-4B28-ACD5-976EFB3129DF}" destId="{453A0617-DBFF-4F80-AA97-541A8AC9282A}" srcOrd="0" destOrd="0" presId="urn:microsoft.com/office/officeart/2009/3/layout/PieProcess"/>
    <dgm:cxn modelId="{EA92B72B-082D-47A3-8008-6155A19D6FD7}" srcId="{2129D926-A59F-42FE-855B-F88DE1BDED23}" destId="{0479C066-277E-49CC-800E-BE797DF9FAF5}" srcOrd="1" destOrd="0" parTransId="{876CCF26-B609-41F5-B2DD-0BD903D7ABB7}" sibTransId="{46524976-45E8-4515-9C0A-72A23B020B23}"/>
    <dgm:cxn modelId="{FFC06EBC-B764-4B49-AC10-834D5A9F8122}" srcId="{F49932BF-B6F3-401C-B189-F41476516195}" destId="{992CD148-4206-41E0-8641-B6D09B0DC46E}" srcOrd="5" destOrd="0" parTransId="{D7E9B754-43C9-44B3-9FF1-4557E05AC31F}" sibTransId="{71484CC4-5A2E-4177-A539-712FAFB116A0}"/>
    <dgm:cxn modelId="{BC6D94A6-162A-47D0-B72C-B0181CC97659}" type="presOf" srcId="{1761E8A8-7B5E-4C72-BDEE-B954D911168B}" destId="{8078DAB6-977F-4CEB-809B-0FD9C42F6FF0}" srcOrd="0" destOrd="1" presId="urn:microsoft.com/office/officeart/2009/3/layout/PieProcess"/>
    <dgm:cxn modelId="{7D576AB8-9043-4CAF-BB61-77202667FC8D}" srcId="{992CD148-4206-41E0-8641-B6D09B0DC46E}" destId="{1761E8A8-7B5E-4C72-BDEE-B954D911168B}" srcOrd="1" destOrd="0" parTransId="{BC67330C-70C1-497D-A91B-52AA81C9E478}" sibTransId="{0CACBDFF-88F1-4234-83D8-746FE9AC9CAF}"/>
    <dgm:cxn modelId="{C3A1A4EC-1005-49EF-B282-07CDF749F399}" srcId="{94A7DBA1-AE83-42E6-B535-33F670B90D18}" destId="{C724A493-27CF-4DF7-BFCA-A1184D0B5094}" srcOrd="2" destOrd="0" parTransId="{A219D0FD-B42D-4922-B2D0-4A2EF6C45773}" sibTransId="{37CDC839-9BE3-4A51-BC82-BA2B58587F5F}"/>
    <dgm:cxn modelId="{24F94137-1179-4F08-ACEA-274183E5FF03}" srcId="{F49932BF-B6F3-401C-B189-F41476516195}" destId="{114BAFC5-F801-42F3-9F52-37FD7D7763E6}" srcOrd="1" destOrd="0" parTransId="{DB9DE6A4-7BC8-4548-852B-90735D45DB6D}" sibTransId="{E8FB589D-AEDE-4FF8-BB7D-3937A79BC48D}"/>
    <dgm:cxn modelId="{050F823B-D854-4128-ACFE-4C1A7E55BA74}" srcId="{F9D55CA8-3D36-4B48-9D86-FF7089511F9D}" destId="{E1453396-18BD-48F6-981C-BF5A9EEB266B}" srcOrd="0" destOrd="0" parTransId="{B2703B88-00AC-4B91-B98A-9332F9F309FF}" sibTransId="{3AE0FE61-EF7A-4104-954F-C630684F254C}"/>
    <dgm:cxn modelId="{8EF6A7A6-537C-4583-BA47-2D2E8EDBC334}" type="presOf" srcId="{6F871D09-E13B-4449-ADC3-F9BED3DAF95B}" destId="{9119DAFA-E237-4A54-9405-4B36B2A51ED1}" srcOrd="0" destOrd="0" presId="urn:microsoft.com/office/officeart/2009/3/layout/PieProcess"/>
    <dgm:cxn modelId="{B526BEF6-E444-47B5-888D-6FA80B14E58F}" type="presOf" srcId="{AC8385AC-FAE0-47DC-A2E6-753BFC35A66D}" destId="{1531C304-8227-4A63-80E4-ABE71CDC0AEE}" srcOrd="0" destOrd="3" presId="urn:microsoft.com/office/officeart/2009/3/layout/PieProcess"/>
    <dgm:cxn modelId="{F1D4179A-6EBA-4749-9959-9C73EF2BBB7D}" srcId="{E926E8C6-CEB2-4AC7-A750-0C37944B74A9}" destId="{16160DA5-481E-4C63-827A-B281261A3E52}" srcOrd="1" destOrd="0" parTransId="{AE2883C7-FA8E-4DE9-A544-A1E0EFA13759}" sibTransId="{5CE70207-711D-4971-AF83-ABE3AF55283E}"/>
    <dgm:cxn modelId="{741A8AC8-3A97-4966-BF40-900FE47B7E0D}" type="presParOf" srcId="{B86CB558-2C6F-42AE-B0CD-315F68948921}" destId="{854A705F-7ADA-4DB6-BCB5-505121CF53C2}" srcOrd="0" destOrd="0" presId="urn:microsoft.com/office/officeart/2009/3/layout/PieProcess"/>
    <dgm:cxn modelId="{D0EA6798-2896-4A27-88AC-8AF3DF19837E}" type="presParOf" srcId="{854A705F-7ADA-4DB6-BCB5-505121CF53C2}" destId="{CBECFBFD-0F6D-46B9-B773-2CDC017784B1}" srcOrd="0" destOrd="0" presId="urn:microsoft.com/office/officeart/2009/3/layout/PieProcess"/>
    <dgm:cxn modelId="{93476D83-FB44-4BFF-BCB6-66424035FF98}" type="presParOf" srcId="{854A705F-7ADA-4DB6-BCB5-505121CF53C2}" destId="{9EA7EA4A-7AA0-4428-9FC6-46994CA9056F}" srcOrd="1" destOrd="0" presId="urn:microsoft.com/office/officeart/2009/3/layout/PieProcess"/>
    <dgm:cxn modelId="{44297ADE-5DCD-4373-BB02-A14C5107E1CB}" type="presParOf" srcId="{854A705F-7ADA-4DB6-BCB5-505121CF53C2}" destId="{C38FB947-80E6-4F09-92AC-C6D4814B7D81}" srcOrd="2" destOrd="0" presId="urn:microsoft.com/office/officeart/2009/3/layout/PieProcess"/>
    <dgm:cxn modelId="{646ADC78-085E-42C8-9594-DD02F99839AA}" type="presParOf" srcId="{B86CB558-2C6F-42AE-B0CD-315F68948921}" destId="{DC903058-1A0B-46D0-B480-F3DEE1E2561F}" srcOrd="1" destOrd="0" presId="urn:microsoft.com/office/officeart/2009/3/layout/PieProcess"/>
    <dgm:cxn modelId="{7C37AF24-B71C-4DD5-94C8-3B9CB04C8357}" type="presParOf" srcId="{B86CB558-2C6F-42AE-B0CD-315F68948921}" destId="{CC6234DA-C0F0-46D8-B56C-522903F115E6}" srcOrd="2" destOrd="0" presId="urn:microsoft.com/office/officeart/2009/3/layout/PieProcess"/>
    <dgm:cxn modelId="{412C9029-62E8-40AD-BF53-A964711987BA}" type="presParOf" srcId="{CC6234DA-C0F0-46D8-B56C-522903F115E6}" destId="{9119DAFA-E237-4A54-9405-4B36B2A51ED1}" srcOrd="0" destOrd="0" presId="urn:microsoft.com/office/officeart/2009/3/layout/PieProcess"/>
    <dgm:cxn modelId="{402998C4-70E5-4E19-8EFF-F69F87951D4A}" type="presParOf" srcId="{B86CB558-2C6F-42AE-B0CD-315F68948921}" destId="{AE73D30E-C8CC-4B2A-AD99-918771B96AF0}" srcOrd="3" destOrd="0" presId="urn:microsoft.com/office/officeart/2009/3/layout/PieProcess"/>
    <dgm:cxn modelId="{BB94A921-BDF5-4397-9182-82EEBDBDC200}" type="presParOf" srcId="{B86CB558-2C6F-42AE-B0CD-315F68948921}" destId="{0A47D2B8-F9A7-4483-830A-6D595EA7463B}" srcOrd="4" destOrd="0" presId="urn:microsoft.com/office/officeart/2009/3/layout/PieProcess"/>
    <dgm:cxn modelId="{998BFBB1-2065-44BD-918D-E810015B48E2}" type="presParOf" srcId="{0A47D2B8-F9A7-4483-830A-6D595EA7463B}" destId="{30A134FB-528D-4BE8-9CE6-288542D2D0EE}" srcOrd="0" destOrd="0" presId="urn:microsoft.com/office/officeart/2009/3/layout/PieProcess"/>
    <dgm:cxn modelId="{50F68694-E689-4F1E-A6AD-30C165A57FAB}" type="presParOf" srcId="{0A47D2B8-F9A7-4483-830A-6D595EA7463B}" destId="{855F857F-1D26-48CC-8D57-C649D6F882CE}" srcOrd="1" destOrd="0" presId="urn:microsoft.com/office/officeart/2009/3/layout/PieProcess"/>
    <dgm:cxn modelId="{E50C3FBD-3D6D-40E3-94CC-2E217F86E0AF}" type="presParOf" srcId="{0A47D2B8-F9A7-4483-830A-6D595EA7463B}" destId="{B9DD0B4F-50C6-4A23-B27E-3557F4F4711D}" srcOrd="2" destOrd="0" presId="urn:microsoft.com/office/officeart/2009/3/layout/PieProcess"/>
    <dgm:cxn modelId="{9E13635F-AFDF-4D81-8E3F-F8B4FBD7946D}" type="presParOf" srcId="{B86CB558-2C6F-42AE-B0CD-315F68948921}" destId="{556F60FA-571C-4FE8-8732-6AEDFB89E451}" srcOrd="5" destOrd="0" presId="urn:microsoft.com/office/officeart/2009/3/layout/PieProcess"/>
    <dgm:cxn modelId="{8F1D6CEE-95E2-45B2-82AD-0E4ADF1D64B4}" type="presParOf" srcId="{B86CB558-2C6F-42AE-B0CD-315F68948921}" destId="{EF24AF38-6A68-45F7-A59C-C607ABC349D4}" srcOrd="6" destOrd="0" presId="urn:microsoft.com/office/officeart/2009/3/layout/PieProcess"/>
    <dgm:cxn modelId="{E0A2C8C4-8077-4F55-87E3-F59426F07CB3}" type="presParOf" srcId="{EF24AF38-6A68-45F7-A59C-C607ABC349D4}" destId="{1531C304-8227-4A63-80E4-ABE71CDC0AEE}" srcOrd="0" destOrd="0" presId="urn:microsoft.com/office/officeart/2009/3/layout/PieProcess"/>
    <dgm:cxn modelId="{8B58D623-DB76-4E71-880F-D72F2C78CDD2}" type="presParOf" srcId="{B86CB558-2C6F-42AE-B0CD-315F68948921}" destId="{611A8A8C-546D-4F2F-ACF1-18D530D41172}" srcOrd="7" destOrd="0" presId="urn:microsoft.com/office/officeart/2009/3/layout/PieProcess"/>
    <dgm:cxn modelId="{CF8C5C00-48B1-457E-8FD7-ABC35B6482E0}" type="presParOf" srcId="{B86CB558-2C6F-42AE-B0CD-315F68948921}" destId="{778D7690-9D34-465B-A08F-2E8CF4D1F407}" srcOrd="8" destOrd="0" presId="urn:microsoft.com/office/officeart/2009/3/layout/PieProcess"/>
    <dgm:cxn modelId="{7EC6D562-45BC-4DD2-8BA9-4EFCF9D828D7}" type="presParOf" srcId="{778D7690-9D34-465B-A08F-2E8CF4D1F407}" destId="{458C44EF-F745-45D4-BA52-973CE950FCE0}" srcOrd="0" destOrd="0" presId="urn:microsoft.com/office/officeart/2009/3/layout/PieProcess"/>
    <dgm:cxn modelId="{D06B55A4-CC50-4FFB-840E-F6FD02407EEB}" type="presParOf" srcId="{778D7690-9D34-465B-A08F-2E8CF4D1F407}" destId="{26B10E70-B712-4DAD-99C4-53C31271CDD3}" srcOrd="1" destOrd="0" presId="urn:microsoft.com/office/officeart/2009/3/layout/PieProcess"/>
    <dgm:cxn modelId="{F56D263E-DB0F-4922-818C-D64E93AD58EB}" type="presParOf" srcId="{778D7690-9D34-465B-A08F-2E8CF4D1F407}" destId="{E83278CB-E812-44BB-ABAC-E72834F1600F}" srcOrd="2" destOrd="0" presId="urn:microsoft.com/office/officeart/2009/3/layout/PieProcess"/>
    <dgm:cxn modelId="{D5453FAD-1F6B-4E16-AA01-C74024B1796C}" type="presParOf" srcId="{B86CB558-2C6F-42AE-B0CD-315F68948921}" destId="{5C8053D6-023C-438A-9CB8-0DE2FD35C0C4}" srcOrd="9" destOrd="0" presId="urn:microsoft.com/office/officeart/2009/3/layout/PieProcess"/>
    <dgm:cxn modelId="{A990E8BE-E971-4E75-B645-89C3E6708683}" type="presParOf" srcId="{B86CB558-2C6F-42AE-B0CD-315F68948921}" destId="{06F4C6A1-5BC7-47ED-B044-0788FE4CAB6C}" srcOrd="10" destOrd="0" presId="urn:microsoft.com/office/officeart/2009/3/layout/PieProcess"/>
    <dgm:cxn modelId="{C1318D23-8541-40A5-B3D3-3E3A7B17094B}" type="presParOf" srcId="{06F4C6A1-5BC7-47ED-B044-0788FE4CAB6C}" destId="{453A0617-DBFF-4F80-AA97-541A8AC9282A}" srcOrd="0" destOrd="0" presId="urn:microsoft.com/office/officeart/2009/3/layout/PieProcess"/>
    <dgm:cxn modelId="{99CC142B-7B76-4071-94F8-25F9A122B4C7}" type="presParOf" srcId="{B86CB558-2C6F-42AE-B0CD-315F68948921}" destId="{104AA395-3740-4DE5-88D7-7B53BB54B1CB}" srcOrd="11" destOrd="0" presId="urn:microsoft.com/office/officeart/2009/3/layout/PieProcess"/>
    <dgm:cxn modelId="{7D80BEE2-2B06-4794-9B2E-D3881787E6AE}" type="presParOf" srcId="{B86CB558-2C6F-42AE-B0CD-315F68948921}" destId="{5DD63805-B25A-4C12-A32F-261330684970}" srcOrd="12" destOrd="0" presId="urn:microsoft.com/office/officeart/2009/3/layout/PieProcess"/>
    <dgm:cxn modelId="{D97CB686-CE92-4FBA-A089-8ABD3E8BB99C}" type="presParOf" srcId="{5DD63805-B25A-4C12-A32F-261330684970}" destId="{9B66D076-046C-4724-9806-A10BEF863331}" srcOrd="0" destOrd="0" presId="urn:microsoft.com/office/officeart/2009/3/layout/PieProcess"/>
    <dgm:cxn modelId="{28403D1C-C4FA-4220-AECC-2F32D735137E}" type="presParOf" srcId="{5DD63805-B25A-4C12-A32F-261330684970}" destId="{A3154A5E-703D-40D6-89D4-A8A8778555F0}" srcOrd="1" destOrd="0" presId="urn:microsoft.com/office/officeart/2009/3/layout/PieProcess"/>
    <dgm:cxn modelId="{BC360C42-97A2-4EB0-B93F-BE10D79A613A}" type="presParOf" srcId="{5DD63805-B25A-4C12-A32F-261330684970}" destId="{4C667BE6-E88B-466B-AC9D-1FA580007278}" srcOrd="2" destOrd="0" presId="urn:microsoft.com/office/officeart/2009/3/layout/PieProcess"/>
    <dgm:cxn modelId="{2802A246-ABBB-4929-ACA9-1FBFF32EDB7E}" type="presParOf" srcId="{B86CB558-2C6F-42AE-B0CD-315F68948921}" destId="{75B21330-236E-4DA7-9B50-967AAB9ADB2A}" srcOrd="13" destOrd="0" presId="urn:microsoft.com/office/officeart/2009/3/layout/PieProcess"/>
    <dgm:cxn modelId="{9C02C7BA-4FC1-497C-90F0-2E47D0CBAB42}" type="presParOf" srcId="{B86CB558-2C6F-42AE-B0CD-315F68948921}" destId="{FE0BB213-0715-4BB8-B474-B8F248569269}" srcOrd="14" destOrd="0" presId="urn:microsoft.com/office/officeart/2009/3/layout/PieProcess"/>
    <dgm:cxn modelId="{7D5A5BAA-571A-41C2-BC6F-3EC8AAEDA7DA}" type="presParOf" srcId="{FE0BB213-0715-4BB8-B474-B8F248569269}" destId="{9B2D0BF1-54F8-40B1-8B84-B1159839501A}" srcOrd="0" destOrd="0" presId="urn:microsoft.com/office/officeart/2009/3/layout/PieProcess"/>
    <dgm:cxn modelId="{E40F0C12-D835-484C-AD1E-EB3913599FB7}" type="presParOf" srcId="{B86CB558-2C6F-42AE-B0CD-315F68948921}" destId="{CADE66CB-043C-426D-9BBB-69C5C6F127EC}" srcOrd="15" destOrd="0" presId="urn:microsoft.com/office/officeart/2009/3/layout/PieProcess"/>
    <dgm:cxn modelId="{6F251B23-CCC5-4A87-A1E6-6D11AB5313D6}" type="presParOf" srcId="{B86CB558-2C6F-42AE-B0CD-315F68948921}" destId="{5D189D46-C04E-42FB-8E22-EB541030EAEB}" srcOrd="16" destOrd="0" presId="urn:microsoft.com/office/officeart/2009/3/layout/PieProcess"/>
    <dgm:cxn modelId="{C41B3366-1CE4-40DC-86DD-986766E64158}" type="presParOf" srcId="{5D189D46-C04E-42FB-8E22-EB541030EAEB}" destId="{5FABDAFE-5B7C-4F86-91E8-58A16E4267D7}" srcOrd="0" destOrd="0" presId="urn:microsoft.com/office/officeart/2009/3/layout/PieProcess"/>
    <dgm:cxn modelId="{A3854366-B212-4F0C-A52F-24D824C4EA61}" type="presParOf" srcId="{5D189D46-C04E-42FB-8E22-EB541030EAEB}" destId="{6B0C11C4-FE2F-4FC9-955D-4EDFBB9A44AC}" srcOrd="1" destOrd="0" presId="urn:microsoft.com/office/officeart/2009/3/layout/PieProcess"/>
    <dgm:cxn modelId="{66574F97-21F5-4AE7-B307-4DE17FA7F78B}" type="presParOf" srcId="{5D189D46-C04E-42FB-8E22-EB541030EAEB}" destId="{8B7CFA6F-BCC5-4702-8311-89C94C115F0C}" srcOrd="2" destOrd="0" presId="urn:microsoft.com/office/officeart/2009/3/layout/PieProcess"/>
    <dgm:cxn modelId="{000119D6-8332-4B57-835C-66D7C0610F91}" type="presParOf" srcId="{B86CB558-2C6F-42AE-B0CD-315F68948921}" destId="{D642CF05-82F7-4731-9962-4D2C471207FF}" srcOrd="17" destOrd="0" presId="urn:microsoft.com/office/officeart/2009/3/layout/PieProcess"/>
    <dgm:cxn modelId="{40FA2FC0-A148-4EB5-96C8-FF6CD2D16202}" type="presParOf" srcId="{B86CB558-2C6F-42AE-B0CD-315F68948921}" destId="{2D310FA4-06EC-4F49-853A-674E55B9DEAE}" srcOrd="18" destOrd="0" presId="urn:microsoft.com/office/officeart/2009/3/layout/PieProcess"/>
    <dgm:cxn modelId="{7AB1E43F-212E-4BCA-84B7-0F6493AA0799}" type="presParOf" srcId="{2D310FA4-06EC-4F49-853A-674E55B9DEAE}" destId="{0643067D-AED0-42FA-BFD9-8BB609DB5D8F}" srcOrd="0" destOrd="0" presId="urn:microsoft.com/office/officeart/2009/3/layout/PieProcess"/>
    <dgm:cxn modelId="{6002E57B-2872-442E-BD1E-3F0A0F5DFE7A}" type="presParOf" srcId="{B86CB558-2C6F-42AE-B0CD-315F68948921}" destId="{5FEE326B-7160-4D47-8611-0C3AFB0989D3}" srcOrd="19" destOrd="0" presId="urn:microsoft.com/office/officeart/2009/3/layout/PieProcess"/>
    <dgm:cxn modelId="{1AB132B8-2C45-43D0-99E7-0F9D21C3B4B0}" type="presParOf" srcId="{B86CB558-2C6F-42AE-B0CD-315F68948921}" destId="{8D81B76E-B6AB-402E-B7F7-4D679FF4F248}" srcOrd="20" destOrd="0" presId="urn:microsoft.com/office/officeart/2009/3/layout/PieProcess"/>
    <dgm:cxn modelId="{EADB8E8F-6367-4330-9069-14D6773F91EE}" type="presParOf" srcId="{8D81B76E-B6AB-402E-B7F7-4D679FF4F248}" destId="{BFAB335F-D923-459E-B444-FE7D7BBD12EB}" srcOrd="0" destOrd="0" presId="urn:microsoft.com/office/officeart/2009/3/layout/PieProcess"/>
    <dgm:cxn modelId="{717CC114-31FE-498D-9F5C-E3AFEA14B64B}" type="presParOf" srcId="{8D81B76E-B6AB-402E-B7F7-4D679FF4F248}" destId="{BDCB5CCE-A3DE-443F-95C0-E700AA2FB0E8}" srcOrd="1" destOrd="0" presId="urn:microsoft.com/office/officeart/2009/3/layout/PieProcess"/>
    <dgm:cxn modelId="{31B1A98F-8588-4431-AA50-D818D000B812}" type="presParOf" srcId="{8D81B76E-B6AB-402E-B7F7-4D679FF4F248}" destId="{1EFEED4C-BF96-4F9F-B701-321B78A425A0}" srcOrd="2" destOrd="0" presId="urn:microsoft.com/office/officeart/2009/3/layout/PieProcess"/>
    <dgm:cxn modelId="{A9321C0C-6BC4-4F10-8CC7-8BBB99741782}" type="presParOf" srcId="{B86CB558-2C6F-42AE-B0CD-315F68948921}" destId="{265892D4-17B8-456B-B520-AD76D11C132B}" srcOrd="21" destOrd="0" presId="urn:microsoft.com/office/officeart/2009/3/layout/PieProcess"/>
    <dgm:cxn modelId="{B0C21BD8-A717-4DD7-BF92-4EC72213DD5E}" type="presParOf" srcId="{B86CB558-2C6F-42AE-B0CD-315F68948921}" destId="{19227B3D-163B-421C-A2FF-3AA783A8ACC4}" srcOrd="22" destOrd="0" presId="urn:microsoft.com/office/officeart/2009/3/layout/PieProcess"/>
    <dgm:cxn modelId="{2E298CCD-CA53-469F-80ED-29F6A791E8EC}" type="presParOf" srcId="{19227B3D-163B-421C-A2FF-3AA783A8ACC4}" destId="{8078DAB6-977F-4CEB-809B-0FD9C42F6FF0}" srcOrd="0" destOrd="0" presId="urn:microsoft.com/office/officeart/2009/3/layout/Pie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6.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cs typeface="Arial" pitchFamily="34"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cs typeface="Arial" pitchFamily="34" charset="0"/>
              </a:defRPr>
            </a:lvl1pPr>
          </a:lstStyle>
          <a:p>
            <a:pPr>
              <a:defRPr/>
            </a:pPr>
            <a:fld id="{C6BB32E4-1882-4BBC-AECD-E14F1AB71E76}" type="datetimeFigureOut">
              <a:rPr lang="en-US"/>
              <a:pPr>
                <a:defRPr/>
              </a:pPr>
              <a:t>3/22/2021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cs typeface="Arial" pitchFamily="34"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026AC0A-68ED-4D3F-8483-B180FEA66430}" type="slidenum">
              <a:rPr lang="en-US" altLang="es-ES"/>
              <a:pPr>
                <a:defRPr/>
              </a:pPr>
              <a:t>‹Nº›</a:t>
            </a:fld>
            <a:endParaRPr lang="en-US" altLang="es-ES"/>
          </a:p>
        </p:txBody>
      </p:sp>
    </p:spTree>
    <p:extLst>
      <p:ext uri="{BB962C8B-B14F-4D97-AF65-F5344CB8AC3E}">
        <p14:creationId xmlns:p14="http://schemas.microsoft.com/office/powerpoint/2010/main" val="14899428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fontAlgn="base">
              <a:spcBef>
                <a:spcPct val="0"/>
              </a:spcBef>
              <a:spcAft>
                <a:spcPct val="0"/>
              </a:spcAft>
            </a:pPr>
            <a:r>
              <a:rPr lang="en-US" altLang="es-ES" dirty="0"/>
              <a:t>Good morning everyone, it’s a pleasure to be here in such special times. I am Antonio Moreno-Munoz</a:t>
            </a:r>
          </a:p>
          <a:p>
            <a:pPr algn="l" fontAlgn="base">
              <a:spcBef>
                <a:spcPct val="0"/>
              </a:spcBef>
              <a:spcAft>
                <a:spcPct val="0"/>
              </a:spcAft>
            </a:pPr>
            <a:r>
              <a:rPr lang="en-US" dirty="0"/>
              <a:t>Head of the Industrial Electronics and Instrumentation R&amp;D at the University of Cordoba.</a:t>
            </a:r>
            <a:endParaRPr lang="en-US" altLang="es-ES" dirty="0"/>
          </a:p>
          <a:p>
            <a:pPr algn="l" eaLnBrk="1" hangingPunct="1">
              <a:spcBef>
                <a:spcPct val="0"/>
              </a:spcBef>
            </a:pPr>
            <a:r>
              <a:rPr lang="en-US" altLang="es-ES" dirty="0"/>
              <a:t>First, I would like to thank the Chairman, the organization, and the scientific committee for inviting me to this Conference on Renewable Energy</a:t>
            </a:r>
            <a:endParaRPr lang="de-DE" altLang="es-ES" dirty="0"/>
          </a:p>
          <a:p>
            <a:pPr algn="l" eaLnBrk="1" hangingPunct="1">
              <a:spcBef>
                <a:spcPct val="0"/>
              </a:spcBef>
            </a:pPr>
            <a:endParaRPr lang="de-DE" altLang="es-ES" dirty="0"/>
          </a:p>
          <a:p>
            <a:pPr algn="l" eaLnBrk="1" hangingPunct="1">
              <a:spcBef>
                <a:spcPct val="0"/>
              </a:spcBef>
            </a:pPr>
            <a:r>
              <a:rPr lang="de-DE" altLang="es-ES" dirty="0"/>
              <a:t>https://premc.org/conferences/icren-renewable-energy/plenary-speakers/#menu</a:t>
            </a:r>
          </a:p>
          <a:p>
            <a:pPr eaLnBrk="1" hangingPunct="1">
              <a:spcBef>
                <a:spcPct val="0"/>
              </a:spcBef>
            </a:pPr>
            <a:endParaRPr lang="de-DE" altLang="es-ES" dirty="0"/>
          </a:p>
          <a:p>
            <a:pPr eaLnBrk="1" hangingPunct="1">
              <a:spcBef>
                <a:spcPct val="0"/>
              </a:spcBef>
            </a:pPr>
            <a:endParaRPr lang="de-DE" altLang="es-ES" dirty="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97AE29F-0726-4F23-B39F-7C5D00EC512C}" type="slidenum">
              <a:rPr lang="de-DE" altLang="es-ES" smtClean="0">
                <a:latin typeface="Arial" panose="020B0604020202020204" pitchFamily="34" charset="0"/>
              </a:rPr>
              <a:pPr>
                <a:spcBef>
                  <a:spcPct val="0"/>
                </a:spcBef>
              </a:pPr>
              <a:t>1</a:t>
            </a:fld>
            <a:endParaRPr lang="de-DE" altLang="es-ES">
              <a:latin typeface="Arial" panose="020B0604020202020204" pitchFamily="34" charset="0"/>
            </a:endParaRPr>
          </a:p>
        </p:txBody>
      </p:sp>
    </p:spTree>
    <p:extLst>
      <p:ext uri="{BB962C8B-B14F-4D97-AF65-F5344CB8AC3E}">
        <p14:creationId xmlns:p14="http://schemas.microsoft.com/office/powerpoint/2010/main" val="1536754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bwMode="auto">
          <a:xfrm>
            <a:off x="554038" y="317500"/>
            <a:ext cx="5662612" cy="4248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p:cNvSpPr>
            <a:spLocks noGrp="1" noChangeArrowheads="1"/>
          </p:cNvSpPr>
          <p:nvPr>
            <p:ph type="body" idx="1"/>
          </p:nvPr>
        </p:nvSpPr>
        <p:spPr bwMode="auto">
          <a:xfrm>
            <a:off x="555625" y="4964113"/>
            <a:ext cx="5608638"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s-ES" sz="1000" dirty="0">
                <a:solidFill>
                  <a:srgbClr val="004563"/>
                </a:solidFill>
              </a:rPr>
              <a:t>Regarding the results, considering the consumption curve of any given day</a:t>
            </a:r>
            <a:r>
              <a:rPr lang="en-US" altLang="es-ES" sz="1000" b="1" dirty="0">
                <a:solidFill>
                  <a:srgbClr val="004563"/>
                </a:solidFill>
              </a:rPr>
              <a:t>, one can expect….</a:t>
            </a:r>
            <a:endParaRPr lang="es-ES" altLang="es-ES" sz="1000" b="1" dirty="0">
              <a:solidFill>
                <a:srgbClr val="004563"/>
              </a:solidFill>
            </a:endParaRPr>
          </a:p>
        </p:txBody>
      </p:sp>
    </p:spTree>
    <p:extLst>
      <p:ext uri="{BB962C8B-B14F-4D97-AF65-F5344CB8AC3E}">
        <p14:creationId xmlns:p14="http://schemas.microsoft.com/office/powerpoint/2010/main" val="149114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defRPr sz="1200">
                <a:solidFill>
                  <a:schemeClr val="tx1"/>
                </a:solidFill>
                <a:latin typeface="Calibri" panose="020F0502020204030204" pitchFamily="34" charset="0"/>
              </a:defRPr>
            </a:lvl1pPr>
            <a:lvl2pPr marL="742950" indent="-285750" defTabSz="917575">
              <a:spcBef>
                <a:spcPct val="30000"/>
              </a:spcBef>
              <a:defRPr sz="1200">
                <a:solidFill>
                  <a:schemeClr val="tx1"/>
                </a:solidFill>
                <a:latin typeface="Calibri" panose="020F0502020204030204" pitchFamily="34" charset="0"/>
              </a:defRPr>
            </a:lvl2pPr>
            <a:lvl3pPr marL="1143000" indent="-228600" defTabSz="917575">
              <a:spcBef>
                <a:spcPct val="30000"/>
              </a:spcBef>
              <a:defRPr sz="1200">
                <a:solidFill>
                  <a:schemeClr val="tx1"/>
                </a:solidFill>
                <a:latin typeface="Calibri" panose="020F0502020204030204" pitchFamily="34" charset="0"/>
              </a:defRPr>
            </a:lvl3pPr>
            <a:lvl4pPr marL="1600200" indent="-228600" defTabSz="917575">
              <a:spcBef>
                <a:spcPct val="30000"/>
              </a:spcBef>
              <a:defRPr sz="1200">
                <a:solidFill>
                  <a:schemeClr val="tx1"/>
                </a:solidFill>
                <a:latin typeface="Calibri" panose="020F0502020204030204" pitchFamily="34" charset="0"/>
              </a:defRPr>
            </a:lvl4pPr>
            <a:lvl5pPr marL="2057400" indent="-228600" defTabSz="917575">
              <a:spcBef>
                <a:spcPct val="30000"/>
              </a:spcBef>
              <a:defRPr sz="1200">
                <a:solidFill>
                  <a:schemeClr val="tx1"/>
                </a:solidFill>
                <a:latin typeface="Calibri" panose="020F0502020204030204" pitchFamily="34" charset="0"/>
              </a:defRPr>
            </a:lvl5pPr>
            <a:lvl6pPr marL="2514600" indent="-228600" defTabSz="91757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757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757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75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1EDB39-3DA7-411D-9E27-8FBB23600038}" type="slidenum">
              <a:rPr lang="es-ES" altLang="es-ES" smtClean="0">
                <a:latin typeface="Times New Roman" panose="02020603050405020304" pitchFamily="18" charset="0"/>
              </a:rPr>
              <a:pPr>
                <a:spcBef>
                  <a:spcPct val="0"/>
                </a:spcBef>
              </a:pPr>
              <a:t>11</a:t>
            </a:fld>
            <a:endParaRPr lang="es-ES" altLang="es-ES">
              <a:latin typeface="Times New Roman" panose="02020603050405020304" pitchFamily="18" charset="0"/>
            </a:endParaRPr>
          </a:p>
        </p:txBody>
      </p:sp>
      <p:sp>
        <p:nvSpPr>
          <p:cNvPr id="29699" name="Rectangle 7"/>
          <p:cNvSpPr txBox="1">
            <a:spLocks noGrp="1" noChangeArrowheads="1"/>
          </p:cNvSpPr>
          <p:nvPr/>
        </p:nvSpPr>
        <p:spPr bwMode="auto">
          <a:xfrm>
            <a:off x="5621338" y="6456363"/>
            <a:ext cx="43037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1" tIns="45981" rIns="91961" bIns="45981" anchor="b"/>
          <a:lstStyle>
            <a:lvl1pPr defTabSz="917575">
              <a:spcBef>
                <a:spcPct val="30000"/>
              </a:spcBef>
              <a:defRPr sz="1200">
                <a:solidFill>
                  <a:schemeClr val="tx1"/>
                </a:solidFill>
                <a:latin typeface="Calibri" panose="020F0502020204030204" pitchFamily="34" charset="0"/>
              </a:defRPr>
            </a:lvl1pPr>
            <a:lvl2pPr marL="742950" indent="-285750" defTabSz="917575">
              <a:spcBef>
                <a:spcPct val="30000"/>
              </a:spcBef>
              <a:defRPr sz="1200">
                <a:solidFill>
                  <a:schemeClr val="tx1"/>
                </a:solidFill>
                <a:latin typeface="Calibri" panose="020F0502020204030204" pitchFamily="34" charset="0"/>
              </a:defRPr>
            </a:lvl2pPr>
            <a:lvl3pPr marL="1143000" indent="-228600" defTabSz="917575">
              <a:spcBef>
                <a:spcPct val="30000"/>
              </a:spcBef>
              <a:defRPr sz="1200">
                <a:solidFill>
                  <a:schemeClr val="tx1"/>
                </a:solidFill>
                <a:latin typeface="Calibri" panose="020F0502020204030204" pitchFamily="34" charset="0"/>
              </a:defRPr>
            </a:lvl3pPr>
            <a:lvl4pPr marL="1600200" indent="-228600" defTabSz="917575">
              <a:spcBef>
                <a:spcPct val="30000"/>
              </a:spcBef>
              <a:defRPr sz="1200">
                <a:solidFill>
                  <a:schemeClr val="tx1"/>
                </a:solidFill>
                <a:latin typeface="Calibri" panose="020F0502020204030204" pitchFamily="34" charset="0"/>
              </a:defRPr>
            </a:lvl4pPr>
            <a:lvl5pPr marL="2057400" indent="-228600" defTabSz="917575">
              <a:spcBef>
                <a:spcPct val="30000"/>
              </a:spcBef>
              <a:defRPr sz="1200">
                <a:solidFill>
                  <a:schemeClr val="tx1"/>
                </a:solidFill>
                <a:latin typeface="Calibri" panose="020F0502020204030204" pitchFamily="34" charset="0"/>
              </a:defRPr>
            </a:lvl5pPr>
            <a:lvl6pPr marL="2514600" indent="-228600" defTabSz="91757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757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757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7575"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A2D6DF3-C75F-4FE2-BFAD-896D116AC910}" type="slidenum">
              <a:rPr lang="es-ES" altLang="es-ES">
                <a:latin typeface="Times New Roman" panose="02020603050405020304" pitchFamily="18" charset="0"/>
              </a:rPr>
              <a:pPr algn="r" eaLnBrk="1" hangingPunct="1">
                <a:spcBef>
                  <a:spcPct val="0"/>
                </a:spcBef>
              </a:pPr>
              <a:t>11</a:t>
            </a:fld>
            <a:endParaRPr lang="es-ES" altLang="es-ES">
              <a:latin typeface="Times New Roman" panose="02020603050405020304" pitchFamily="18" charset="0"/>
            </a:endParaRPr>
          </a:p>
        </p:txBody>
      </p:sp>
      <p:sp>
        <p:nvSpPr>
          <p:cNvPr id="29700" name="Rectangle 2"/>
          <p:cNvSpPr>
            <a:spLocks noGrp="1" noRot="1" noChangeAspect="1" noChangeArrowheads="1" noTextEdit="1"/>
          </p:cNvSpPr>
          <p:nvPr>
            <p:ph type="sldImg"/>
          </p:nvPr>
        </p:nvSpPr>
        <p:spPr bwMode="auto">
          <a:xfrm>
            <a:off x="3263900"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1" name="Rectangle 3"/>
          <p:cNvSpPr>
            <a:spLocks noGrp="1" noChangeArrowheads="1"/>
          </p:cNvSpPr>
          <p:nvPr>
            <p:ph type="body" idx="1"/>
          </p:nvPr>
        </p:nvSpPr>
        <p:spPr bwMode="auto">
          <a:xfrm>
            <a:off x="992188" y="3228975"/>
            <a:ext cx="7942262" cy="3060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a:p>
        </p:txBody>
      </p:sp>
    </p:spTree>
    <p:extLst>
      <p:ext uri="{BB962C8B-B14F-4D97-AF65-F5344CB8AC3E}">
        <p14:creationId xmlns:p14="http://schemas.microsoft.com/office/powerpoint/2010/main" val="1919033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n-US" dirty="0"/>
              <a:t>Figure describes the potential impact of DR measures on customer service levels. </a:t>
            </a:r>
          </a:p>
          <a:p>
            <a:pPr marL="171450" indent="-171450">
              <a:buFont typeface="Arial" panose="020B0604020202020204" pitchFamily="34" charset="0"/>
              <a:buChar char="•"/>
            </a:pPr>
            <a:r>
              <a:rPr lang="en-US" dirty="0"/>
              <a:t>The opportunities and potential depend on the existing building and appliances infrastructure. </a:t>
            </a:r>
          </a:p>
          <a:p>
            <a:pPr marL="171450" indent="-171450">
              <a:buFont typeface="Arial" panose="020B0604020202020204" pitchFamily="34" charset="0"/>
              <a:buChar char="•"/>
            </a:pPr>
            <a:r>
              <a:rPr lang="en-US" dirty="0"/>
              <a:t>The EE category of actions incorporates both:</a:t>
            </a:r>
          </a:p>
          <a:p>
            <a:pPr marL="628650" lvl="1" indent="-171450">
              <a:buFont typeface="Arial" panose="020B0604020202020204" pitchFamily="34" charset="0"/>
              <a:buChar char="•"/>
            </a:pPr>
            <a:r>
              <a:rPr lang="en-US" dirty="0"/>
              <a:t>short-term conservation actions </a:t>
            </a:r>
          </a:p>
          <a:p>
            <a:pPr marL="628650" lvl="1" indent="-171450">
              <a:buFont typeface="Arial" panose="020B0604020202020204" pitchFamily="34" charset="0"/>
              <a:buChar char="•"/>
            </a:pPr>
            <a:r>
              <a:rPr lang="en-US" dirty="0"/>
              <a:t>and long-term investments.</a:t>
            </a:r>
            <a:endParaRPr lang="es-ES" dirty="0"/>
          </a:p>
        </p:txBody>
      </p:sp>
      <p:sp>
        <p:nvSpPr>
          <p:cNvPr id="4" name="Marcador de número de diapositiva 3"/>
          <p:cNvSpPr>
            <a:spLocks noGrp="1"/>
          </p:cNvSpPr>
          <p:nvPr>
            <p:ph type="sldNum" sz="quarter" idx="5"/>
          </p:nvPr>
        </p:nvSpPr>
        <p:spPr/>
        <p:txBody>
          <a:bodyPr/>
          <a:lstStyle/>
          <a:p>
            <a:pPr>
              <a:defRPr/>
            </a:pPr>
            <a:fld id="{B026AC0A-68ED-4D3F-8483-B180FEA66430}" type="slidenum">
              <a:rPr lang="en-US" altLang="es-ES" smtClean="0"/>
              <a:pPr>
                <a:defRPr/>
              </a:pPr>
              <a:t>12</a:t>
            </a:fld>
            <a:endParaRPr lang="en-US" altLang="es-ES"/>
          </a:p>
        </p:txBody>
      </p:sp>
    </p:spTree>
    <p:extLst>
      <p:ext uri="{BB962C8B-B14F-4D97-AF65-F5344CB8AC3E}">
        <p14:creationId xmlns:p14="http://schemas.microsoft.com/office/powerpoint/2010/main" val="57666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all the facilities we can find different equipment and systems that can be used in the DR strategies.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noProof="0" dirty="0">
                <a:solidFill>
                  <a:srgbClr val="000000"/>
                </a:solidFill>
                <a:latin typeface="Arial Nova" panose="020B0504020202020204" pitchFamily="34" charset="0"/>
              </a:rPr>
              <a:t>Recently the term </a:t>
            </a:r>
            <a:r>
              <a:rPr lang="es-ES" b="1" dirty="0" err="1"/>
              <a:t>Grid-Interactive</a:t>
            </a:r>
            <a:r>
              <a:rPr lang="es-ES" b="1" dirty="0"/>
              <a:t> </a:t>
            </a:r>
            <a:r>
              <a:rPr lang="es-ES" b="1" dirty="0" err="1"/>
              <a:t>Efficient</a:t>
            </a:r>
            <a:r>
              <a:rPr lang="es-ES" b="1" dirty="0"/>
              <a:t> </a:t>
            </a:r>
            <a:r>
              <a:rPr lang="es-ES" b="1" dirty="0" err="1"/>
              <a:t>Buildings</a:t>
            </a:r>
            <a:r>
              <a:rPr lang="es-ES" b="1" dirty="0"/>
              <a:t> </a:t>
            </a:r>
            <a:r>
              <a:rPr lang="es-ES" dirty="0"/>
              <a:t>(GEB)</a:t>
            </a:r>
            <a:r>
              <a:rPr lang="en-US" sz="1200" noProof="0" dirty="0">
                <a:solidFill>
                  <a:srgbClr val="000000"/>
                </a:solidFill>
                <a:latin typeface="Arial Nova" panose="020B0504020202020204" pitchFamily="34" charset="0"/>
              </a:rPr>
              <a:t> has been coined. </a:t>
            </a:r>
            <a:endParaRPr lang="en-US" dirty="0"/>
          </a:p>
        </p:txBody>
      </p:sp>
      <p:sp>
        <p:nvSpPr>
          <p:cNvPr id="4" name="Marcador de número de diapositiva 3"/>
          <p:cNvSpPr>
            <a:spLocks noGrp="1"/>
          </p:cNvSpPr>
          <p:nvPr>
            <p:ph type="sldNum" sz="quarter" idx="5"/>
          </p:nvPr>
        </p:nvSpPr>
        <p:spPr/>
        <p:txBody>
          <a:bodyPr/>
          <a:lstStyle/>
          <a:p>
            <a:pPr>
              <a:defRPr/>
            </a:pPr>
            <a:fld id="{B026AC0A-68ED-4D3F-8483-B180FEA66430}" type="slidenum">
              <a:rPr lang="en-US" altLang="es-ES" smtClean="0"/>
              <a:pPr>
                <a:defRPr/>
              </a:pPr>
              <a:t>13</a:t>
            </a:fld>
            <a:endParaRPr lang="en-US" altLang="es-ES"/>
          </a:p>
        </p:txBody>
      </p:sp>
    </p:spTree>
    <p:extLst>
      <p:ext uri="{BB962C8B-B14F-4D97-AF65-F5344CB8AC3E}">
        <p14:creationId xmlns:p14="http://schemas.microsoft.com/office/powerpoint/2010/main" val="2239768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r>
              <a:rPr lang="en-US" sz="1400" noProof="0" dirty="0">
                <a:solidFill>
                  <a:srgbClr val="000000"/>
                </a:solidFill>
                <a:latin typeface="Arial Nova" panose="020B0504020202020204" pitchFamily="34" charset="0"/>
              </a:rPr>
              <a:t>This can be seen from two viewpoints: 1) as an individual building, and 2) as part of the electrical grid.</a:t>
            </a:r>
          </a:p>
          <a:p>
            <a:pPr marL="285750" indent="-285750">
              <a:buFont typeface="Arial" panose="020B0604020202020204" pitchFamily="34" charset="0"/>
              <a:buChar char="•"/>
            </a:pPr>
            <a:r>
              <a:rPr lang="en-US" sz="1400" noProof="0" dirty="0">
                <a:solidFill>
                  <a:srgbClr val="000000"/>
                </a:solidFill>
                <a:latin typeface="Arial Nova" panose="020B0504020202020204" pitchFamily="34" charset="0"/>
              </a:rPr>
              <a:t>First, they are foremost EE,  incorporating both passive and active strategies. </a:t>
            </a:r>
            <a:r>
              <a:rPr lang="en-US" sz="1400" b="1" noProof="0" dirty="0">
                <a:solidFill>
                  <a:srgbClr val="000000"/>
                </a:solidFill>
                <a:latin typeface="Arial Nova" panose="020B0504020202020204" pitchFamily="34" charset="0"/>
              </a:rPr>
              <a:t>Passive design measures </a:t>
            </a:r>
            <a:r>
              <a:rPr lang="en-US" sz="1400" noProof="0" dirty="0">
                <a:solidFill>
                  <a:srgbClr val="000000"/>
                </a:solidFill>
                <a:latin typeface="Arial Nova" panose="020B0504020202020204" pitchFamily="34" charset="0"/>
              </a:rPr>
              <a:t>include the orientation of the building, continuous insulation, EE windows. </a:t>
            </a:r>
          </a:p>
          <a:p>
            <a:pPr marL="285750" indent="-285750">
              <a:buFont typeface="Arial" panose="020B0604020202020204" pitchFamily="34" charset="0"/>
              <a:buChar char="•"/>
            </a:pPr>
            <a:r>
              <a:rPr lang="en-US" sz="1400" noProof="0" dirty="0">
                <a:solidFill>
                  <a:srgbClr val="000000"/>
                </a:solidFill>
                <a:latin typeface="Arial Nova" panose="020B0504020202020204" pitchFamily="34" charset="0"/>
              </a:rPr>
              <a:t>While </a:t>
            </a:r>
            <a:r>
              <a:rPr lang="en-US" sz="1400" b="1" noProof="0" dirty="0">
                <a:solidFill>
                  <a:srgbClr val="000000"/>
                </a:solidFill>
                <a:latin typeface="Arial Nova" panose="020B0504020202020204" pitchFamily="34" charset="0"/>
              </a:rPr>
              <a:t>active strategies usually consist of </a:t>
            </a:r>
            <a:r>
              <a:rPr lang="en-US" sz="1400" noProof="0" dirty="0">
                <a:solidFill>
                  <a:srgbClr val="000000"/>
                </a:solidFill>
                <a:latin typeface="Arial Nova" panose="020B0504020202020204" pitchFamily="34" charset="0"/>
              </a:rPr>
              <a:t>heating and cooling systems, using occupancy sensors and controls to optimize energy use, smart lighting, Solar PV tech. Or in the commercial sector, an EMS. </a:t>
            </a:r>
          </a:p>
          <a:p>
            <a:pPr marL="342900" indent="-342900">
              <a:buFont typeface="+mj-lt"/>
              <a:buAutoNum type="arabicPeriod" startAt="2"/>
            </a:pPr>
            <a:r>
              <a:rPr lang="en-US" sz="1400" noProof="0" dirty="0">
                <a:solidFill>
                  <a:srgbClr val="000000"/>
                </a:solidFill>
                <a:latin typeface="Arial Nova" panose="020B0504020202020204" pitchFamily="34" charset="0"/>
              </a:rPr>
              <a:t>But the feature that makes it unique is its ability to interact with the </a:t>
            </a:r>
            <a:r>
              <a:rPr lang="en-US" sz="1400" b="1" noProof="0" dirty="0">
                <a:solidFill>
                  <a:srgbClr val="000000"/>
                </a:solidFill>
                <a:latin typeface="Arial Nova" panose="020B0504020202020204" pitchFamily="34" charset="0"/>
              </a:rPr>
              <a:t>local grid </a:t>
            </a:r>
            <a:r>
              <a:rPr lang="en-US" sz="1400" noProof="0" dirty="0">
                <a:solidFill>
                  <a:srgbClr val="000000"/>
                </a:solidFill>
                <a:latin typeface="Arial Nova" panose="020B0504020202020204" pitchFamily="34" charset="0"/>
              </a:rPr>
              <a:t>system, operating as a </a:t>
            </a:r>
            <a:r>
              <a:rPr lang="en-US" sz="1400" b="1" noProof="0" dirty="0">
                <a:solidFill>
                  <a:srgbClr val="000000"/>
                </a:solidFill>
                <a:latin typeface="Arial Nova" panose="020B0504020202020204" pitchFamily="34" charset="0"/>
              </a:rPr>
              <a:t>demand flexibility resource</a:t>
            </a:r>
            <a:r>
              <a:rPr lang="en-US" sz="1400" noProof="0" dirty="0">
                <a:solidFill>
                  <a:srgbClr val="000000"/>
                </a:solidFill>
                <a:latin typeface="Arial Nova" panose="020B0504020202020204" pitchFamily="34" charset="0"/>
              </a:rPr>
              <a:t>.  So, as results </a:t>
            </a:r>
            <a:r>
              <a:rPr lang="en-US" sz="1400" b="1" noProof="0" dirty="0">
                <a:solidFill>
                  <a:srgbClr val="000000"/>
                </a:solidFill>
                <a:latin typeface="Arial Nova" panose="020B0504020202020204" pitchFamily="34" charset="0"/>
              </a:rPr>
              <a:t>let see the load profile of</a:t>
            </a:r>
            <a:endParaRPr lang="en-US" sz="1400" b="1" noProof="0" dirty="0">
              <a:latin typeface="Arial Nova" panose="020B0504020202020204" pitchFamily="34" charset="0"/>
            </a:endParaRPr>
          </a:p>
        </p:txBody>
      </p:sp>
      <p:sp>
        <p:nvSpPr>
          <p:cNvPr id="4" name="Marcador de número de diapositiva 3"/>
          <p:cNvSpPr>
            <a:spLocks noGrp="1"/>
          </p:cNvSpPr>
          <p:nvPr>
            <p:ph type="sldNum" sz="quarter" idx="5"/>
          </p:nvPr>
        </p:nvSpPr>
        <p:spPr/>
        <p:txBody>
          <a:bodyPr/>
          <a:lstStyle/>
          <a:p>
            <a:pPr>
              <a:defRPr/>
            </a:pPr>
            <a:fld id="{B026AC0A-68ED-4D3F-8483-B180FEA66430}" type="slidenum">
              <a:rPr lang="en-US" altLang="es-ES" smtClean="0"/>
              <a:pPr>
                <a:defRPr/>
              </a:pPr>
              <a:t>14</a:t>
            </a:fld>
            <a:endParaRPr lang="en-US" altLang="es-ES"/>
          </a:p>
        </p:txBody>
      </p:sp>
    </p:spTree>
    <p:extLst>
      <p:ext uri="{BB962C8B-B14F-4D97-AF65-F5344CB8AC3E}">
        <p14:creationId xmlns:p14="http://schemas.microsoft.com/office/powerpoint/2010/main" val="2864116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Font typeface="+mj-lt"/>
              <a:buAutoNum type="arabicPeriod"/>
            </a:pPr>
            <a:r>
              <a:rPr lang="en-US" sz="1200" dirty="0">
                <a:solidFill>
                  <a:srgbClr val="000000"/>
                </a:solidFill>
                <a:latin typeface="Book Antiqua" panose="02040602050305030304" pitchFamily="18" charset="0"/>
              </a:rPr>
              <a:t>This is the typical curve of a commercial building</a:t>
            </a:r>
          </a:p>
          <a:p>
            <a:pPr marL="228600" indent="-228600">
              <a:buFont typeface="+mj-lt"/>
              <a:buAutoNum type="arabicPeriod"/>
            </a:pPr>
            <a:r>
              <a:rPr lang="en-US" sz="1200" dirty="0">
                <a:solidFill>
                  <a:srgbClr val="000000"/>
                </a:solidFill>
                <a:latin typeface="Book Antiqua" panose="02040602050305030304" pitchFamily="18" charset="0"/>
              </a:rPr>
              <a:t>Building managers are always looking for the last EE technologies that allow to flatten this curve.</a:t>
            </a:r>
          </a:p>
          <a:p>
            <a:pPr marL="228600" indent="-228600">
              <a:buFont typeface="+mj-lt"/>
              <a:buAutoNum type="arabicPeriod"/>
            </a:pPr>
            <a:r>
              <a:rPr lang="en-US" sz="1200" dirty="0">
                <a:solidFill>
                  <a:srgbClr val="000000"/>
                </a:solidFill>
                <a:latin typeface="Book Antiqua" panose="02040602050305030304" pitchFamily="18" charset="0"/>
              </a:rPr>
              <a:t>The third solution could be considered as an option in the past, but the problems involved make it currently unacceptable.</a:t>
            </a:r>
          </a:p>
          <a:p>
            <a:pPr marL="228600" indent="-228600">
              <a:buFont typeface="+mj-lt"/>
              <a:buAutoNum type="arabicPeriod"/>
            </a:pPr>
            <a:r>
              <a:rPr lang="en-US" sz="1200" dirty="0">
                <a:solidFill>
                  <a:srgbClr val="000000"/>
                </a:solidFill>
                <a:latin typeface="Book Antiqua" panose="02040602050305030304" pitchFamily="18" charset="0"/>
              </a:rPr>
              <a:t>Thus, a complementary use of energy resources such as energy storage and load shifting may be the best option for this type of building</a:t>
            </a:r>
          </a:p>
          <a:p>
            <a:pPr marL="228600" indent="-228600">
              <a:buFont typeface="+mj-lt"/>
              <a:buAutoNum type="arabicPeriod"/>
            </a:pPr>
            <a:r>
              <a:rPr lang="en-US" sz="1200" dirty="0">
                <a:solidFill>
                  <a:srgbClr val="000000"/>
                </a:solidFill>
                <a:latin typeface="Book Antiqua" panose="02040602050305030304" pitchFamily="18" charset="0"/>
              </a:rPr>
              <a:t>…So now let me focus </a:t>
            </a:r>
            <a:r>
              <a:rPr lang="en-US" sz="1200" b="1" dirty="0">
                <a:solidFill>
                  <a:srgbClr val="000000"/>
                </a:solidFill>
                <a:latin typeface="Book Antiqua" panose="02040602050305030304" pitchFamily="18" charset="0"/>
              </a:rPr>
              <a:t>on the role of the appliances </a:t>
            </a:r>
            <a:r>
              <a:rPr lang="en-US" sz="1200" dirty="0">
                <a:solidFill>
                  <a:srgbClr val="000000"/>
                </a:solidFill>
                <a:latin typeface="Book Antiqua" panose="02040602050305030304" pitchFamily="18" charset="0"/>
              </a:rPr>
              <a:t>we can find inside this building…</a:t>
            </a:r>
          </a:p>
          <a:p>
            <a:endParaRPr lang="en-US" sz="1200" dirty="0">
              <a:solidFill>
                <a:srgbClr val="000000"/>
              </a:solidFill>
              <a:latin typeface="Book Antiqua" panose="0204060205030503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a:t>https://www.aceee.org/grid-interactive-efficient-buildings-gebs</a:t>
            </a:r>
          </a:p>
          <a:p>
            <a:endParaRPr lang="es-ES" dirty="0"/>
          </a:p>
        </p:txBody>
      </p:sp>
      <p:sp>
        <p:nvSpPr>
          <p:cNvPr id="4" name="Marcador de número de diapositiva 3"/>
          <p:cNvSpPr>
            <a:spLocks noGrp="1"/>
          </p:cNvSpPr>
          <p:nvPr>
            <p:ph type="sldNum" sz="quarter" idx="5"/>
          </p:nvPr>
        </p:nvSpPr>
        <p:spPr/>
        <p:txBody>
          <a:bodyPr/>
          <a:lstStyle/>
          <a:p>
            <a:pPr>
              <a:defRPr/>
            </a:pPr>
            <a:fld id="{B026AC0A-68ED-4D3F-8483-B180FEA66430}" type="slidenum">
              <a:rPr lang="en-US" altLang="es-ES" smtClean="0"/>
              <a:pPr>
                <a:defRPr/>
              </a:pPr>
              <a:t>15</a:t>
            </a:fld>
            <a:endParaRPr lang="en-US" altLang="es-ES"/>
          </a:p>
        </p:txBody>
      </p:sp>
    </p:spTree>
    <p:extLst>
      <p:ext uri="{BB962C8B-B14F-4D97-AF65-F5344CB8AC3E}">
        <p14:creationId xmlns:p14="http://schemas.microsoft.com/office/powerpoint/2010/main" val="788069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Popularly Smart Appliances (SA) are recognized for having some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For example, smart washing machines can independently regulate the detergent to be used depending on the weight of the load and the type of fabric. They can also automatically send alerts when the detergent runs out.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i="0" dirty="0">
                <a:solidFill>
                  <a:srgbClr val="29323D"/>
                </a:solidFill>
                <a:effectLst/>
                <a:latin typeface="Inter"/>
              </a:rPr>
              <a:t>But to unlock the full potential of smart appliances, designers and manufacturers must first address problems of</a:t>
            </a:r>
            <a:r>
              <a:rPr lang="en-US" sz="1200" dirty="0">
                <a:effectLst/>
                <a:latin typeface="Times New Roman" panose="02020603050405020304" pitchFamily="18" charset="0"/>
                <a:ea typeface="Times New Roman" panose="02020603050405020304" pitchFamily="18"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pPr>
              <a:defRPr/>
            </a:pPr>
            <a:fld id="{B026AC0A-68ED-4D3F-8483-B180FEA66430}" type="slidenum">
              <a:rPr lang="en-US" altLang="es-ES" smtClean="0"/>
              <a:pPr>
                <a:defRPr/>
              </a:pPr>
              <a:t>16</a:t>
            </a:fld>
            <a:endParaRPr lang="en-US" altLang="es-ES"/>
          </a:p>
        </p:txBody>
      </p:sp>
    </p:spTree>
    <p:extLst>
      <p:ext uri="{BB962C8B-B14F-4D97-AF65-F5344CB8AC3E}">
        <p14:creationId xmlns:p14="http://schemas.microsoft.com/office/powerpoint/2010/main" val="158612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 would like to draw your attention to this report, which, although not recent, is very clarifying about the suitability of the most common appliances,…</a:t>
            </a:r>
            <a:r>
              <a:rPr lang="en-US" b="0" i="0" noProof="0" dirty="0">
                <a:solidFill>
                  <a:srgbClr val="000000"/>
                </a:solidFill>
                <a:effectLst/>
                <a:latin typeface="Open Sans"/>
              </a:rPr>
              <a:t>but </a:t>
            </a:r>
            <a:r>
              <a:rPr lang="en-US" b="1" i="0" noProof="0" dirty="0">
                <a:solidFill>
                  <a:srgbClr val="000000"/>
                </a:solidFill>
                <a:effectLst/>
                <a:latin typeface="Open Sans"/>
              </a:rPr>
              <a:t>going beyond that…</a:t>
            </a:r>
            <a:endParaRPr lang="en-US" b="1" noProof="0" dirty="0"/>
          </a:p>
        </p:txBody>
      </p:sp>
      <p:sp>
        <p:nvSpPr>
          <p:cNvPr id="4" name="Marcador de número de diapositiva 3"/>
          <p:cNvSpPr>
            <a:spLocks noGrp="1"/>
          </p:cNvSpPr>
          <p:nvPr>
            <p:ph type="sldNum" sz="quarter" idx="5"/>
          </p:nvPr>
        </p:nvSpPr>
        <p:spPr/>
        <p:txBody>
          <a:bodyPr/>
          <a:lstStyle/>
          <a:p>
            <a:pPr>
              <a:defRPr/>
            </a:pPr>
            <a:fld id="{B026AC0A-68ED-4D3F-8483-B180FEA66430}" type="slidenum">
              <a:rPr lang="en-US" altLang="es-ES" smtClean="0"/>
              <a:pPr>
                <a:defRPr/>
              </a:pPr>
              <a:t>17</a:t>
            </a:fld>
            <a:endParaRPr lang="en-US" altLang="es-ES"/>
          </a:p>
        </p:txBody>
      </p:sp>
    </p:spTree>
    <p:extLst>
      <p:ext uri="{BB962C8B-B14F-4D97-AF65-F5344CB8AC3E}">
        <p14:creationId xmlns:p14="http://schemas.microsoft.com/office/powerpoint/2010/main" val="1760795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fontScale="77500" lnSpcReduction="20000"/>
          </a:bodyPr>
          <a:lstStyle/>
          <a:p>
            <a:pPr marL="0" indent="0">
              <a:buFont typeface="Arial" panose="020B0604020202020204" pitchFamily="34" charset="0"/>
              <a:buNone/>
            </a:pPr>
            <a:r>
              <a:rPr lang="en-US" sz="1800" noProof="0" dirty="0">
                <a:solidFill>
                  <a:srgbClr val="000000"/>
                </a:solidFill>
                <a:latin typeface="Times New Roman" panose="02020603050405020304" pitchFamily="18" charset="0"/>
              </a:rPr>
              <a:t>A Successful strategy for demand flexibility requires …</a:t>
            </a:r>
          </a:p>
          <a:p>
            <a:pPr marL="285750" indent="-285750">
              <a:buFont typeface="Arial" panose="020B0604020202020204" pitchFamily="34" charset="0"/>
              <a:buChar char="•"/>
            </a:pPr>
            <a:r>
              <a:rPr lang="en-US" sz="1800" noProof="0" dirty="0">
                <a:solidFill>
                  <a:srgbClr val="000000"/>
                </a:solidFill>
                <a:latin typeface="Times New Roman" panose="02020603050405020304" pitchFamily="18" charset="0"/>
              </a:rPr>
              <a:t>To adopt a </a:t>
            </a:r>
            <a:r>
              <a:rPr lang="en-US" sz="1800" b="1" noProof="0" dirty="0">
                <a:solidFill>
                  <a:srgbClr val="000000"/>
                </a:solidFill>
                <a:latin typeface="Times New Roman" panose="02020603050405020304" pitchFamily="18" charset="0"/>
              </a:rPr>
              <a:t>human-centered design </a:t>
            </a:r>
            <a:r>
              <a:rPr lang="en-US" sz="1800" noProof="0" dirty="0">
                <a:solidFill>
                  <a:srgbClr val="000000"/>
                </a:solidFill>
                <a:latin typeface="Times New Roman" panose="02020603050405020304" pitchFamily="18" charset="0"/>
              </a:rPr>
              <a:t>to understand the consumer and involved them to join flexibility schemes.</a:t>
            </a:r>
          </a:p>
          <a:p>
            <a:pPr marL="285750" indent="-285750">
              <a:buFont typeface="Arial" panose="020B0604020202020204" pitchFamily="34" charset="0"/>
              <a:buChar char="•"/>
            </a:pPr>
            <a:r>
              <a:rPr lang="en-US" sz="1800" noProof="0" dirty="0">
                <a:solidFill>
                  <a:srgbClr val="000000"/>
                </a:solidFill>
                <a:latin typeface="Times New Roman" panose="02020603050405020304" pitchFamily="18" charset="0"/>
              </a:rPr>
              <a:t>To deeply </a:t>
            </a:r>
            <a:r>
              <a:rPr lang="en-US" sz="1800" b="1" noProof="0" dirty="0">
                <a:solidFill>
                  <a:srgbClr val="000000"/>
                </a:solidFill>
                <a:latin typeface="Times New Roman" panose="02020603050405020304" pitchFamily="18" charset="0"/>
              </a:rPr>
              <a:t>understand </a:t>
            </a:r>
            <a:r>
              <a:rPr lang="en-US" sz="1800" b="0" noProof="0" dirty="0">
                <a:solidFill>
                  <a:srgbClr val="000000"/>
                </a:solidFill>
                <a:latin typeface="Times New Roman" panose="02020603050405020304" pitchFamily="18" charset="0"/>
              </a:rPr>
              <a:t>and predict </a:t>
            </a:r>
            <a:r>
              <a:rPr lang="en-US" sz="1800" b="1" noProof="0" dirty="0">
                <a:solidFill>
                  <a:srgbClr val="000000"/>
                </a:solidFill>
                <a:latin typeface="Times New Roman" panose="02020603050405020304" pitchFamily="18" charset="0"/>
              </a:rPr>
              <a:t>customers' energy use patterns</a:t>
            </a:r>
            <a:r>
              <a:rPr lang="en-US" sz="1800" noProof="0" dirty="0">
                <a:solidFill>
                  <a:srgbClr val="000000"/>
                </a:solidFill>
                <a:latin typeface="Times New Roman" panose="02020603050405020304" pitchFamily="18" charset="0"/>
              </a:rPr>
              <a:t>. </a:t>
            </a:r>
          </a:p>
          <a:p>
            <a:pPr marL="285750" indent="-285750">
              <a:buFont typeface="Arial" panose="020B0604020202020204" pitchFamily="34" charset="0"/>
              <a:buChar char="•"/>
            </a:pPr>
            <a:r>
              <a:rPr lang="en-US" sz="1800" b="1" noProof="0" dirty="0">
                <a:solidFill>
                  <a:srgbClr val="000000"/>
                </a:solidFill>
                <a:latin typeface="Times New Roman" panose="02020603050405020304" pitchFamily="18" charset="0"/>
              </a:rPr>
              <a:t>Demand flexibility </a:t>
            </a:r>
            <a:r>
              <a:rPr lang="en-US" sz="1800" noProof="0" dirty="0">
                <a:solidFill>
                  <a:srgbClr val="000000"/>
                </a:solidFill>
                <a:latin typeface="Times New Roman" panose="02020603050405020304" pitchFamily="18" charset="0"/>
              </a:rPr>
              <a:t>will involve optimization at thousands of points daily. </a:t>
            </a:r>
            <a:r>
              <a:rPr lang="en-US" sz="1800" b="1" noProof="0" dirty="0">
                <a:solidFill>
                  <a:srgbClr val="000000"/>
                </a:solidFill>
                <a:latin typeface="Times New Roman" panose="02020603050405020304" pitchFamily="18" charset="0"/>
              </a:rPr>
              <a:t>IoT and AI </a:t>
            </a:r>
            <a:r>
              <a:rPr lang="en-US" sz="1800" noProof="0" dirty="0">
                <a:solidFill>
                  <a:srgbClr val="000000"/>
                </a:solidFill>
                <a:latin typeface="Times New Roman" panose="02020603050405020304" pitchFamily="18" charset="0"/>
              </a:rPr>
              <a:t>are essential for the management and </a:t>
            </a:r>
            <a:r>
              <a:rPr lang="en-US" sz="1800" b="1" noProof="0" dirty="0">
                <a:solidFill>
                  <a:srgbClr val="000000"/>
                </a:solidFill>
                <a:latin typeface="Times New Roman" panose="02020603050405020304" pitchFamily="18" charset="0"/>
              </a:rPr>
              <a:t>orchestration </a:t>
            </a:r>
            <a:r>
              <a:rPr lang="en-US" sz="1800" noProof="0" dirty="0">
                <a:solidFill>
                  <a:srgbClr val="000000"/>
                </a:solidFill>
                <a:latin typeface="Times New Roman" panose="02020603050405020304" pitchFamily="18" charset="0"/>
              </a:rPr>
              <a:t>of a large and diverse pool of customers.</a:t>
            </a:r>
          </a:p>
          <a:p>
            <a:pPr marL="285750" indent="-285750">
              <a:buFont typeface="Arial" panose="020B0604020202020204" pitchFamily="34" charset="0"/>
              <a:buChar char="•"/>
            </a:pPr>
            <a:r>
              <a:rPr lang="en-US" sz="1800" noProof="0" dirty="0">
                <a:solidFill>
                  <a:srgbClr val="000000"/>
                </a:solidFill>
                <a:latin typeface="Times New Roman" panose="02020603050405020304" pitchFamily="18" charset="0"/>
              </a:rPr>
              <a:t>So, first we are compelled to emphasize </a:t>
            </a:r>
            <a:r>
              <a:rPr lang="en-US" sz="1800" b="1" noProof="0" dirty="0">
                <a:solidFill>
                  <a:srgbClr val="000000"/>
                </a:solidFill>
                <a:latin typeface="Times New Roman" panose="02020603050405020304" pitchFamily="18" charset="0"/>
              </a:rPr>
              <a:t>the importance of a detailed energy measurement</a:t>
            </a:r>
            <a:endParaRPr lang="en-US" sz="1800" noProof="0" dirty="0">
              <a:solidFill>
                <a:srgbClr val="000000"/>
              </a:solidFill>
              <a:latin typeface="Times New Roman" panose="02020603050405020304" pitchFamily="18" charset="0"/>
            </a:endParaRPr>
          </a:p>
          <a:p>
            <a:pPr marL="285750" indent="-285750">
              <a:buFont typeface="Arial" panose="020B0604020202020204" pitchFamily="34" charset="0"/>
              <a:buChar char="•"/>
            </a:pPr>
            <a:endParaRPr lang="en-US" sz="1800" noProof="0" dirty="0">
              <a:solidFill>
                <a:srgbClr val="000000"/>
              </a:solidFill>
              <a:latin typeface="Times New Roman" panose="02020603050405020304" pitchFamily="18" charset="0"/>
            </a:endParaRPr>
          </a:p>
          <a:p>
            <a:pPr marL="0" indent="0">
              <a:buFont typeface="Arial" panose="020B0604020202020204" pitchFamily="34" charset="0"/>
              <a:buNone/>
            </a:pPr>
            <a:endParaRPr lang="en-US" sz="1800" noProof="0" dirty="0">
              <a:solidFill>
                <a:srgbClr val="000000"/>
              </a:solidFill>
              <a:latin typeface="Times New Roman" panose="02020603050405020304" pitchFamily="18" charset="0"/>
            </a:endParaRPr>
          </a:p>
          <a:p>
            <a:pPr marL="0" indent="0">
              <a:buFont typeface="Arial" panose="020B0604020202020204" pitchFamily="34" charset="0"/>
              <a:buNone/>
            </a:pPr>
            <a:r>
              <a:rPr lang="en-US" sz="1800" noProof="0" dirty="0">
                <a:solidFill>
                  <a:srgbClr val="000000"/>
                </a:solidFill>
                <a:latin typeface="Times New Roman" panose="02020603050405020304" pitchFamily="18" charset="0"/>
              </a:rPr>
              <a:t>------------------</a:t>
            </a:r>
          </a:p>
          <a:p>
            <a:pPr marL="0" indent="0">
              <a:buFont typeface="Arial" panose="020B0604020202020204" pitchFamily="34" charset="0"/>
              <a:buNone/>
            </a:pPr>
            <a:r>
              <a:rPr lang="en-US" sz="1800" noProof="0" dirty="0">
                <a:solidFill>
                  <a:srgbClr val="000000"/>
                </a:solidFill>
                <a:latin typeface="Times New Roman" panose="02020603050405020304" pitchFamily="18" charset="0"/>
              </a:rPr>
              <a:t>Bolster digital trust with strong data privacy and cybersecurity measures to protect business operations and give consumers confidence and peace of mind. </a:t>
            </a:r>
          </a:p>
          <a:p>
            <a:pPr marL="0" indent="0">
              <a:buFont typeface="Arial" panose="020B0604020202020204" pitchFamily="34" charset="0"/>
              <a:buNone/>
            </a:pPr>
            <a:r>
              <a:rPr lang="en-US" sz="1800" noProof="0" dirty="0">
                <a:solidFill>
                  <a:srgbClr val="000000"/>
                </a:solidFill>
                <a:latin typeface="Times New Roman" panose="02020603050405020304" pitchFamily="18" charset="0"/>
              </a:rPr>
              <a:t>Develop seamless installation and maintenance services, including set-up of communication and control capabilities at consumer premises. Contract with the most reliable manufacturers, logistics operators and installers.</a:t>
            </a:r>
            <a:endParaRPr lang="en-US" noProof="0" dirty="0"/>
          </a:p>
        </p:txBody>
      </p:sp>
      <p:sp>
        <p:nvSpPr>
          <p:cNvPr id="4" name="Marcador de número de diapositiva 3"/>
          <p:cNvSpPr>
            <a:spLocks noGrp="1"/>
          </p:cNvSpPr>
          <p:nvPr>
            <p:ph type="sldNum" sz="quarter" idx="5"/>
          </p:nvPr>
        </p:nvSpPr>
        <p:spPr/>
        <p:txBody>
          <a:bodyPr/>
          <a:lstStyle/>
          <a:p>
            <a:pPr>
              <a:defRPr/>
            </a:pPr>
            <a:fld id="{B026AC0A-68ED-4D3F-8483-B180FEA66430}" type="slidenum">
              <a:rPr lang="en-US" altLang="es-ES" smtClean="0"/>
              <a:pPr>
                <a:defRPr/>
              </a:pPr>
              <a:t>18</a:t>
            </a:fld>
            <a:endParaRPr lang="en-US" altLang="es-ES"/>
          </a:p>
        </p:txBody>
      </p:sp>
    </p:spTree>
    <p:extLst>
      <p:ext uri="{BB962C8B-B14F-4D97-AF65-F5344CB8AC3E}">
        <p14:creationId xmlns:p14="http://schemas.microsoft.com/office/powerpoint/2010/main" val="31350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xmlns="" id="{84DC67A1-B2BA-4240-B67E-1AB155836D84}"/>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xmlns="" id="{4DAA360B-2DBF-406F-B9F2-7D9DE3600778}"/>
              </a:ext>
            </a:extLst>
          </p:cNvPr>
          <p:cNvSpPr>
            <a:spLocks noGrp="1" noChangeArrowheads="1"/>
          </p:cNvSpPr>
          <p:nvPr>
            <p:ph type="body" idx="1"/>
          </p:nvPr>
        </p:nvSpPr>
        <p:spPr>
          <a:noFill/>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Unfortunately, submetering is still limited due to the meter costs as well as the technical complexity of installation, operation, and disaggregation. </a:t>
            </a:r>
            <a:endParaRPr lang="es-ES" sz="1200" dirty="0"/>
          </a:p>
          <a:p>
            <a:endParaRPr lang="en-US" altLang="es-ES" dirty="0">
              <a:latin typeface="Arial" panose="020B0604020202020204" pitchFamily="34" charset="0"/>
            </a:endParaRPr>
          </a:p>
        </p:txBody>
      </p:sp>
    </p:spTree>
    <p:extLst>
      <p:ext uri="{BB962C8B-B14F-4D97-AF65-F5344CB8AC3E}">
        <p14:creationId xmlns:p14="http://schemas.microsoft.com/office/powerpoint/2010/main" val="752182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For those of you who don’t know where is my University, Cordoba, as you can see in the picture, it is an inland city, located in the southwest of Spain.</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Let’s see the agenda!</a:t>
            </a:r>
          </a:p>
          <a:p>
            <a:endParaRPr lang="en-US" dirty="0"/>
          </a:p>
        </p:txBody>
      </p:sp>
      <p:sp>
        <p:nvSpPr>
          <p:cNvPr id="4" name="Marcador de número de diapositiva 3"/>
          <p:cNvSpPr>
            <a:spLocks noGrp="1"/>
          </p:cNvSpPr>
          <p:nvPr>
            <p:ph type="sldNum" sz="quarter" idx="5"/>
          </p:nvPr>
        </p:nvSpPr>
        <p:spPr/>
        <p:txBody>
          <a:bodyPr/>
          <a:lstStyle/>
          <a:p>
            <a:pPr>
              <a:defRPr/>
            </a:pPr>
            <a:fld id="{B026AC0A-68ED-4D3F-8483-B180FEA66430}" type="slidenum">
              <a:rPr lang="en-US" altLang="es-ES" smtClean="0"/>
              <a:pPr>
                <a:defRPr/>
              </a:pPr>
              <a:t>2</a:t>
            </a:fld>
            <a:endParaRPr lang="en-US" altLang="es-ES"/>
          </a:p>
        </p:txBody>
      </p:sp>
    </p:spTree>
    <p:extLst>
      <p:ext uri="{BB962C8B-B14F-4D97-AF65-F5344CB8AC3E}">
        <p14:creationId xmlns:p14="http://schemas.microsoft.com/office/powerpoint/2010/main" val="3437100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xmlns="" id="{84DC67A1-B2BA-4240-B67E-1AB155836D84}"/>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xmlns="" id="{4DAA360B-2DBF-406F-B9F2-7D9DE3600778}"/>
              </a:ext>
            </a:extLst>
          </p:cNvPr>
          <p:cNvSpPr>
            <a:spLocks noGrp="1" noChangeArrowheads="1"/>
          </p:cNvSpPr>
          <p:nvPr>
            <p:ph type="body" idx="1"/>
          </p:nvPr>
        </p:nvSpPr>
        <p:spPr>
          <a:noFill/>
        </p:spPr>
        <p:txBody>
          <a:bodyPr>
            <a:normAutofit/>
          </a:bodyPr>
          <a:lstStyle/>
          <a:p>
            <a:r>
              <a:rPr lang="en-US" sz="1800" dirty="0">
                <a:solidFill>
                  <a:srgbClr val="000000"/>
                </a:solidFill>
                <a:latin typeface="Times New Roman" panose="02020603050405020304" pitchFamily="18" charset="0"/>
              </a:rPr>
              <a:t>This paper clearly shows that….</a:t>
            </a:r>
          </a:p>
          <a:p>
            <a:r>
              <a:rPr lang="en-US" sz="1800" dirty="0">
                <a:solidFill>
                  <a:srgbClr val="000000"/>
                </a:solidFill>
                <a:latin typeface="Times New Roman" panose="02020603050405020304" pitchFamily="18"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800" dirty="0">
                <a:solidFill>
                  <a:srgbClr val="002060"/>
                </a:solidFill>
                <a:latin typeface="Arial Nova" panose="020B0504020202020204" pitchFamily="34" charset="0"/>
                <a:cs typeface="Calibri" panose="020F0502020204030204" pitchFamily="34" charset="0"/>
              </a:rPr>
              <a:t>Moreover, if the next generation of EMS included </a:t>
            </a:r>
            <a:r>
              <a:rPr lang="en-US" sz="2800" dirty="0">
                <a:solidFill>
                  <a:srgbClr val="CC0000"/>
                </a:solidFill>
                <a:latin typeface="Arial Nova" panose="020B0504020202020204" pitchFamily="34" charset="0"/>
                <a:cs typeface="Calibri" panose="020F0502020204030204" pitchFamily="34" charset="0"/>
              </a:rPr>
              <a:t>data-driven analytics</a:t>
            </a:r>
            <a:r>
              <a:rPr lang="en-US" sz="2800" dirty="0">
                <a:solidFill>
                  <a:srgbClr val="002060"/>
                </a:solidFill>
                <a:latin typeface="Arial Nova" panose="020B0504020202020204" pitchFamily="34" charset="0"/>
                <a:cs typeface="Calibri" panose="020F0502020204030204" pitchFamily="34" charset="0"/>
              </a:rPr>
              <a:t>, and </a:t>
            </a:r>
            <a:r>
              <a:rPr lang="en-US" altLang="es-ES" sz="2800" dirty="0">
                <a:solidFill>
                  <a:srgbClr val="CC0000"/>
                </a:solidFill>
                <a:latin typeface="Arial Nova" panose="020B0504020202020204" pitchFamily="34" charset="0"/>
              </a:rPr>
              <a:t>machine learning</a:t>
            </a:r>
            <a:r>
              <a:rPr lang="en-US" altLang="es-ES" sz="2800" dirty="0">
                <a:latin typeface="Arial Nova" panose="020B0504020202020204" pitchFamily="34" charset="0"/>
              </a:rPr>
              <a:t> </a:t>
            </a:r>
            <a:r>
              <a:rPr lang="en-US" sz="2800" dirty="0">
                <a:solidFill>
                  <a:srgbClr val="002060"/>
                </a:solidFill>
                <a:latin typeface="Arial Nova" panose="020B0504020202020204" pitchFamily="34" charset="0"/>
                <a:cs typeface="Calibri" panose="020F0502020204030204" pitchFamily="34" charset="0"/>
              </a:rPr>
              <a:t>it would unlock hidden benefits such as:</a:t>
            </a:r>
            <a:endParaRPr lang="es-ES" sz="2800" dirty="0">
              <a:solidFill>
                <a:srgbClr val="002060"/>
              </a:solidFill>
              <a:latin typeface="Arial Nova" panose="020B0504020202020204" pitchFamily="34" charset="0"/>
              <a:cs typeface="Calibri" panose="020F0502020204030204" pitchFamily="34" charset="0"/>
            </a:endParaRPr>
          </a:p>
          <a:p>
            <a:r>
              <a:rPr lang="en-US" sz="1800" dirty="0">
                <a:solidFill>
                  <a:srgbClr val="000000"/>
                </a:solidFill>
                <a:latin typeface="Times New Roman" panose="02020603050405020304" pitchFamily="18" charset="0"/>
              </a:rPr>
              <a:t>……..</a:t>
            </a:r>
          </a:p>
          <a:p>
            <a:r>
              <a:rPr lang="en-US" sz="1800" dirty="0">
                <a:solidFill>
                  <a:srgbClr val="000000"/>
                </a:solidFill>
                <a:latin typeface="Times New Roman" panose="02020603050405020304" pitchFamily="18" charset="0"/>
              </a:rPr>
              <a:t>Let's see how IoT can help…</a:t>
            </a:r>
            <a:endParaRPr lang="en-US" altLang="es-ES" dirty="0">
              <a:latin typeface="Arial" panose="020B0604020202020204" pitchFamily="34" charset="0"/>
            </a:endParaRPr>
          </a:p>
        </p:txBody>
      </p:sp>
    </p:spTree>
    <p:extLst>
      <p:ext uri="{BB962C8B-B14F-4D97-AF65-F5344CB8AC3E}">
        <p14:creationId xmlns:p14="http://schemas.microsoft.com/office/powerpoint/2010/main" val="2874424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pPr eaLnBrk="1" hangingPunct="1">
              <a:spcBef>
                <a:spcPct val="0"/>
              </a:spcBef>
            </a:pPr>
            <a:r>
              <a:rPr lang="en-US" sz="1000" b="0" i="0" dirty="0">
                <a:solidFill>
                  <a:srgbClr val="707070"/>
                </a:solidFill>
                <a:effectLst/>
                <a:latin typeface="Arial Nova" panose="020B0504020202020204" pitchFamily="34" charset="0"/>
              </a:rPr>
              <a:t>This is a good definition of IoT. The underlying aim is not just to create data, but also to extract valuable insights from the data generated by these devices. </a:t>
            </a:r>
            <a:r>
              <a:rPr lang="en-US" sz="3200" b="0" i="0" dirty="0">
                <a:solidFill>
                  <a:srgbClr val="4D5156"/>
                </a:solidFill>
                <a:effectLst/>
                <a:latin typeface="arial" panose="020B0604020202020204" pitchFamily="34" charset="0"/>
              </a:rPr>
              <a:t>The unprecedented boom of IoT has been fueled by several market enablers</a:t>
            </a:r>
            <a:r>
              <a:rPr lang="en-US" sz="2000" dirty="0"/>
              <a:t>:</a:t>
            </a:r>
            <a:endParaRPr lang="en-US" sz="1000" b="0" i="0" dirty="0">
              <a:solidFill>
                <a:srgbClr val="707070"/>
              </a:solidFill>
              <a:effectLst/>
              <a:latin typeface="Arial Nova" panose="020B0504020202020204" pitchFamily="34" charset="0"/>
            </a:endParaRPr>
          </a:p>
          <a:p>
            <a:pPr marL="342900" indent="-342900">
              <a:buAutoNum type="arabicPeriod"/>
            </a:pPr>
            <a:r>
              <a:rPr lang="en-US" sz="1000" b="1" dirty="0">
                <a:solidFill>
                  <a:srgbClr val="002060"/>
                </a:solidFill>
                <a:latin typeface="Arial Nova" panose="020B0504020202020204" pitchFamily="34" charset="0"/>
              </a:rPr>
              <a:t>Decrease of sensors and electronic components costs. </a:t>
            </a:r>
            <a:r>
              <a:rPr lang="en-US" sz="1000" dirty="0">
                <a:solidFill>
                  <a:srgbClr val="002060"/>
                </a:solidFill>
                <a:latin typeface="Arial Nova" panose="020B0504020202020204" pitchFamily="34" charset="0"/>
              </a:rPr>
              <a:t>In the last 15 years the average cost has decreased by more than 40% </a:t>
            </a:r>
          </a:p>
          <a:p>
            <a:pPr marL="342900" indent="-342900">
              <a:buAutoNum type="arabicPeriod"/>
            </a:pPr>
            <a:r>
              <a:rPr lang="en-US" sz="1000" b="1" dirty="0">
                <a:solidFill>
                  <a:srgbClr val="002060"/>
                </a:solidFill>
                <a:latin typeface="Arial Nova" panose="020B0504020202020204" pitchFamily="34" charset="0"/>
              </a:rPr>
              <a:t>Increase of </a:t>
            </a:r>
            <a:r>
              <a:rPr lang="en-US" sz="1200" b="1" i="0" dirty="0">
                <a:solidFill>
                  <a:srgbClr val="5F6368"/>
                </a:solidFill>
                <a:effectLst/>
                <a:latin typeface="arial" panose="020B0604020202020204" pitchFamily="34" charset="0"/>
              </a:rPr>
              <a:t>Edge Computing</a:t>
            </a:r>
            <a:r>
              <a:rPr lang="en-US" sz="1000" b="1" dirty="0">
                <a:solidFill>
                  <a:srgbClr val="002060"/>
                </a:solidFill>
                <a:latin typeface="Arial Nova" panose="020B0504020202020204" pitchFamily="34" charset="0"/>
              </a:rPr>
              <a:t>. </a:t>
            </a:r>
            <a:r>
              <a:rPr lang="en-US" sz="1000" dirty="0">
                <a:solidFill>
                  <a:srgbClr val="002060"/>
                </a:solidFill>
                <a:latin typeface="Arial Nova" panose="020B0504020202020204" pitchFamily="34" charset="0"/>
              </a:rPr>
              <a:t>Centralized computing represents a limitation for IoT, since it increases the amount of data transferred and the related costs. </a:t>
            </a:r>
            <a:r>
              <a:rPr lang="en-US" sz="1000" b="1" dirty="0">
                <a:solidFill>
                  <a:srgbClr val="002060"/>
                </a:solidFill>
                <a:latin typeface="Arial Nova" panose="020B0504020202020204" pitchFamily="34" charset="0"/>
              </a:rPr>
              <a:t>Edge computing </a:t>
            </a:r>
            <a:r>
              <a:rPr lang="en-US" sz="1000" dirty="0">
                <a:solidFill>
                  <a:srgbClr val="002060"/>
                </a:solidFill>
                <a:latin typeface="Arial Nova" panose="020B0504020202020204" pitchFamily="34" charset="0"/>
              </a:rPr>
              <a:t>allows processing exactly where and when it is required.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startAt="3"/>
              <a:tabLst/>
              <a:defRPr/>
            </a:pPr>
            <a:r>
              <a:rPr lang="es-ES" sz="1000" b="1" dirty="0">
                <a:solidFill>
                  <a:srgbClr val="0098C9"/>
                </a:solidFill>
                <a:latin typeface="Arial Nova" panose="020B0504020202020204" pitchFamily="34" charset="0"/>
              </a:rPr>
              <a:t>Global </a:t>
            </a:r>
            <a:r>
              <a:rPr lang="es-ES" sz="1000" b="1" dirty="0" err="1">
                <a:solidFill>
                  <a:srgbClr val="0098C9"/>
                </a:solidFill>
                <a:latin typeface="Arial Nova" panose="020B0504020202020204" pitchFamily="34" charset="0"/>
              </a:rPr>
              <a:t>hyper-connectivity</a:t>
            </a:r>
            <a:r>
              <a:rPr lang="es-ES" sz="1000" b="1" dirty="0">
                <a:solidFill>
                  <a:srgbClr val="0098C9"/>
                </a:solidFill>
                <a:latin typeface="Arial Nova" panose="020B0504020202020204" pitchFamily="34" charset="0"/>
              </a:rPr>
              <a:t> </a:t>
            </a:r>
            <a:r>
              <a:rPr lang="en-US" sz="1000" dirty="0">
                <a:solidFill>
                  <a:srgbClr val="231F20"/>
                </a:solidFill>
                <a:latin typeface="Arial Nova" panose="020B0504020202020204" pitchFamily="34" charset="0"/>
              </a:rPr>
              <a:t>allows to process at </a:t>
            </a:r>
            <a:r>
              <a:rPr lang="es-ES" sz="1200" b="0" i="1" dirty="0" err="1">
                <a:solidFill>
                  <a:srgbClr val="111111"/>
                </a:solidFill>
                <a:effectLst/>
                <a:latin typeface="Precisely Demi"/>
              </a:rPr>
              <a:t>Near</a:t>
            </a:r>
            <a:r>
              <a:rPr lang="es-ES" sz="1200" b="0" i="1" dirty="0">
                <a:solidFill>
                  <a:srgbClr val="111111"/>
                </a:solidFill>
                <a:effectLst/>
                <a:latin typeface="Precisely Demi"/>
              </a:rPr>
              <a:t> Real-Time </a:t>
            </a:r>
            <a:r>
              <a:rPr lang="en-US" sz="1000" dirty="0">
                <a:solidFill>
                  <a:srgbClr val="231F20"/>
                </a:solidFill>
                <a:latin typeface="Arial Nova" panose="020B0504020202020204" pitchFamily="34" charset="0"/>
              </a:rPr>
              <a:t>the information collected by the myriad of deployed IoT sensors. </a:t>
            </a:r>
            <a:endParaRPr lang="de-DE" altLang="es-ES" sz="1000" dirty="0">
              <a:latin typeface="Arial Nova" panose="020B0504020202020204" pitchFamily="34" charset="0"/>
            </a:endParaRPr>
          </a:p>
        </p:txBody>
      </p:sp>
      <p:sp>
        <p:nvSpPr>
          <p:cNvPr id="4" name="Marcador de número de diapositiva 3"/>
          <p:cNvSpPr>
            <a:spLocks noGrp="1"/>
          </p:cNvSpPr>
          <p:nvPr>
            <p:ph type="sldNum" sz="quarter" idx="5"/>
          </p:nvPr>
        </p:nvSpPr>
        <p:spPr/>
        <p:txBody>
          <a:bodyPr/>
          <a:lstStyle/>
          <a:p>
            <a:pPr>
              <a:defRPr/>
            </a:pPr>
            <a:fld id="{B026AC0A-68ED-4D3F-8483-B180FEA66430}" type="slidenum">
              <a:rPr lang="en-US" altLang="es-ES" smtClean="0"/>
              <a:pPr>
                <a:defRPr/>
              </a:pPr>
              <a:t>21</a:t>
            </a:fld>
            <a:endParaRPr lang="en-US" altLang="es-ES"/>
          </a:p>
        </p:txBody>
      </p:sp>
    </p:spTree>
    <p:extLst>
      <p:ext uri="{BB962C8B-B14F-4D97-AF65-F5344CB8AC3E}">
        <p14:creationId xmlns:p14="http://schemas.microsoft.com/office/powerpoint/2010/main" val="4111689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main areas of IoT investments (industries and use cases) include manufacturing operations, transportation, smart grid, smart buildings and, increasingly, consumer Internet of Things, smart home automation and retail.</a:t>
            </a:r>
            <a:endParaRPr lang="es-ES" dirty="0"/>
          </a:p>
        </p:txBody>
      </p:sp>
      <p:sp>
        <p:nvSpPr>
          <p:cNvPr id="4" name="Marcador de número de diapositiva 3"/>
          <p:cNvSpPr>
            <a:spLocks noGrp="1"/>
          </p:cNvSpPr>
          <p:nvPr>
            <p:ph type="sldNum" sz="quarter" idx="5"/>
          </p:nvPr>
        </p:nvSpPr>
        <p:spPr/>
        <p:txBody>
          <a:bodyPr/>
          <a:lstStyle/>
          <a:p>
            <a:pPr>
              <a:defRPr/>
            </a:pPr>
            <a:fld id="{B026AC0A-68ED-4D3F-8483-B180FEA66430}" type="slidenum">
              <a:rPr lang="en-US" altLang="es-ES" smtClean="0"/>
              <a:pPr>
                <a:defRPr/>
              </a:pPr>
              <a:t>22</a:t>
            </a:fld>
            <a:endParaRPr lang="en-US" altLang="es-ES"/>
          </a:p>
        </p:txBody>
      </p:sp>
    </p:spTree>
    <p:extLst>
      <p:ext uri="{BB962C8B-B14F-4D97-AF65-F5344CB8AC3E}">
        <p14:creationId xmlns:p14="http://schemas.microsoft.com/office/powerpoint/2010/main" val="2548211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fontScale="55000" lnSpcReduction="20000"/>
          </a:bodyPr>
          <a:lstStyle/>
          <a:p>
            <a:pPr marL="171450" indent="-171450">
              <a:buFont typeface="Arial" panose="020B0604020202020204" pitchFamily="34" charset="0"/>
              <a:buChar char="•"/>
            </a:pPr>
            <a:r>
              <a:rPr lang="en-US" sz="1200" b="0" i="0" u="none" strike="noStrike" kern="1200" baseline="0" dirty="0">
                <a:solidFill>
                  <a:schemeClr val="tx1"/>
                </a:solidFill>
                <a:latin typeface="Arial" charset="0"/>
                <a:ea typeface="MS PGothic" pitchFamily="34" charset="-128"/>
              </a:rPr>
              <a:t>But not only power consumption submetering is relevant. The importance of reliable, high-quality electric power continues to grow as the ongoing digitalization of our societies expand and deepen. </a:t>
            </a:r>
          </a:p>
          <a:p>
            <a:pPr marL="171450" indent="-171450">
              <a:buFont typeface="Arial" panose="020B0604020202020204" pitchFamily="34" charset="0"/>
              <a:buChar char="•"/>
            </a:pPr>
            <a:r>
              <a:rPr lang="en-US" sz="1200" b="0" i="0" u="none" strike="noStrike" kern="1200" baseline="0" dirty="0">
                <a:solidFill>
                  <a:schemeClr val="tx1"/>
                </a:solidFill>
                <a:latin typeface="Arial" charset="0"/>
                <a:ea typeface="MS PGothic" pitchFamily="34" charset="-128"/>
              </a:rPr>
              <a:t>Electronics equipment </a:t>
            </a:r>
            <a:r>
              <a:rPr lang="en-US" b="0" i="0" dirty="0">
                <a:solidFill>
                  <a:srgbClr val="4D5156"/>
                </a:solidFill>
                <a:effectLst/>
                <a:latin typeface="arial" panose="020B0604020202020204" pitchFamily="34" charset="0"/>
              </a:rPr>
              <a:t>can be both a </a:t>
            </a:r>
            <a:r>
              <a:rPr lang="en-US" b="1" i="0" dirty="0">
                <a:solidFill>
                  <a:srgbClr val="5F6368"/>
                </a:solidFill>
                <a:effectLst/>
                <a:latin typeface="arial" panose="020B0604020202020204" pitchFamily="34" charset="0"/>
              </a:rPr>
              <a:t>source</a:t>
            </a:r>
            <a:r>
              <a:rPr lang="en-US" b="0" i="0" dirty="0">
                <a:solidFill>
                  <a:srgbClr val="4D5156"/>
                </a:solidFill>
                <a:effectLst/>
                <a:latin typeface="arial" panose="020B0604020202020204" pitchFamily="34" charset="0"/>
              </a:rPr>
              <a:t> and a </a:t>
            </a:r>
            <a:r>
              <a:rPr lang="en-US" b="1" i="0" dirty="0">
                <a:solidFill>
                  <a:srgbClr val="5F6368"/>
                </a:solidFill>
                <a:effectLst/>
                <a:latin typeface="arial" panose="020B0604020202020204" pitchFamily="34" charset="0"/>
              </a:rPr>
              <a:t>victim</a:t>
            </a:r>
            <a:r>
              <a:rPr lang="en-US" b="0" i="0" dirty="0">
                <a:solidFill>
                  <a:srgbClr val="4D5156"/>
                </a:solidFill>
                <a:effectLst/>
                <a:latin typeface="arial" panose="020B0604020202020204" pitchFamily="34" charset="0"/>
              </a:rPr>
              <a:t> of poor </a:t>
            </a:r>
            <a:r>
              <a:rPr lang="en-US" b="1" i="0" dirty="0">
                <a:solidFill>
                  <a:srgbClr val="5F6368"/>
                </a:solidFill>
                <a:effectLst/>
                <a:latin typeface="arial" panose="020B0604020202020204" pitchFamily="34" charset="0"/>
              </a:rPr>
              <a:t>power quality</a:t>
            </a:r>
            <a:endParaRPr lang="en-US" sz="1200" b="0" i="0" u="none" strike="noStrike" kern="1200" baseline="0" dirty="0">
              <a:solidFill>
                <a:schemeClr val="tx1"/>
              </a:solidFill>
              <a:latin typeface="Arial" charset="0"/>
              <a:ea typeface="MS PGothic" pitchFamily="34" charset="-128"/>
            </a:endParaRPr>
          </a:p>
          <a:p>
            <a:pPr marL="171450" indent="-171450">
              <a:buFont typeface="Arial" panose="020B0604020202020204" pitchFamily="34" charset="0"/>
              <a:buChar char="•"/>
            </a:pPr>
            <a:r>
              <a:rPr lang="en-US" sz="1200" b="0" i="0" u="none" strike="noStrike" kern="1200" baseline="0" dirty="0">
                <a:solidFill>
                  <a:schemeClr val="tx1"/>
                </a:solidFill>
                <a:latin typeface="Arial" charset="0"/>
                <a:ea typeface="MS PGothic" pitchFamily="34" charset="-128"/>
              </a:rPr>
              <a:t>The slide shows some of the most vulnerable sectors……industrial and digital firms are collectively losing each year $45.7 billion due to outages, and another $6.7 billion due to PQ disturbances. </a:t>
            </a:r>
          </a:p>
          <a:p>
            <a:pPr marL="171450" indent="-171450">
              <a:buFont typeface="Arial" panose="020B0604020202020204" pitchFamily="34" charset="0"/>
              <a:buChar char="•"/>
            </a:pPr>
            <a:r>
              <a:rPr lang="en-US" sz="1200" b="0" i="0" u="none" strike="noStrike" kern="1200" baseline="0" dirty="0">
                <a:solidFill>
                  <a:schemeClr val="tx1"/>
                </a:solidFill>
                <a:latin typeface="Arial" charset="0"/>
                <a:ea typeface="MS PGothic" pitchFamily="34" charset="-128"/>
              </a:rPr>
              <a:t>Of course, this costs change with the length of the outage, but even the short-ones are costly as it may imply that the systems need to be reset to come back online.</a:t>
            </a:r>
          </a:p>
          <a:p>
            <a:pPr marL="171450" indent="-171450">
              <a:buFont typeface="Arial" panose="020B0604020202020204" pitchFamily="34" charset="0"/>
              <a:buChar char="•"/>
            </a:pPr>
            <a:r>
              <a:rPr lang="en-US" sz="1200" b="0" i="0" u="none" strike="noStrike" kern="1200" baseline="0" dirty="0">
                <a:solidFill>
                  <a:srgbClr val="002060"/>
                </a:solidFill>
                <a:latin typeface="Arial Nova" panose="020B0504020202020204" pitchFamily="34" charset="0"/>
                <a:ea typeface="MS PGothic" pitchFamily="34" charset="-128"/>
              </a:rPr>
              <a:t>What is more….</a:t>
            </a:r>
            <a:endParaRPr lang="en-US" sz="1200" b="0" i="0" u="none" strike="noStrike" kern="1200" baseline="0" dirty="0">
              <a:solidFill>
                <a:schemeClr val="tx1"/>
              </a:solidFill>
              <a:latin typeface="Arial" charset="0"/>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rgbClr val="C00000"/>
                </a:solidFill>
                <a:latin typeface="Arial" charset="0"/>
                <a:ea typeface="MS PGothic" pitchFamily="34"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rgbClr val="C00000"/>
              </a:solidFill>
              <a:latin typeface="Arial" charset="0"/>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rgbClr val="C00000"/>
              </a:solidFill>
              <a:latin typeface="Arial" charset="0"/>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rgbClr val="C00000"/>
              </a:solidFill>
              <a:latin typeface="Arial" charset="0"/>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rgbClr val="C00000"/>
              </a:solidFill>
              <a:latin typeface="Arial" charset="0"/>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rgbClr val="C00000"/>
              </a:solidFill>
              <a:latin typeface="Arial" charset="0"/>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rgbClr val="C00000"/>
              </a:solidFill>
              <a:latin typeface="Arial" charset="0"/>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charset="0"/>
                <a:ea typeface="MS PGothic" pitchFamily="34" charset="-128"/>
              </a:rPr>
              <a:t>-------------------------------------------------------------</a:t>
            </a:r>
            <a:endParaRPr lang="en-US" sz="1200" b="1" i="0" u="none" strike="noStrike" kern="1200" baseline="0" dirty="0">
              <a:solidFill>
                <a:srgbClr val="C00000"/>
              </a:solidFill>
              <a:latin typeface="Arial" charset="0"/>
              <a:ea typeface="MS PGothic" pitchFamily="34" charset="-128"/>
            </a:endParaRPr>
          </a:p>
          <a:p>
            <a:r>
              <a:rPr lang="en-US" b="0" i="0" dirty="0">
                <a:solidFill>
                  <a:srgbClr val="222222"/>
                </a:solidFill>
                <a:effectLst/>
                <a:latin typeface="arial" panose="020B0604020202020204" pitchFamily="34" charset="0"/>
              </a:rPr>
              <a:t>Hosting capacity analysis provides an estimate of the amount of DER that can be accommodated without significant upgrades in the grid. </a:t>
            </a:r>
            <a:r>
              <a:rPr lang="en-US" sz="1200" b="0" i="0" u="none" strike="noStrike" kern="1200" baseline="0" dirty="0">
                <a:solidFill>
                  <a:srgbClr val="C00000"/>
                </a:solidFill>
                <a:latin typeface="Arial" charset="0"/>
                <a:ea typeface="MS PGothic" pitchFamily="34" charset="-128"/>
              </a:rPr>
              <a:t> Careful consideration of the hosting capacity limits can help significantly in maintaining the secure and healthy operation of the electricity grid and can help avoid damages caused by violating thermal limits or by exceeding the voltage limits set by EN 50160 during times of high production.</a:t>
            </a:r>
          </a:p>
          <a:p>
            <a:endParaRPr lang="en-US" sz="1200" b="0" i="0" u="none" strike="noStrike" kern="1200" baseline="0" dirty="0">
              <a:solidFill>
                <a:srgbClr val="C00000"/>
              </a:solidFill>
              <a:latin typeface="Arial" charset="0"/>
              <a:ea typeface="MS PGothic" pitchFamily="34" charset="-128"/>
            </a:endParaRPr>
          </a:p>
          <a:p>
            <a:r>
              <a:rPr lang="en-US" sz="1200" b="0" i="0" u="none" strike="noStrike" kern="1200" baseline="0" dirty="0">
                <a:solidFill>
                  <a:srgbClr val="C00000"/>
                </a:solidFill>
                <a:latin typeface="Arial" charset="0"/>
                <a:ea typeface="MS PGothic" pitchFamily="34" charset="-128"/>
              </a:rPr>
              <a:t>The impact of distributed generator (DG) can be quantified using a set of power quality (PQ) indicators that characterize its performance. In some cases, the performance will improve after the DG connection; in other cases, there might be negative impacts on the system. Nevertheless, it is important to realize that those performance indexes should not be exceeded and should be carefully analyzed in the context of their application. Moreover, the performance index is mostly defined as the HC that a system has in accepting renewable energy sources. In other words, the connection of DGs must respect the limits of the proposed PQ indicators.</a:t>
            </a:r>
          </a:p>
          <a:p>
            <a:endParaRPr lang="en-US" sz="1200" b="1" i="0" u="none" strike="noStrike" kern="1200" baseline="0" dirty="0">
              <a:solidFill>
                <a:srgbClr val="C00000"/>
              </a:solidFill>
              <a:latin typeface="Arial" charset="0"/>
              <a:ea typeface="MS PGothic" pitchFamily="34" charset="-128"/>
            </a:endParaRPr>
          </a:p>
          <a:p>
            <a:r>
              <a:rPr lang="en-US" b="0" i="0" dirty="0">
                <a:solidFill>
                  <a:srgbClr val="222222"/>
                </a:solidFill>
                <a:effectLst/>
                <a:latin typeface="Arial" panose="020B0604020202020204" pitchFamily="34" charset="0"/>
              </a:rPr>
              <a:t>The hosting capacity approach is presented as a planning, improving, and communication tool for electrical distribution systems operating under specific uncertainties, such as power quality issues, power stabilities, and reliability, among others. In other words, it is an important technique, when renewable sources are present, to answer the amount of power that is possible to supply to the system without trespassing power performance limits. However, the power flow in a distribution system, for instance, can change throughout time due to the penetration of distributed generation, as well as load consumption. Based on the dynamic nature existing in distribution grids nowadays, it is important to highlight that the hosting capacity should not be calculated in a specifically chosen time only but must be analyzed throughout a period of time. </a:t>
            </a:r>
          </a:p>
          <a:p>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Thus, this paper introduces an extended concept of hosting capacity in relation to an integrated impact of harmonic voltage distortion and voltage rise as a function of time for daily, weekly, monthly, or even yearly periods. This extended concept is named as Dynamic Hosting Capacity (DHC(t)). General aspects of DHC(t) are demonstrated via measured data on a photovoltaic system (PV) connected at a low-voltage (LV) side of a university building.</a:t>
            </a:r>
            <a:endParaRPr lang="en-US" sz="1200" b="1" i="0" u="none" strike="noStrike" kern="1200" baseline="0" dirty="0">
              <a:solidFill>
                <a:srgbClr val="C00000"/>
              </a:solidFill>
              <a:latin typeface="Arial" charset="0"/>
              <a:ea typeface="MS PGothic" pitchFamily="34" charset="-128"/>
            </a:endParaRPr>
          </a:p>
          <a:p>
            <a:endParaRPr lang="es-ES" dirty="0"/>
          </a:p>
        </p:txBody>
      </p:sp>
      <p:sp>
        <p:nvSpPr>
          <p:cNvPr id="4" name="Marcador de número de diapositiva 3"/>
          <p:cNvSpPr>
            <a:spLocks noGrp="1"/>
          </p:cNvSpPr>
          <p:nvPr>
            <p:ph type="sldNum" sz="quarter" idx="5"/>
          </p:nvPr>
        </p:nvSpPr>
        <p:spPr/>
        <p:txBody>
          <a:bodyPr/>
          <a:lstStyle/>
          <a:p>
            <a:pPr>
              <a:defRPr/>
            </a:pPr>
            <a:fld id="{B026AC0A-68ED-4D3F-8483-B180FEA66430}" type="slidenum">
              <a:rPr lang="en-US" altLang="es-ES" smtClean="0"/>
              <a:pPr>
                <a:defRPr/>
              </a:pPr>
              <a:t>23</a:t>
            </a:fld>
            <a:endParaRPr lang="en-US" altLang="es-ES"/>
          </a:p>
        </p:txBody>
      </p:sp>
    </p:spTree>
    <p:extLst>
      <p:ext uri="{BB962C8B-B14F-4D97-AF65-F5344CB8AC3E}">
        <p14:creationId xmlns:p14="http://schemas.microsoft.com/office/powerpoint/2010/main" val="1598446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rgbClr val="002060"/>
                </a:solidFill>
                <a:latin typeface="Arial Nova" panose="020B0504020202020204" pitchFamily="34" charset="0"/>
                <a:ea typeface="MS PGothic" pitchFamily="34" charset="-128"/>
              </a:rPr>
              <a:t>…distributed energy resources (DER) may lead to PQ problems and operational limit violations in the power system w</a:t>
            </a:r>
            <a:r>
              <a:rPr lang="en-US" b="0" i="0" dirty="0">
                <a:solidFill>
                  <a:srgbClr val="2E2E2E"/>
                </a:solidFill>
                <a:effectLst/>
                <a:latin typeface="NexusSerif"/>
              </a:rPr>
              <a:t>hen their penetration exceeds a particular value, called hosting capacity (HC) </a:t>
            </a:r>
            <a:r>
              <a:rPr lang="en-US" sz="1200" b="0" i="0" u="none" strike="noStrike" kern="1200" baseline="0" dirty="0">
                <a:solidFill>
                  <a:srgbClr val="002060"/>
                </a:solidFill>
                <a:latin typeface="Arial Nova" panose="020B0504020202020204" pitchFamily="34" charset="0"/>
                <a:ea typeface="MS PGothic" pitchFamily="34" charset="-128"/>
              </a:rPr>
              <a:t> </a:t>
            </a:r>
          </a:p>
          <a:p>
            <a:pPr marL="171450" marR="0" lvl="0" indent="-171450" algn="l" defTabSz="914400" rtl="0" eaLnBrk="0" fontAlgn="base" latinLnBrk="0" hangingPunct="0">
              <a:lnSpc>
                <a:spcPct val="100000"/>
              </a:lnSpc>
              <a:spcBef>
                <a:spcPct val="30000"/>
              </a:spcBef>
              <a:spcAft>
                <a:spcPct val="0"/>
              </a:spcAft>
              <a:buClr>
                <a:srgbClr val="990033"/>
              </a:buClr>
              <a:buSzTx/>
              <a:buFont typeface="Arial" panose="020B0604020202020204" pitchFamily="34" charset="0"/>
              <a:buChar char="•"/>
              <a:tabLst/>
              <a:defRPr/>
            </a:pPr>
            <a:r>
              <a:rPr lang="en-US" sz="1200" b="1" i="0" dirty="0">
                <a:solidFill>
                  <a:srgbClr val="002060"/>
                </a:solidFill>
                <a:latin typeface="Arial Nova" panose="020B0504020202020204" pitchFamily="34" charset="0"/>
              </a:rPr>
              <a:t>DR</a:t>
            </a:r>
            <a:r>
              <a:rPr lang="en-US" sz="1200" b="0" i="0" dirty="0">
                <a:solidFill>
                  <a:srgbClr val="002060"/>
                </a:solidFill>
                <a:latin typeface="Arial Nova" panose="020B0504020202020204" pitchFamily="34" charset="0"/>
              </a:rPr>
              <a:t> can be employed to manage </a:t>
            </a:r>
            <a:r>
              <a:rPr lang="en-US" sz="1200" b="1" i="0" dirty="0">
                <a:solidFill>
                  <a:srgbClr val="002060"/>
                </a:solidFill>
                <a:latin typeface="Arial Nova" panose="020B0504020202020204" pitchFamily="34" charset="0"/>
              </a:rPr>
              <a:t>Hosting Capacity, </a:t>
            </a:r>
            <a:r>
              <a:rPr lang="en-US" sz="1200" dirty="0">
                <a:solidFill>
                  <a:srgbClr val="002060"/>
                </a:solidFill>
                <a:latin typeface="Arial Nova" panose="020B0504020202020204" pitchFamily="34" charset="0"/>
              </a:rPr>
              <a:t>under PQ constraints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solidFill>
                  <a:srgbClr val="002060"/>
                </a:solidFill>
                <a:latin typeface="Arial Nova" panose="020B0504020202020204" pitchFamily="34" charset="0"/>
              </a:rPr>
              <a:t>The detailed  and continuous measurement of power quality (PQ) indicators can contribute to a more accurate “</a:t>
            </a:r>
            <a:r>
              <a:rPr lang="en-US" sz="1200" b="1" dirty="0">
                <a:solidFill>
                  <a:srgbClr val="002060"/>
                </a:solidFill>
                <a:latin typeface="Arial Nova" panose="020B0504020202020204" pitchFamily="34" charset="0"/>
              </a:rPr>
              <a:t>Dynamic Hosting Capacity</a:t>
            </a:r>
            <a:r>
              <a:rPr lang="en-US" sz="1200" dirty="0">
                <a:solidFill>
                  <a:srgbClr val="002060"/>
                </a:solidFill>
                <a:latin typeface="Arial Nova" panose="020B0504020202020204" pitchFamily="34" charset="0"/>
              </a:rPr>
              <a:t>” assessment.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rgbClr val="002060"/>
              </a:solidFill>
              <a:latin typeface="Arial Nova" panose="020B0504020202020204" pitchFamily="34" charset="0"/>
              <a:ea typeface="MS PGothic" pitchFamily="34" charset="-128"/>
            </a:endParaRPr>
          </a:p>
          <a:p>
            <a:endParaRPr lang="es-ES" dirty="0"/>
          </a:p>
        </p:txBody>
      </p:sp>
      <p:sp>
        <p:nvSpPr>
          <p:cNvPr id="4" name="Marcador de número de diapositiva 3"/>
          <p:cNvSpPr>
            <a:spLocks noGrp="1"/>
          </p:cNvSpPr>
          <p:nvPr>
            <p:ph type="sldNum" sz="quarter" idx="5"/>
          </p:nvPr>
        </p:nvSpPr>
        <p:spPr/>
        <p:txBody>
          <a:bodyPr/>
          <a:lstStyle/>
          <a:p>
            <a:pPr>
              <a:defRPr/>
            </a:pPr>
            <a:fld id="{B026AC0A-68ED-4D3F-8483-B180FEA66430}" type="slidenum">
              <a:rPr lang="en-US" altLang="es-ES" smtClean="0"/>
              <a:pPr>
                <a:defRPr/>
              </a:pPr>
              <a:t>24</a:t>
            </a:fld>
            <a:endParaRPr lang="en-US" altLang="es-ES"/>
          </a:p>
        </p:txBody>
      </p:sp>
    </p:spTree>
    <p:extLst>
      <p:ext uri="{BB962C8B-B14F-4D97-AF65-F5344CB8AC3E}">
        <p14:creationId xmlns:p14="http://schemas.microsoft.com/office/powerpoint/2010/main" val="1980960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xmlns="" id="{0E6D143C-3532-46EE-A4D2-B6537FE7A51B}"/>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xmlns="" id="{E17D57DD-06EE-4951-A71C-4EB14AEAF0EB}"/>
              </a:ext>
            </a:extLst>
          </p:cNvPr>
          <p:cNvSpPr>
            <a:spLocks noGrp="1" noChangeArrowheads="1"/>
          </p:cNvSpPr>
          <p:nvPr>
            <p:ph type="body" idx="1"/>
          </p:nvPr>
        </p:nvSpPr>
        <p:spPr>
          <a:noFill/>
        </p:spPr>
        <p:txBody>
          <a:bodyPr>
            <a:normAutofit/>
          </a:bodyPr>
          <a:lstStyle/>
          <a:p>
            <a:pPr marL="342900" indent="-342900">
              <a:buFont typeface="Arial" panose="020B0604020202020204" pitchFamily="34" charset="0"/>
              <a:buChar char="•"/>
            </a:pPr>
            <a:r>
              <a:rPr lang="en-US" sz="2000" dirty="0"/>
              <a:t>Within our group, during the last years, different IoT PQ sensors has been developed to be embedded at individual appliances. </a:t>
            </a:r>
          </a:p>
          <a:p>
            <a:pPr marL="342900" indent="-342900">
              <a:buFont typeface="Arial" panose="020B0604020202020204" pitchFamily="34" charset="0"/>
              <a:buChar char="•"/>
            </a:pPr>
            <a:r>
              <a:rPr lang="en-US" sz="2000" dirty="0"/>
              <a:t>The last version is a</a:t>
            </a:r>
            <a:r>
              <a:rPr lang="en-US" sz="2000" b="1" dirty="0"/>
              <a:t> Grid-interactive Appliance Controller</a:t>
            </a:r>
            <a:r>
              <a:rPr lang="en-US" sz="2000" dirty="0"/>
              <a:t>. It works as a </a:t>
            </a:r>
            <a:r>
              <a:rPr lang="en-US" sz="2000" b="1" dirty="0"/>
              <a:t>Direct Load Controller</a:t>
            </a:r>
            <a:r>
              <a:rPr lang="en-US" sz="2000" dirty="0"/>
              <a:t> as well as PQ monitor with a wide range of alarms. </a:t>
            </a:r>
          </a:p>
          <a:p>
            <a:pPr marL="342900" indent="-342900">
              <a:buFont typeface="Arial" panose="020B0604020202020204" pitchFamily="34" charset="0"/>
              <a:buChar char="•"/>
            </a:pPr>
            <a:r>
              <a:rPr lang="en-US" sz="2000" dirty="0"/>
              <a:t>Status information, conﬁguration, PQ data, and even diagnostic data from the appliances can be recorded while in operation and transferred to the cloud for </a:t>
            </a:r>
            <a:r>
              <a:rPr lang="en-US" sz="2000" b="1" dirty="0"/>
              <a:t>machine learning </a:t>
            </a:r>
            <a:r>
              <a:rPr lang="en-US" sz="2000" dirty="0"/>
              <a:t>processing. </a:t>
            </a:r>
          </a:p>
          <a:p>
            <a:pPr marL="342900" indent="-342900">
              <a:buFont typeface="Arial" panose="020B0604020202020204" pitchFamily="34" charset="0"/>
              <a:buChar char="•"/>
            </a:pPr>
            <a:endParaRPr lang="en-US" sz="2000" dirty="0"/>
          </a:p>
          <a:p>
            <a:pPr marL="0" indent="0">
              <a:buFont typeface="Arial" panose="020B0604020202020204" pitchFamily="34" charset="0"/>
              <a:buNone/>
            </a:pPr>
            <a:endParaRPr lang="en-US" sz="2000" dirty="0">
              <a:effectLst/>
              <a:latin typeface="Times New Roman" panose="02020603050405020304" pitchFamily="18" charset="0"/>
              <a:ea typeface="Times New Roman" panose="02020603050405020304" pitchFamily="18" charset="0"/>
            </a:endParaRPr>
          </a:p>
          <a:p>
            <a:endParaRPr lang="en-US" altLang="es-ES" dirty="0">
              <a:latin typeface="Arial" panose="020B0604020202020204" pitchFamily="34" charset="0"/>
            </a:endParaRPr>
          </a:p>
        </p:txBody>
      </p:sp>
    </p:spTree>
    <p:extLst>
      <p:ext uri="{BB962C8B-B14F-4D97-AF65-F5344CB8AC3E}">
        <p14:creationId xmlns:p14="http://schemas.microsoft.com/office/powerpoint/2010/main" val="1267232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solidFill>
                  <a:srgbClr val="C00000"/>
                </a:solidFill>
                <a:latin typeface="Arial Nova" panose="020B0504020202020204" pitchFamily="34" charset="0"/>
              </a:rPr>
              <a:t>We are using it in IMPROVEMENT. This is an Interreg </a:t>
            </a:r>
            <a:r>
              <a:rPr lang="en-US" sz="1200" dirty="0" err="1">
                <a:solidFill>
                  <a:srgbClr val="C00000"/>
                </a:solidFill>
                <a:latin typeface="Arial Nova" panose="020B0504020202020204" pitchFamily="34" charset="0"/>
              </a:rPr>
              <a:t>Sudoe</a:t>
            </a:r>
            <a:r>
              <a:rPr lang="en-US" sz="1200" dirty="0">
                <a:solidFill>
                  <a:srgbClr val="C00000"/>
                </a:solidFill>
                <a:latin typeface="Arial Nova" panose="020B0504020202020204" pitchFamily="34" charset="0"/>
              </a:rPr>
              <a:t> European Project. In the slide you can find the partners involved.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solidFill>
                  <a:srgbClr val="C00000"/>
                </a:solidFill>
                <a:latin typeface="Arial Nova" panose="020B0504020202020204" pitchFamily="34" charset="0"/>
              </a:rPr>
              <a:t>The aim of the project is…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solidFill>
                  <a:srgbClr val="C00000"/>
                </a:solidFill>
                <a:latin typeface="Arial Nova" panose="020B0504020202020204" pitchFamily="34" charset="0"/>
              </a:rPr>
              <a:t>So, we are going to develop….</a:t>
            </a:r>
            <a:endParaRPr lang="es-ES" dirty="0"/>
          </a:p>
        </p:txBody>
      </p:sp>
      <p:sp>
        <p:nvSpPr>
          <p:cNvPr id="4" name="Marcador de número de diapositiva 3"/>
          <p:cNvSpPr>
            <a:spLocks noGrp="1"/>
          </p:cNvSpPr>
          <p:nvPr>
            <p:ph type="sldNum" sz="quarter" idx="5"/>
          </p:nvPr>
        </p:nvSpPr>
        <p:spPr/>
        <p:txBody>
          <a:bodyPr/>
          <a:lstStyle/>
          <a:p>
            <a:pPr>
              <a:defRPr/>
            </a:pPr>
            <a:fld id="{B026AC0A-68ED-4D3F-8483-B180FEA66430}" type="slidenum">
              <a:rPr lang="en-US" altLang="es-ES" smtClean="0"/>
              <a:pPr>
                <a:defRPr/>
              </a:pPr>
              <a:t>26</a:t>
            </a:fld>
            <a:endParaRPr lang="en-US" altLang="es-ES"/>
          </a:p>
        </p:txBody>
      </p:sp>
    </p:spTree>
    <p:extLst>
      <p:ext uri="{BB962C8B-B14F-4D97-AF65-F5344CB8AC3E}">
        <p14:creationId xmlns:p14="http://schemas.microsoft.com/office/powerpoint/2010/main" val="4327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err="1"/>
              <a:t>Our</a:t>
            </a:r>
            <a:r>
              <a:rPr lang="es-ES" dirty="0"/>
              <a:t> </a:t>
            </a:r>
            <a:r>
              <a:rPr lang="es-ES" dirty="0" err="1"/>
              <a:t>participation</a:t>
            </a:r>
            <a:r>
              <a:rPr lang="es-ES" dirty="0"/>
              <a:t> in </a:t>
            </a:r>
            <a:r>
              <a:rPr lang="es-ES" dirty="0" err="1"/>
              <a:t>this</a:t>
            </a:r>
            <a:r>
              <a:rPr lang="es-ES" dirty="0"/>
              <a:t> Project </a:t>
            </a:r>
            <a:r>
              <a:rPr lang="es-ES" dirty="0" err="1"/>
              <a:t>is</a:t>
            </a:r>
            <a:r>
              <a:rPr lang="es-ES" dirty="0"/>
              <a:t> </a:t>
            </a:r>
            <a:r>
              <a:rPr lang="es-ES" dirty="0" err="1"/>
              <a:t>devoted</a:t>
            </a:r>
            <a:r>
              <a:rPr lang="es-ES" dirty="0"/>
              <a:t> </a:t>
            </a:r>
            <a:r>
              <a:rPr lang="es-ES" dirty="0" err="1"/>
              <a:t>to</a:t>
            </a:r>
            <a:r>
              <a:rPr lang="es-ES" dirty="0"/>
              <a:t> </a:t>
            </a:r>
            <a:r>
              <a:rPr lang="es-ES" dirty="0" err="1"/>
              <a:t>support</a:t>
            </a:r>
            <a:r>
              <a:rPr lang="es-ES" dirty="0"/>
              <a:t> </a:t>
            </a:r>
            <a:r>
              <a:rPr lang="es-ES" dirty="0" err="1"/>
              <a:t>the</a:t>
            </a:r>
            <a:r>
              <a:rPr lang="es-ES" dirty="0"/>
              <a:t> MG control </a:t>
            </a:r>
            <a:r>
              <a:rPr lang="es-ES" dirty="0" err="1"/>
              <a:t>system</a:t>
            </a:r>
            <a:r>
              <a:rPr lang="es-ES" dirty="0"/>
              <a:t> </a:t>
            </a:r>
            <a:r>
              <a:rPr lang="es-ES" dirty="0" err="1"/>
              <a:t>by</a:t>
            </a:r>
            <a:r>
              <a:rPr lang="es-ES" dirty="0"/>
              <a:t> </a:t>
            </a:r>
            <a:r>
              <a:rPr lang="es-ES" dirty="0" err="1"/>
              <a:t>developing</a:t>
            </a:r>
            <a:r>
              <a:rPr lang="es-ES" dirty="0"/>
              <a:t> </a:t>
            </a:r>
            <a:r>
              <a:rPr lang="es-ES" dirty="0" err="1"/>
              <a:t>an</a:t>
            </a:r>
            <a:r>
              <a:rPr lang="es-ES" dirty="0"/>
              <a:t> </a:t>
            </a:r>
            <a:r>
              <a:rPr lang="es-ES" sz="1200" dirty="0" err="1">
                <a:solidFill>
                  <a:schemeClr val="tx1"/>
                </a:solidFill>
                <a:latin typeface="Times New Roman" panose="02020603050405020304" pitchFamily="18" charset="0"/>
                <a:cs typeface="Times New Roman" panose="02020603050405020304" pitchFamily="18" charset="0"/>
              </a:rPr>
              <a:t>IoT</a:t>
            </a:r>
            <a:r>
              <a:rPr lang="es-ES" sz="1200" dirty="0">
                <a:solidFill>
                  <a:schemeClr val="tx1"/>
                </a:solidFill>
                <a:latin typeface="Times New Roman" panose="02020603050405020304" pitchFamily="18" charset="0"/>
                <a:cs typeface="Times New Roman" panose="02020603050405020304" pitchFamily="18" charset="0"/>
              </a:rPr>
              <a:t> </a:t>
            </a:r>
            <a:r>
              <a:rPr lang="es-ES" sz="1200" dirty="0" err="1">
                <a:solidFill>
                  <a:schemeClr val="tx1"/>
                </a:solidFill>
                <a:latin typeface="Times New Roman" panose="02020603050405020304" pitchFamily="18" charset="0"/>
                <a:cs typeface="Times New Roman" panose="02020603050405020304" pitchFamily="18" charset="0"/>
              </a:rPr>
              <a:t>Power</a:t>
            </a:r>
            <a:r>
              <a:rPr lang="es-ES" sz="1200" dirty="0">
                <a:solidFill>
                  <a:schemeClr val="tx1"/>
                </a:solidFill>
                <a:latin typeface="Times New Roman" panose="02020603050405020304" pitchFamily="18" charset="0"/>
                <a:cs typeface="Times New Roman" panose="02020603050405020304" pitchFamily="18" charset="0"/>
              </a:rPr>
              <a:t> </a:t>
            </a:r>
            <a:r>
              <a:rPr lang="es-ES" sz="1200" dirty="0" err="1">
                <a:solidFill>
                  <a:schemeClr val="tx1"/>
                </a:solidFill>
                <a:latin typeface="Times New Roman" panose="02020603050405020304" pitchFamily="18" charset="0"/>
                <a:cs typeface="Times New Roman" panose="02020603050405020304" pitchFamily="18" charset="0"/>
              </a:rPr>
              <a:t>Quality</a:t>
            </a:r>
            <a:r>
              <a:rPr lang="es-ES" sz="1200" dirty="0">
                <a:solidFill>
                  <a:schemeClr val="tx1"/>
                </a:solidFill>
                <a:latin typeface="Times New Roman" panose="02020603050405020304" pitchFamily="18" charset="0"/>
                <a:cs typeface="Times New Roman" panose="02020603050405020304" pitchFamily="18" charset="0"/>
              </a:rPr>
              <a:t> </a:t>
            </a:r>
            <a:r>
              <a:rPr lang="es-ES" sz="1200" dirty="0" err="1">
                <a:solidFill>
                  <a:schemeClr val="tx1"/>
                </a:solidFill>
                <a:latin typeface="Times New Roman" panose="02020603050405020304" pitchFamily="18" charset="0"/>
                <a:cs typeface="Times New Roman" panose="02020603050405020304" pitchFamily="18" charset="0"/>
              </a:rPr>
              <a:t>Supervisory</a:t>
            </a:r>
            <a:r>
              <a:rPr lang="es-ES" sz="1200" dirty="0">
                <a:solidFill>
                  <a:schemeClr val="tx1"/>
                </a:solidFill>
                <a:latin typeface="Times New Roman" panose="02020603050405020304" pitchFamily="18" charset="0"/>
                <a:cs typeface="Times New Roman" panose="02020603050405020304" pitchFamily="18" charset="0"/>
              </a:rPr>
              <a:t> </a:t>
            </a:r>
            <a:r>
              <a:rPr lang="es-ES" sz="1200" dirty="0" err="1">
                <a:solidFill>
                  <a:schemeClr val="tx1"/>
                </a:solidFill>
                <a:latin typeface="Times New Roman" panose="02020603050405020304" pitchFamily="18" charset="0"/>
                <a:cs typeface="Times New Roman" panose="02020603050405020304" pitchFamily="18" charset="0"/>
              </a:rPr>
              <a:t>System</a:t>
            </a:r>
            <a:endParaRPr lang="es-ES" sz="12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s-ES" sz="12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s-ES" sz="1200" dirty="0">
              <a:solidFill>
                <a:schemeClr val="tx1"/>
              </a:solidFill>
              <a:latin typeface="Times New Roman" panose="02020603050405020304" pitchFamily="18" charset="0"/>
              <a:cs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pPr>
              <a:defRPr/>
            </a:pPr>
            <a:fld id="{B026AC0A-68ED-4D3F-8483-B180FEA66430}" type="slidenum">
              <a:rPr lang="en-US" altLang="es-ES" smtClean="0"/>
              <a:pPr>
                <a:defRPr/>
              </a:pPr>
              <a:t>27</a:t>
            </a:fld>
            <a:endParaRPr lang="en-US" altLang="es-ES"/>
          </a:p>
        </p:txBody>
      </p:sp>
    </p:spTree>
    <p:extLst>
      <p:ext uri="{BB962C8B-B14F-4D97-AF65-F5344CB8AC3E}">
        <p14:creationId xmlns:p14="http://schemas.microsoft.com/office/powerpoint/2010/main" val="2864551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fontScale="92500" lnSpcReduction="20000"/>
          </a:bodyPr>
          <a:lstStyle/>
          <a:p>
            <a:pPr marL="0" indent="0">
              <a:lnSpc>
                <a:spcPct val="90000"/>
              </a:lnSpc>
              <a:buFont typeface="Arial" panose="020B0604020202020204" pitchFamily="34" charset="0"/>
              <a:buNone/>
            </a:pPr>
            <a:r>
              <a:rPr lang="en-US" sz="1200" b="0" dirty="0"/>
              <a:t>We have used this IoT reference architecture. Inspired by the model released by the NIST, five core primitives can be established here:</a:t>
            </a:r>
          </a:p>
          <a:p>
            <a:pPr marL="228600" indent="-228600">
              <a:lnSpc>
                <a:spcPct val="90000"/>
              </a:lnSpc>
              <a:buFont typeface="+mj-lt"/>
              <a:buAutoNum type="arabicPeriod"/>
            </a:pPr>
            <a:r>
              <a:rPr lang="en-US" altLang="es-ES" sz="1200" b="0" i="0" u="none" strike="noStrike" kern="1200" baseline="0" noProof="0" dirty="0">
                <a:solidFill>
                  <a:schemeClr val="tx1"/>
                </a:solidFill>
                <a:highlight>
                  <a:srgbClr val="FFFF00"/>
                </a:highlight>
                <a:latin typeface="Arial" charset="0"/>
                <a:ea typeface="MS PGothic" pitchFamily="34" charset="-128"/>
              </a:rPr>
              <a:t>Raw data acquisition from </a:t>
            </a:r>
            <a:r>
              <a:rPr lang="en-US" sz="1200" b="0" dirty="0"/>
              <a:t>edge devices, assets, and sensors </a:t>
            </a:r>
          </a:p>
          <a:p>
            <a:pPr marL="228600" marR="0" lvl="0" indent="-228600" algn="l" defTabSz="914400" rtl="0" eaLnBrk="0" fontAlgn="base" latinLnBrk="0" hangingPunct="0">
              <a:lnSpc>
                <a:spcPct val="90000"/>
              </a:lnSpc>
              <a:spcBef>
                <a:spcPct val="30000"/>
              </a:spcBef>
              <a:spcAft>
                <a:spcPct val="0"/>
              </a:spcAft>
              <a:buClrTx/>
              <a:buSzTx/>
              <a:buFont typeface="+mj-lt"/>
              <a:buAutoNum type="arabicPeriod"/>
              <a:tabLst/>
              <a:defRPr/>
            </a:pPr>
            <a:r>
              <a:rPr lang="en-US" altLang="es-ES" sz="1200" b="0" i="0" u="none" strike="noStrike" kern="1200" baseline="0" noProof="0" dirty="0">
                <a:solidFill>
                  <a:schemeClr val="tx1"/>
                </a:solidFill>
                <a:highlight>
                  <a:srgbClr val="FFFF00"/>
                </a:highlight>
                <a:latin typeface="Arial" charset="0"/>
                <a:ea typeface="MS PGothic" pitchFamily="34" charset="-128"/>
              </a:rPr>
              <a:t>Aggregation to support big data analytics</a:t>
            </a:r>
          </a:p>
          <a:p>
            <a:pPr marL="228600" indent="-228600">
              <a:lnSpc>
                <a:spcPct val="90000"/>
              </a:lnSpc>
              <a:buFont typeface="+mj-lt"/>
              <a:buAutoNum type="arabicPeriod"/>
            </a:pPr>
            <a:r>
              <a:rPr lang="en-US" dirty="0"/>
              <a:t>Communication (e.g. wireless, wired)</a:t>
            </a:r>
            <a:endParaRPr lang="en-US" sz="1200" b="0" dirty="0"/>
          </a:p>
          <a:p>
            <a:pPr marL="228600" indent="-228600">
              <a:lnSpc>
                <a:spcPct val="90000"/>
              </a:lnSpc>
              <a:buFont typeface="+mj-lt"/>
              <a:buAutoNum type="arabicPeriod"/>
            </a:pPr>
            <a:r>
              <a:rPr lang="en-US" sz="1200" b="0" dirty="0"/>
              <a:t>Energy Data Analytics</a:t>
            </a:r>
          </a:p>
          <a:p>
            <a:pPr marL="228600" indent="-228600">
              <a:lnSpc>
                <a:spcPct val="90000"/>
              </a:lnSpc>
              <a:buFont typeface="+mj-lt"/>
              <a:buAutoNum type="arabicPeriod"/>
            </a:pPr>
            <a:r>
              <a:rPr lang="en-US" sz="1200" b="0" dirty="0"/>
              <a:t>Decision triggering through Energy Apps.</a:t>
            </a:r>
          </a:p>
          <a:p>
            <a:pPr marL="0" marR="0" lvl="0" indent="0" algn="l" defTabSz="914400" rtl="0" eaLnBrk="0" fontAlgn="base" latinLnBrk="0" hangingPunct="0">
              <a:lnSpc>
                <a:spcPct val="90000"/>
              </a:lnSpc>
              <a:spcBef>
                <a:spcPct val="30000"/>
              </a:spcBef>
              <a:spcAft>
                <a:spcPct val="0"/>
              </a:spcAft>
              <a:buClrTx/>
              <a:buSzTx/>
              <a:buFont typeface="Arial" panose="020B0604020202020204" pitchFamily="34" charset="0"/>
              <a:buNone/>
              <a:tabLst/>
              <a:defRPr/>
            </a:pPr>
            <a:r>
              <a:rPr lang="en-US" altLang="es-ES" sz="1200" b="0" i="0" u="none" strike="noStrike" kern="1200" baseline="0" noProof="0">
                <a:solidFill>
                  <a:schemeClr val="tx1"/>
                </a:solidFill>
                <a:highlight>
                  <a:srgbClr val="FFFF00"/>
                </a:highlight>
                <a:latin typeface="Arial" charset="0"/>
                <a:ea typeface="MS PGothic" pitchFamily="34" charset="-128"/>
              </a:rPr>
              <a:t>There </a:t>
            </a:r>
            <a:r>
              <a:rPr lang="en-US" altLang="es-ES" sz="1200" b="0" i="0" u="none" strike="noStrike" kern="1200" baseline="0" noProof="0" dirty="0">
                <a:solidFill>
                  <a:schemeClr val="tx1"/>
                </a:solidFill>
                <a:highlight>
                  <a:srgbClr val="FFFF00"/>
                </a:highlight>
                <a:latin typeface="Arial" charset="0"/>
                <a:ea typeface="MS PGothic" pitchFamily="34" charset="-128"/>
              </a:rPr>
              <a:t>are many platform on the market. They must allow you to build a customized, scalable and secure IoT solution. Platforms like Microsoft Azure, Amazon, Google cloud are very popular. Their disadvantage is that they are expensive, private, involving the availability and conditions of the company.</a:t>
            </a:r>
          </a:p>
          <a:p>
            <a:pPr marL="0" marR="0" lvl="0" indent="0" algn="l" defTabSz="914400" rtl="0" eaLnBrk="0" fontAlgn="base" latinLnBrk="0" hangingPunct="0">
              <a:lnSpc>
                <a:spcPct val="90000"/>
              </a:lnSpc>
              <a:spcBef>
                <a:spcPct val="30000"/>
              </a:spcBef>
              <a:spcAft>
                <a:spcPct val="0"/>
              </a:spcAft>
              <a:buClrTx/>
              <a:buSzTx/>
              <a:buFont typeface="Arial" panose="020B0604020202020204" pitchFamily="34" charset="0"/>
              <a:buNone/>
              <a:tabLst/>
              <a:defRPr/>
            </a:pPr>
            <a:endParaRPr lang="en-US" sz="1200" b="0" i="0" u="none" strike="noStrike" kern="1200" baseline="0" noProof="0" dirty="0">
              <a:solidFill>
                <a:schemeClr val="tx1"/>
              </a:solidFill>
              <a:highlight>
                <a:srgbClr val="FFFF00"/>
              </a:highlight>
              <a:latin typeface="Arial" charset="0"/>
              <a:ea typeface="MS PGothic" pitchFamily="34" charset="-128"/>
            </a:endParaRPr>
          </a:p>
          <a:p>
            <a:pPr marL="0" marR="0" lvl="0" indent="0" algn="l" defTabSz="914400" rtl="0" eaLnBrk="0" fontAlgn="base" latinLnBrk="0" hangingPunct="0">
              <a:lnSpc>
                <a:spcPct val="90000"/>
              </a:lnSpc>
              <a:spcBef>
                <a:spcPct val="30000"/>
              </a:spcBef>
              <a:spcAft>
                <a:spcPct val="0"/>
              </a:spcAft>
              <a:buClrTx/>
              <a:buSzTx/>
              <a:buFont typeface="Arial" panose="020B0604020202020204" pitchFamily="34" charset="0"/>
              <a:buNone/>
              <a:tabLst/>
              <a:defRPr/>
            </a:pPr>
            <a:r>
              <a:rPr lang="en-US" sz="1200" b="0" i="0" u="none" strike="noStrike" kern="1200" baseline="0" noProof="0" dirty="0">
                <a:solidFill>
                  <a:schemeClr val="tx1"/>
                </a:solidFill>
                <a:highlight>
                  <a:srgbClr val="FFFF00"/>
                </a:highlight>
                <a:latin typeface="Arial" charset="0"/>
                <a:ea typeface="MS PGothic" pitchFamily="34" charset="-128"/>
              </a:rPr>
              <a:t>---------------------</a:t>
            </a:r>
          </a:p>
          <a:p>
            <a:pPr marL="0" marR="0" lvl="0" indent="0" algn="l" defTabSz="914400" rtl="0" eaLnBrk="0" fontAlgn="base" latinLnBrk="0" hangingPunct="0">
              <a:lnSpc>
                <a:spcPct val="90000"/>
              </a:lnSpc>
              <a:spcBef>
                <a:spcPct val="30000"/>
              </a:spcBef>
              <a:spcAft>
                <a:spcPct val="0"/>
              </a:spcAft>
              <a:buClrTx/>
              <a:buSzTx/>
              <a:buFont typeface="Arial" panose="020B0604020202020204" pitchFamily="34" charset="0"/>
              <a:buNone/>
              <a:tabLst/>
              <a:defRPr/>
            </a:pPr>
            <a:r>
              <a:rPr lang="en-US" dirty="0"/>
              <a:t>The primitives proposed by NIST are: 1) Sensor, 2) Aggregator, 3) Communication channel, 4) </a:t>
            </a:r>
            <a:r>
              <a:rPr lang="en-US" dirty="0" err="1"/>
              <a:t>eUtility</a:t>
            </a:r>
            <a:r>
              <a:rPr lang="en-US" dirty="0"/>
              <a:t>, and 5) Decision trigger:</a:t>
            </a:r>
          </a:p>
          <a:p>
            <a:pPr marL="0" marR="0" lvl="0" indent="0" algn="l" defTabSz="914400" rtl="0" eaLnBrk="0" fontAlgn="base" latinLnBrk="0" hangingPunct="0">
              <a:lnSpc>
                <a:spcPct val="90000"/>
              </a:lnSpc>
              <a:spcBef>
                <a:spcPct val="30000"/>
              </a:spcBef>
              <a:spcAft>
                <a:spcPct val="0"/>
              </a:spcAft>
              <a:buClrTx/>
              <a:buSzTx/>
              <a:buFont typeface="Arial" panose="020B0604020202020204" pitchFamily="34" charset="0"/>
              <a:buNone/>
              <a:tabLst/>
              <a:defRPr/>
            </a:pPr>
            <a:r>
              <a:rPr lang="en-US" dirty="0"/>
              <a:t>1. A sensor is an electronic utility that digitally measures physical properties (e.g. temperature, acceleration, weight, sound, etc.) and outputs raw data.</a:t>
            </a:r>
          </a:p>
          <a:p>
            <a:pPr marL="0" marR="0" lvl="0" indent="0" algn="l" defTabSz="914400" rtl="0" eaLnBrk="0" fontAlgn="base" latinLnBrk="0" hangingPunct="0">
              <a:lnSpc>
                <a:spcPct val="90000"/>
              </a:lnSpc>
              <a:spcBef>
                <a:spcPct val="30000"/>
              </a:spcBef>
              <a:spcAft>
                <a:spcPct val="0"/>
              </a:spcAft>
              <a:buClrTx/>
              <a:buSzTx/>
              <a:buFont typeface="Arial" panose="020B0604020202020204" pitchFamily="34" charset="0"/>
              <a:buNone/>
              <a:tabLst/>
              <a:defRPr/>
            </a:pPr>
            <a:r>
              <a:rPr lang="en-US" dirty="0"/>
              <a:t>2. An aggregator is a software implementation based on mathematical function(s) that transforms/consolidates groups of raw data into intermediate data.</a:t>
            </a:r>
          </a:p>
          <a:p>
            <a:pPr marL="0" marR="0" lvl="0" indent="0" algn="l" defTabSz="914400" rtl="0" eaLnBrk="0" fontAlgn="base" latinLnBrk="0" hangingPunct="0">
              <a:lnSpc>
                <a:spcPct val="90000"/>
              </a:lnSpc>
              <a:spcBef>
                <a:spcPct val="30000"/>
              </a:spcBef>
              <a:spcAft>
                <a:spcPct val="0"/>
              </a:spcAft>
              <a:buClrTx/>
              <a:buSzTx/>
              <a:buFont typeface="Arial" panose="020B0604020202020204" pitchFamily="34" charset="0"/>
              <a:buNone/>
              <a:tabLst/>
              <a:defRPr/>
            </a:pPr>
            <a:r>
              <a:rPr lang="en-US" dirty="0"/>
              <a:t>3. A communication channel is a medium by which the data is transmitted (e.g., physical via USB, wireless, wired, verbal, etc.) between sensor, aggregator, communication channel, decision</a:t>
            </a:r>
          </a:p>
          <a:p>
            <a:pPr marL="0" marR="0" lvl="0" indent="0" algn="l" defTabSz="914400" rtl="0" eaLnBrk="0" fontAlgn="base" latinLnBrk="0" hangingPunct="0">
              <a:lnSpc>
                <a:spcPct val="90000"/>
              </a:lnSpc>
              <a:spcBef>
                <a:spcPct val="30000"/>
              </a:spcBef>
              <a:spcAft>
                <a:spcPct val="0"/>
              </a:spcAft>
              <a:buClrTx/>
              <a:buSzTx/>
              <a:buFont typeface="Arial" panose="020B0604020202020204" pitchFamily="34" charset="0"/>
              <a:buNone/>
              <a:tabLst/>
              <a:defRPr/>
            </a:pPr>
            <a:r>
              <a:rPr lang="en-US" dirty="0"/>
              <a:t>trigger, or </a:t>
            </a:r>
            <a:r>
              <a:rPr lang="en-US" dirty="0" err="1"/>
              <a:t>eUtility</a:t>
            </a:r>
            <a:r>
              <a:rPr lang="en-US" dirty="0"/>
              <a:t>.</a:t>
            </a:r>
          </a:p>
          <a:p>
            <a:pPr marL="0" marR="0" lvl="0" indent="0" algn="l" defTabSz="914400" rtl="0" eaLnBrk="0" fontAlgn="base" latinLnBrk="0" hangingPunct="0">
              <a:lnSpc>
                <a:spcPct val="90000"/>
              </a:lnSpc>
              <a:spcBef>
                <a:spcPct val="30000"/>
              </a:spcBef>
              <a:spcAft>
                <a:spcPct val="0"/>
              </a:spcAft>
              <a:buClrTx/>
              <a:buSzTx/>
              <a:buFont typeface="Arial" panose="020B0604020202020204" pitchFamily="34" charset="0"/>
              <a:buNone/>
              <a:tabLst/>
              <a:defRPr/>
            </a:pPr>
            <a:r>
              <a:rPr lang="en-US" dirty="0"/>
              <a:t>4. A </a:t>
            </a:r>
            <a:r>
              <a:rPr lang="en-US" dirty="0" err="1"/>
              <a:t>eUtility</a:t>
            </a:r>
            <a:r>
              <a:rPr lang="en-US" dirty="0"/>
              <a:t> (external utility) is a software or hardware product or service, providing computing power that aggregators will likely not have.</a:t>
            </a:r>
          </a:p>
          <a:p>
            <a:pPr marL="0" marR="0" lvl="0" indent="0" algn="l" defTabSz="914400" rtl="0" eaLnBrk="0" fontAlgn="base" latinLnBrk="0" hangingPunct="0">
              <a:lnSpc>
                <a:spcPct val="90000"/>
              </a:lnSpc>
              <a:spcBef>
                <a:spcPct val="30000"/>
              </a:spcBef>
              <a:spcAft>
                <a:spcPct val="0"/>
              </a:spcAft>
              <a:buClrTx/>
              <a:buSzTx/>
              <a:buFont typeface="Arial" panose="020B0604020202020204" pitchFamily="34" charset="0"/>
              <a:buNone/>
              <a:tabLst/>
              <a:defRPr/>
            </a:pPr>
            <a:r>
              <a:rPr lang="en-US" dirty="0"/>
              <a:t>5. A decision trigger creates the result(s) needed to satisfy the purpose, specification, and requirements of a specific </a:t>
            </a:r>
            <a:r>
              <a:rPr lang="en-US" dirty="0" err="1"/>
              <a:t>NoT</a:t>
            </a:r>
            <a:r>
              <a:rPr lang="en-US" dirty="0"/>
              <a:t>.  </a:t>
            </a:r>
            <a:endParaRPr lang="en-US" sz="1200" dirty="0"/>
          </a:p>
        </p:txBody>
      </p:sp>
      <p:sp>
        <p:nvSpPr>
          <p:cNvPr id="4" name="Marcador de número de diapositiva 3"/>
          <p:cNvSpPr>
            <a:spLocks noGrp="1"/>
          </p:cNvSpPr>
          <p:nvPr>
            <p:ph type="sldNum" sz="quarter" idx="5"/>
          </p:nvPr>
        </p:nvSpPr>
        <p:spPr/>
        <p:txBody>
          <a:bodyPr/>
          <a:lstStyle/>
          <a:p>
            <a:pPr>
              <a:defRPr/>
            </a:pPr>
            <a:fld id="{B026AC0A-68ED-4D3F-8483-B180FEA66430}" type="slidenum">
              <a:rPr lang="en-US" altLang="es-ES" smtClean="0"/>
              <a:pPr>
                <a:defRPr/>
              </a:pPr>
              <a:t>28</a:t>
            </a:fld>
            <a:endParaRPr lang="en-US" altLang="es-ES"/>
          </a:p>
        </p:txBody>
      </p:sp>
    </p:spTree>
    <p:extLst>
      <p:ext uri="{BB962C8B-B14F-4D97-AF65-F5344CB8AC3E}">
        <p14:creationId xmlns:p14="http://schemas.microsoft.com/office/powerpoint/2010/main" val="4232877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altLang="es-ES" sz="1200" dirty="0" err="1">
                <a:latin typeface="Arial" panose="020B0604020202020204" pitchFamily="34" charset="0"/>
              </a:rPr>
              <a:t>To</a:t>
            </a:r>
            <a:r>
              <a:rPr lang="es-ES" altLang="es-ES" sz="1200" dirty="0">
                <a:latin typeface="Arial" panose="020B0604020202020204" pitchFamily="34" charset="0"/>
              </a:rPr>
              <a:t> </a:t>
            </a:r>
            <a:r>
              <a:rPr lang="en-US" altLang="es-ES" sz="1200" dirty="0">
                <a:latin typeface="Arial" panose="020B0604020202020204" pitchFamily="34" charset="0"/>
              </a:rPr>
              <a:t>avoid such company dependency, in IMPROVEMENT the developed IoT infrastructure is based on FIWARE</a:t>
            </a:r>
            <a:r>
              <a:rPr lang="en-US" altLang="es-ES" sz="1200" baseline="0" dirty="0">
                <a:latin typeface="Arial" panose="020B0604020202020204" pitchFamily="34" charset="0"/>
              </a:rPr>
              <a:t> which is widely used in many smart solutions also integrating third-party components.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s-ES" sz="1200" baseline="0" dirty="0">
                <a:latin typeface="Arial" panose="020B0604020202020204" pitchFamily="34" charset="0"/>
              </a:rPr>
              <a:t>This is the scheme of the microgrid where our system is going to be deployed.</a:t>
            </a:r>
          </a:p>
          <a:p>
            <a:pPr marL="171450" indent="-171450">
              <a:lnSpc>
                <a:spcPct val="90000"/>
              </a:lnSpc>
              <a:buFont typeface="Arial" panose="020B0604020202020204" pitchFamily="34" charset="0"/>
              <a:buChar char="•"/>
            </a:pPr>
            <a:r>
              <a:rPr lang="en-US" altLang="es-ES" sz="1200" baseline="0" dirty="0">
                <a:latin typeface="Arial" panose="020B0604020202020204" pitchFamily="34" charset="0"/>
              </a:rPr>
              <a:t>The IoT PQ sensors are spread through the microgrid</a:t>
            </a:r>
          </a:p>
          <a:p>
            <a:pPr marL="171450" marR="0" lvl="0" indent="-171450" algn="l" defTabSz="914400" rtl="0" eaLnBrk="0" fontAlgn="base" latinLnBrk="0" hangingPunct="0">
              <a:lnSpc>
                <a:spcPct val="90000"/>
              </a:lnSpc>
              <a:spcBef>
                <a:spcPct val="30000"/>
              </a:spcBef>
              <a:spcAft>
                <a:spcPct val="0"/>
              </a:spcAft>
              <a:buClrTx/>
              <a:buSzTx/>
              <a:buFont typeface="Arial" panose="020B0604020202020204" pitchFamily="34" charset="0"/>
              <a:buChar char="•"/>
              <a:tabLst/>
              <a:defRPr/>
            </a:pPr>
            <a:r>
              <a:rPr lang="es-ES" sz="1200" b="0" i="0" u="none" strike="noStrike" kern="1200" baseline="0" dirty="0">
                <a:solidFill>
                  <a:schemeClr val="tx1"/>
                </a:solidFill>
                <a:latin typeface="Arial" charset="0"/>
                <a:ea typeface="MS PGothic" pitchFamily="34" charset="-128"/>
                <a:cs typeface="ＭＳ Ｐゴシック" pitchFamily="-107" charset="-128"/>
              </a:rPr>
              <a:t>MQTT </a:t>
            </a:r>
            <a:r>
              <a:rPr lang="es-ES" sz="1200" b="0" i="0" u="none" strike="noStrike" kern="1200" baseline="0" dirty="0" err="1">
                <a:solidFill>
                  <a:schemeClr val="tx1"/>
                </a:solidFill>
                <a:latin typeface="Arial" charset="0"/>
                <a:ea typeface="MS PGothic" pitchFamily="34" charset="-128"/>
                <a:cs typeface="ＭＳ Ｐゴシック" pitchFamily="-107" charset="-128"/>
              </a:rPr>
              <a:t>communication</a:t>
            </a:r>
            <a:r>
              <a:rPr lang="es-ES" sz="1200" b="0" i="0" u="none" strike="noStrike" kern="1200" baseline="0" dirty="0">
                <a:solidFill>
                  <a:schemeClr val="tx1"/>
                </a:solidFill>
                <a:latin typeface="Arial" charset="0"/>
                <a:ea typeface="MS PGothic" pitchFamily="34" charset="-128"/>
                <a:cs typeface="ＭＳ Ｐゴシック" pitchFamily="-107" charset="-128"/>
              </a:rPr>
              <a:t> </a:t>
            </a:r>
            <a:r>
              <a:rPr lang="en-US" sz="1200" b="0" i="0" u="none" strike="noStrike" kern="1200" baseline="0" dirty="0">
                <a:solidFill>
                  <a:schemeClr val="tx1"/>
                </a:solidFill>
                <a:latin typeface="Arial" charset="0"/>
                <a:ea typeface="MS PGothic" pitchFamily="34" charset="-128"/>
                <a:cs typeface="ＭＳ Ｐゴシック" pitchFamily="-107" charset="-128"/>
              </a:rPr>
              <a:t>gives greater scalability to the system</a:t>
            </a:r>
          </a:p>
          <a:p>
            <a:pPr marL="171450" marR="0" lvl="0" indent="-171450" algn="l" defTabSz="914400" rtl="0" eaLnBrk="0" fontAlgn="base" latinLnBrk="0" hangingPunct="0">
              <a:lnSpc>
                <a:spcPct val="90000"/>
              </a:lnSpc>
              <a:spcBef>
                <a:spcPct val="30000"/>
              </a:spcBef>
              <a:spcAft>
                <a:spcPct val="0"/>
              </a:spcAft>
              <a:buClrTx/>
              <a:buSzTx/>
              <a:buFont typeface="Arial" panose="020B0604020202020204" pitchFamily="34" charset="0"/>
              <a:buChar char="•"/>
              <a:tabLst/>
              <a:defRPr/>
            </a:pPr>
            <a:r>
              <a:rPr lang="en-US" altLang="es-ES" sz="1050" baseline="0" dirty="0">
                <a:latin typeface="Arial" panose="020B0604020202020204" pitchFamily="34" charset="0"/>
              </a:rPr>
              <a:t>An OpenVPN makes the sensors at the CNH2 Pilot be seen from the IoT Platform.</a:t>
            </a:r>
            <a:endParaRPr lang="en-US" altLang="es-ES" sz="1050"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s-ES" sz="1200" baseline="0" dirty="0">
              <a:latin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pPr>
              <a:defRPr/>
            </a:pPr>
            <a:fld id="{B026AC0A-68ED-4D3F-8483-B180FEA66430}" type="slidenum">
              <a:rPr lang="en-US" altLang="es-ES" smtClean="0"/>
              <a:pPr>
                <a:defRPr/>
              </a:pPr>
              <a:t>29</a:t>
            </a:fld>
            <a:endParaRPr lang="en-US" altLang="es-ES"/>
          </a:p>
        </p:txBody>
      </p:sp>
    </p:spTree>
    <p:extLst>
      <p:ext uri="{BB962C8B-B14F-4D97-AF65-F5344CB8AC3E}">
        <p14:creationId xmlns:p14="http://schemas.microsoft.com/office/powerpoint/2010/main" val="619468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Clr>
                <a:srgbClr val="FFC000"/>
              </a:buClr>
              <a:buFont typeface="Arial" panose="020B0604020202020204" pitchFamily="34" charset="0"/>
              <a:buNone/>
            </a:pPr>
            <a:r>
              <a:rPr lang="en-US" dirty="0"/>
              <a:t>I have divided my presentation into these parts:</a:t>
            </a:r>
          </a:p>
          <a:p>
            <a:pPr marL="171450" indent="-171450">
              <a:buClr>
                <a:srgbClr val="FFC000"/>
              </a:buClr>
              <a:buFont typeface="Arial" panose="020B0604020202020204" pitchFamily="34" charset="0"/>
              <a:buChar char="•"/>
            </a:pPr>
            <a:r>
              <a:rPr lang="en-US" dirty="0"/>
              <a:t>First, I will start with a brief </a:t>
            </a:r>
            <a:r>
              <a:rPr lang="en-US" sz="1200" dirty="0">
                <a:solidFill>
                  <a:srgbClr val="002060"/>
                </a:solidFill>
              </a:rPr>
              <a:t>background</a:t>
            </a:r>
            <a:r>
              <a:rPr lang="en-US" dirty="0"/>
              <a:t> on Demand-side Management and Demand Response.</a:t>
            </a:r>
          </a:p>
          <a:p>
            <a:pPr marL="171450" indent="-171450">
              <a:buClr>
                <a:srgbClr val="FFC000"/>
              </a:buClr>
              <a:buFont typeface="Arial" panose="020B0604020202020204" pitchFamily="34" charset="0"/>
              <a:buChar char="•"/>
            </a:pPr>
            <a:r>
              <a:rPr lang="en-US" dirty="0"/>
              <a:t>To follow with an overview </a:t>
            </a:r>
            <a:r>
              <a:rPr lang="en-US" sz="1200" dirty="0">
                <a:solidFill>
                  <a:srgbClr val="002060"/>
                </a:solidFill>
              </a:rPr>
              <a:t>of Grid-Interactive Efficient Buildings (GEB) and Energy Smart Appliance (ESA)</a:t>
            </a:r>
            <a:endParaRPr lang="en-US" dirty="0"/>
          </a:p>
          <a:p>
            <a:pPr marL="171450" indent="-171450">
              <a:buClr>
                <a:srgbClr val="FFC000"/>
              </a:buClr>
              <a:buFont typeface="Arial" panose="020B0604020202020204" pitchFamily="34" charset="0"/>
              <a:buChar char="•"/>
            </a:pPr>
            <a:r>
              <a:rPr lang="en-US" dirty="0"/>
              <a:t>Thirdly, I will show the relevance of </a:t>
            </a:r>
            <a:r>
              <a:rPr lang="en-US" sz="1200" dirty="0">
                <a:solidFill>
                  <a:srgbClr val="002060"/>
                </a:solidFill>
              </a:rPr>
              <a:t>Submetering</a:t>
            </a:r>
            <a:endParaRPr lang="en-US" dirty="0"/>
          </a:p>
          <a:p>
            <a:pPr marL="171450" marR="0" lvl="0" indent="-171450" algn="l" defTabSz="914400" rtl="0" eaLnBrk="0" fontAlgn="base" latinLnBrk="0" hangingPunct="0">
              <a:lnSpc>
                <a:spcPct val="100000"/>
              </a:lnSpc>
              <a:spcBef>
                <a:spcPct val="30000"/>
              </a:spcBef>
              <a:spcAft>
                <a:spcPct val="0"/>
              </a:spcAft>
              <a:buClr>
                <a:srgbClr val="FFC000"/>
              </a:buClr>
              <a:buSzTx/>
              <a:buFont typeface="Arial" panose="020B0604020202020204" pitchFamily="34" charset="0"/>
              <a:buChar char="•"/>
              <a:tabLst/>
              <a:defRPr/>
            </a:pPr>
            <a:r>
              <a:rPr lang="en-US" sz="1200" dirty="0">
                <a:solidFill>
                  <a:srgbClr val="002060"/>
                </a:solidFill>
              </a:rPr>
              <a:t>In the last place I would like to illustrate the paradigm of </a:t>
            </a:r>
            <a:r>
              <a:rPr lang="en-US" sz="1200" b="1" dirty="0">
                <a:solidFill>
                  <a:srgbClr val="002060"/>
                </a:solidFill>
              </a:rPr>
              <a:t>Power Quality Data Analytics </a:t>
            </a:r>
            <a:r>
              <a:rPr lang="en-US" sz="1200" dirty="0">
                <a:solidFill>
                  <a:srgbClr val="002060"/>
                </a:solidFill>
              </a:rPr>
              <a:t>and how we have applied it.</a:t>
            </a:r>
          </a:p>
          <a:p>
            <a:pPr marL="171450" indent="-171450">
              <a:buClr>
                <a:srgbClr val="FFC000"/>
              </a:buClr>
              <a:buFont typeface="Arial" panose="020B0604020202020204" pitchFamily="34" charset="0"/>
              <a:buChar char="•"/>
            </a:pPr>
            <a:r>
              <a:rPr lang="en-US" dirty="0"/>
              <a:t>To finish with the conclusions</a:t>
            </a:r>
          </a:p>
          <a:p>
            <a:pPr marL="171450" indent="-171450">
              <a:buClr>
                <a:srgbClr val="FFC000"/>
              </a:buClr>
              <a:buFont typeface="Arial" panose="020B0604020202020204" pitchFamily="34" charset="0"/>
              <a:buChar char="•"/>
            </a:pPr>
            <a:endParaRPr lang="en-US" dirty="0"/>
          </a:p>
        </p:txBody>
      </p:sp>
      <p:sp>
        <p:nvSpPr>
          <p:cNvPr id="4" name="Marcador de número de diapositiva 3"/>
          <p:cNvSpPr>
            <a:spLocks noGrp="1"/>
          </p:cNvSpPr>
          <p:nvPr>
            <p:ph type="sldNum" sz="quarter" idx="5"/>
          </p:nvPr>
        </p:nvSpPr>
        <p:spPr/>
        <p:txBody>
          <a:bodyPr/>
          <a:lstStyle/>
          <a:p>
            <a:pPr>
              <a:defRPr/>
            </a:pPr>
            <a:fld id="{B026AC0A-68ED-4D3F-8483-B180FEA66430}" type="slidenum">
              <a:rPr lang="en-US" altLang="es-ES" smtClean="0"/>
              <a:pPr>
                <a:defRPr/>
              </a:pPr>
              <a:t>3</a:t>
            </a:fld>
            <a:endParaRPr lang="en-US" altLang="es-ES"/>
          </a:p>
        </p:txBody>
      </p:sp>
    </p:spTree>
    <p:extLst>
      <p:ext uri="{BB962C8B-B14F-4D97-AF65-F5344CB8AC3E}">
        <p14:creationId xmlns:p14="http://schemas.microsoft.com/office/powerpoint/2010/main" val="6271611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xmlns="" id="{10CF575D-484F-4CF4-A843-F1CA089FFEC9}"/>
              </a:ext>
            </a:extLst>
          </p:cNvPr>
          <p:cNvSpPr>
            <a:spLocks noGrp="1" noRot="1" noChangeAspect="1" noTextEdit="1"/>
          </p:cNvSpPr>
          <p:nvPr>
            <p:ph type="sldImg"/>
          </p:nvPr>
        </p:nvSpPr>
        <p:spPr>
          <a:ln/>
        </p:spPr>
      </p:sp>
      <p:sp>
        <p:nvSpPr>
          <p:cNvPr id="9219" name="Rectangle 3">
            <a:extLst>
              <a:ext uri="{FF2B5EF4-FFF2-40B4-BE49-F238E27FC236}">
                <a16:creationId xmlns:a16="http://schemas.microsoft.com/office/drawing/2014/main" xmlns="" id="{9131F161-9ABB-46C8-A048-22195C094207}"/>
              </a:ext>
            </a:extLst>
          </p:cNvPr>
          <p:cNvSpPr>
            <a:spLocks noGrp="1"/>
          </p:cNvSpPr>
          <p:nvPr>
            <p:ph type="body" idx="1"/>
          </p:nvPr>
        </p:nvSpPr>
        <p:spPr>
          <a:noFill/>
        </p:spPr>
        <p:txBody>
          <a:bodyPr/>
          <a:lstStyle/>
          <a:p>
            <a:pPr marL="0" marR="0" lvl="0" indent="0" algn="l" defTabSz="914400" rtl="0" eaLnBrk="0" fontAlgn="base" latinLnBrk="0" hangingPunct="0">
              <a:lnSpc>
                <a:spcPct val="90000"/>
              </a:lnSpc>
              <a:spcBef>
                <a:spcPct val="30000"/>
              </a:spcBef>
              <a:spcAft>
                <a:spcPct val="0"/>
              </a:spcAft>
              <a:buClrTx/>
              <a:buSzTx/>
              <a:buFont typeface="Arial" panose="020B0604020202020204" pitchFamily="34" charset="0"/>
              <a:buNone/>
              <a:tabLst/>
              <a:defRPr/>
            </a:pPr>
            <a:r>
              <a:rPr lang="en-US" altLang="es-ES" sz="1000" baseline="0" dirty="0">
                <a:latin typeface="Arial" panose="020B0604020202020204" pitchFamily="34" charset="0"/>
              </a:rPr>
              <a:t>The figure shows our proposed </a:t>
            </a:r>
            <a:r>
              <a:rPr lang="en-US" altLang="es-ES" sz="1000" baseline="0" dirty="0" err="1">
                <a:latin typeface="Arial" panose="020B0604020202020204" pitchFamily="34" charset="0"/>
              </a:rPr>
              <a:t>Fiware</a:t>
            </a:r>
            <a:r>
              <a:rPr lang="en-US" altLang="es-ES" sz="1000" baseline="0" dirty="0">
                <a:latin typeface="Arial" panose="020B0604020202020204" pitchFamily="34" charset="0"/>
              </a:rPr>
              <a:t> architecture.</a:t>
            </a:r>
          </a:p>
          <a:p>
            <a:pPr marL="171450" indent="-171450">
              <a:lnSpc>
                <a:spcPct val="90000"/>
              </a:lnSpc>
              <a:buFont typeface="Arial" panose="020B0604020202020204" pitchFamily="34" charset="0"/>
              <a:buChar char="•"/>
            </a:pPr>
            <a:r>
              <a:rPr lang="en-US" altLang="es-ES" sz="1000" baseline="0" dirty="0">
                <a:latin typeface="Arial" panose="020B0604020202020204" pitchFamily="34" charset="0"/>
              </a:rPr>
              <a:t>The </a:t>
            </a:r>
            <a:r>
              <a:rPr lang="en-US" altLang="es-ES" sz="1000" dirty="0">
                <a:latin typeface="Arial" panose="020B0604020202020204" pitchFamily="34" charset="0"/>
              </a:rPr>
              <a:t>Docker technology will be used enabling</a:t>
            </a:r>
            <a:r>
              <a:rPr lang="en-US" altLang="es-ES" sz="1000" baseline="0" dirty="0">
                <a:latin typeface="Arial" panose="020B0604020202020204" pitchFamily="34" charset="0"/>
              </a:rPr>
              <a:t> the deployment of many services such as databases, dashboards,…</a:t>
            </a:r>
          </a:p>
          <a:p>
            <a:pPr marL="171450" indent="-171450" algn="just">
              <a:buFont typeface="Arial" panose="020B0604020202020204" pitchFamily="34" charset="0"/>
              <a:buChar char="•"/>
            </a:pPr>
            <a:r>
              <a:rPr lang="en-US" sz="1000" b="0" kern="1200" dirty="0" err="1">
                <a:solidFill>
                  <a:schemeClr val="tx1"/>
                </a:solidFill>
                <a:effectLst/>
                <a:latin typeface="Arial" charset="0"/>
                <a:ea typeface="MS PGothic" pitchFamily="34" charset="-128"/>
                <a:cs typeface="ＭＳ Ｐゴシック" pitchFamily="-107" charset="-128"/>
              </a:rPr>
              <a:t>CrateDB</a:t>
            </a:r>
            <a:r>
              <a:rPr lang="en-US" sz="1000" b="0" kern="1200" dirty="0">
                <a:solidFill>
                  <a:schemeClr val="tx1"/>
                </a:solidFill>
                <a:effectLst/>
                <a:latin typeface="Arial" charset="0"/>
                <a:ea typeface="MS PGothic" pitchFamily="34" charset="-128"/>
                <a:cs typeface="ＭＳ Ｐゴシック" pitchFamily="-107" charset="-128"/>
              </a:rPr>
              <a:t> is a database built specifically for machine data use cases,</a:t>
            </a:r>
            <a:r>
              <a:rPr lang="en-US" sz="1000" b="0" kern="1200" baseline="0" dirty="0">
                <a:solidFill>
                  <a:schemeClr val="tx1"/>
                </a:solidFill>
                <a:effectLst/>
                <a:latin typeface="Arial" charset="0"/>
                <a:ea typeface="MS PGothic" pitchFamily="34" charset="-128"/>
                <a:cs typeface="ＭＳ Ｐゴシック" pitchFamily="-107" charset="-128"/>
              </a:rPr>
              <a:t> that means all type of data produced by IoT sensors, infrastructure or platforms. </a:t>
            </a:r>
          </a:p>
          <a:p>
            <a:pPr marL="171450" marR="0" lvl="0" indent="-1714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kern="1200" baseline="0" dirty="0">
                <a:solidFill>
                  <a:schemeClr val="tx1"/>
                </a:solidFill>
                <a:effectLst/>
                <a:latin typeface="Arial" charset="0"/>
                <a:ea typeface="MS PGothic" pitchFamily="34" charset="-128"/>
                <a:cs typeface="ＭＳ Ｐゴシック" pitchFamily="-107" charset="-128"/>
              </a:rPr>
              <a:t>Additionally, </a:t>
            </a:r>
            <a:r>
              <a:rPr lang="en-US" sz="1000" b="0" kern="1200" baseline="0" dirty="0" err="1">
                <a:solidFill>
                  <a:schemeClr val="tx1"/>
                </a:solidFill>
                <a:effectLst/>
                <a:latin typeface="Arial" charset="0"/>
                <a:ea typeface="MS PGothic" pitchFamily="34" charset="-128"/>
                <a:cs typeface="ＭＳ Ｐゴシック" pitchFamily="-107" charset="-128"/>
              </a:rPr>
              <a:t>crateDB</a:t>
            </a:r>
            <a:r>
              <a:rPr lang="en-US" sz="1000" b="0" kern="1200" baseline="0" dirty="0">
                <a:solidFill>
                  <a:schemeClr val="tx1"/>
                </a:solidFill>
                <a:effectLst/>
                <a:latin typeface="Arial" charset="0"/>
                <a:ea typeface="MS PGothic" pitchFamily="34" charset="-128"/>
                <a:cs typeface="ＭＳ Ｐゴシック" pitchFamily="-107" charset="-128"/>
              </a:rPr>
              <a:t> offers a real-time performance and therefore is able to ingest complex data at very high speed from different sources. This is our case where we’re going to have many sensors sending complex data structures.</a:t>
            </a:r>
          </a:p>
          <a:p>
            <a:pPr marL="0" marR="0" lvl="0" indent="0" algn="l" defTabSz="914400" rtl="0" eaLnBrk="0" fontAlgn="base" latinLnBrk="0" hangingPunct="0">
              <a:lnSpc>
                <a:spcPct val="90000"/>
              </a:lnSpc>
              <a:spcBef>
                <a:spcPct val="30000"/>
              </a:spcBef>
              <a:spcAft>
                <a:spcPct val="0"/>
              </a:spcAft>
              <a:buClrTx/>
              <a:buSzTx/>
              <a:buFontTx/>
              <a:buNone/>
              <a:tabLst/>
              <a:defRPr/>
            </a:pPr>
            <a:r>
              <a:rPr lang="en-US" sz="1000" dirty="0"/>
              <a:t>Definitively, this is a solid ground for deploying the </a:t>
            </a:r>
            <a:r>
              <a:rPr lang="en-US" sz="1000" b="1" dirty="0"/>
              <a:t>power quality data analytics </a:t>
            </a:r>
            <a:r>
              <a:rPr lang="en-US" sz="1000" b="0" dirty="0"/>
              <a:t>approach in IMPROVEMENT</a:t>
            </a:r>
            <a:endParaRPr lang="es-ES" sz="1000" b="0" dirty="0"/>
          </a:p>
        </p:txBody>
      </p:sp>
    </p:spTree>
    <p:extLst>
      <p:ext uri="{BB962C8B-B14F-4D97-AF65-F5344CB8AC3E}">
        <p14:creationId xmlns:p14="http://schemas.microsoft.com/office/powerpoint/2010/main" val="21688431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 mandatory</a:t>
            </a:r>
            <a:r>
              <a:rPr lang="en-US" baseline="0" dirty="0"/>
              <a:t> standards for DR in appliances</a:t>
            </a:r>
          </a:p>
          <a:p>
            <a:r>
              <a:rPr lang="en-US" baseline="0" dirty="0"/>
              <a:t>Reference case from Energy Star</a:t>
            </a:r>
            <a:endParaRPr lang="en-US" dirty="0"/>
          </a:p>
        </p:txBody>
      </p:sp>
      <p:sp>
        <p:nvSpPr>
          <p:cNvPr id="4" name="Slide Number Placeholder 3"/>
          <p:cNvSpPr>
            <a:spLocks noGrp="1"/>
          </p:cNvSpPr>
          <p:nvPr>
            <p:ph type="sldNum" sz="quarter" idx="10"/>
          </p:nvPr>
        </p:nvSpPr>
        <p:spPr/>
        <p:txBody>
          <a:bodyPr/>
          <a:lstStyle/>
          <a:p>
            <a:pPr>
              <a:defRPr/>
            </a:pPr>
            <a:fld id="{B9D70836-B717-45CD-BE50-80B9ADF64921}" type="slidenum">
              <a:rPr lang="en-US" altLang="en-US" smtClean="0"/>
              <a:pPr>
                <a:defRPr/>
              </a:pPr>
              <a:t>31</a:t>
            </a:fld>
            <a:endParaRPr lang="en-US" altLang="en-US" dirty="0"/>
          </a:p>
        </p:txBody>
      </p:sp>
    </p:spTree>
    <p:extLst>
      <p:ext uri="{BB962C8B-B14F-4D97-AF65-F5344CB8AC3E}">
        <p14:creationId xmlns:p14="http://schemas.microsoft.com/office/powerpoint/2010/main" val="2869781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Although</a:t>
            </a:r>
            <a:r>
              <a:rPr lang="es-ES" dirty="0"/>
              <a:t> </a:t>
            </a:r>
            <a:r>
              <a:rPr lang="es-ES" dirty="0" err="1"/>
              <a:t>there</a:t>
            </a:r>
            <a:r>
              <a:rPr lang="es-ES" dirty="0"/>
              <a:t> </a:t>
            </a:r>
            <a:r>
              <a:rPr lang="es-ES" dirty="0" err="1"/>
              <a:t>is</a:t>
            </a:r>
            <a:r>
              <a:rPr lang="es-ES" dirty="0"/>
              <a:t> </a:t>
            </a:r>
            <a:r>
              <a:rPr lang="es-ES" dirty="0" err="1"/>
              <a:t>not</a:t>
            </a:r>
            <a:r>
              <a:rPr lang="es-ES" dirty="0"/>
              <a:t> a standard </a:t>
            </a:r>
            <a:r>
              <a:rPr lang="es-ES" dirty="0" err="1"/>
              <a:t>definition</a:t>
            </a:r>
            <a:r>
              <a:rPr lang="es-ES" dirty="0"/>
              <a:t> </a:t>
            </a:r>
            <a:r>
              <a:rPr lang="es-ES" dirty="0" err="1"/>
              <a:t>about</a:t>
            </a:r>
            <a:r>
              <a:rPr lang="es-ES" dirty="0"/>
              <a:t> </a:t>
            </a:r>
            <a:r>
              <a:rPr lang="es-ES" b="1" dirty="0"/>
              <a:t>PQ data </a:t>
            </a:r>
            <a:r>
              <a:rPr lang="es-ES" b="1" dirty="0" err="1"/>
              <a:t>analytics</a:t>
            </a:r>
            <a:r>
              <a:rPr lang="es-ES" dirty="0"/>
              <a:t>, </a:t>
            </a:r>
            <a:r>
              <a:rPr lang="es-ES" dirty="0" err="1"/>
              <a:t>the</a:t>
            </a:r>
            <a:r>
              <a:rPr lang="es-ES" dirty="0"/>
              <a:t> </a:t>
            </a:r>
            <a:r>
              <a:rPr lang="es-ES" dirty="0" err="1"/>
              <a:t>slide</a:t>
            </a:r>
            <a:r>
              <a:rPr lang="es-ES" dirty="0"/>
              <a:t> shows </a:t>
            </a:r>
            <a:r>
              <a:rPr lang="es-ES" dirty="0" err="1"/>
              <a:t>the</a:t>
            </a:r>
            <a:r>
              <a:rPr lang="es-ES" dirty="0"/>
              <a:t> </a:t>
            </a:r>
            <a:r>
              <a:rPr lang="es-ES" dirty="0" err="1"/>
              <a:t>definition</a:t>
            </a:r>
            <a:r>
              <a:rPr lang="es-ES" dirty="0"/>
              <a:t> </a:t>
            </a:r>
            <a:r>
              <a:rPr lang="es-ES" dirty="0" err="1"/>
              <a:t>given</a:t>
            </a:r>
            <a:r>
              <a:rPr lang="es-ES" dirty="0"/>
              <a:t> </a:t>
            </a:r>
            <a:r>
              <a:rPr lang="es-ES" dirty="0" err="1"/>
              <a:t>by</a:t>
            </a:r>
            <a:r>
              <a:rPr lang="es-ES" dirty="0"/>
              <a:t> </a:t>
            </a:r>
            <a:r>
              <a:rPr lang="es-ES" dirty="0" err="1"/>
              <a:t>the</a:t>
            </a:r>
            <a:r>
              <a:rPr lang="es-ES" dirty="0"/>
              <a:t> IEEE. So, in IMPROVEMENT </a:t>
            </a:r>
            <a:r>
              <a:rPr lang="es-ES" dirty="0" err="1"/>
              <a:t>we</a:t>
            </a:r>
            <a:r>
              <a:rPr lang="es-ES" dirty="0"/>
              <a:t> are </a:t>
            </a:r>
            <a:r>
              <a:rPr lang="es-ES" dirty="0" err="1"/>
              <a:t>going</a:t>
            </a:r>
            <a:r>
              <a:rPr lang="es-ES" dirty="0"/>
              <a:t> </a:t>
            </a:r>
            <a:r>
              <a:rPr lang="es-ES" dirty="0" err="1"/>
              <a:t>to</a:t>
            </a:r>
            <a:r>
              <a:rPr lang="es-ES" dirty="0"/>
              <a:t> </a:t>
            </a:r>
            <a:r>
              <a:rPr lang="es-ES" dirty="0" err="1"/>
              <a:t>deploy</a:t>
            </a:r>
            <a:r>
              <a:rPr lang="es-ES" dirty="0"/>
              <a:t> </a:t>
            </a:r>
            <a:r>
              <a:rPr lang="es-ES" b="1" dirty="0"/>
              <a:t>PQ data </a:t>
            </a:r>
            <a:r>
              <a:rPr lang="es-ES" b="1" dirty="0" err="1"/>
              <a:t>analytics</a:t>
            </a:r>
            <a:r>
              <a:rPr lang="es-ES" b="1" dirty="0"/>
              <a:t> </a:t>
            </a:r>
            <a:r>
              <a:rPr lang="es-ES" dirty="0" err="1"/>
              <a:t>by</a:t>
            </a:r>
            <a:r>
              <a:rPr lang="es-ES" dirty="0"/>
              <a:t> </a:t>
            </a:r>
            <a:r>
              <a:rPr lang="es-ES" dirty="0" err="1"/>
              <a:t>these</a:t>
            </a:r>
            <a:r>
              <a:rPr lang="es-ES" dirty="0"/>
              <a:t> </a:t>
            </a:r>
            <a:r>
              <a:rPr lang="es-ES" dirty="0" err="1"/>
              <a:t>steps</a:t>
            </a:r>
            <a:r>
              <a:rPr lang="es-ES" dirty="0"/>
              <a:t>:</a:t>
            </a:r>
          </a:p>
          <a:p>
            <a:pPr marL="171450" indent="-171450">
              <a:buFont typeface="Arial" panose="020B0604020202020204" pitchFamily="34" charset="0"/>
              <a:buChar char="•"/>
            </a:pPr>
            <a:r>
              <a:rPr lang="es-ES" dirty="0"/>
              <a:t>PQ monitor (</a:t>
            </a:r>
            <a:r>
              <a:rPr lang="es-ES" dirty="0" err="1"/>
              <a:t>both</a:t>
            </a:r>
            <a:r>
              <a:rPr lang="es-ES" dirty="0"/>
              <a:t> </a:t>
            </a:r>
            <a:r>
              <a:rPr lang="es-ES" dirty="0" err="1"/>
              <a:t>steady-state</a:t>
            </a:r>
            <a:r>
              <a:rPr lang="es-ES" dirty="0"/>
              <a:t> and PQ </a:t>
            </a:r>
            <a:r>
              <a:rPr lang="es-ES" dirty="0" err="1"/>
              <a:t>events</a:t>
            </a:r>
            <a:r>
              <a:rPr lang="es-ES" dirty="0"/>
              <a:t>)</a:t>
            </a:r>
          </a:p>
          <a:p>
            <a:pPr marL="171450" indent="-171450">
              <a:buFont typeface="Arial" panose="020B0604020202020204" pitchFamily="34" charset="0"/>
              <a:buChar char="•"/>
            </a:pPr>
            <a:r>
              <a:rPr lang="es-ES" dirty="0" err="1"/>
              <a:t>Site</a:t>
            </a:r>
            <a:r>
              <a:rPr lang="es-ES" dirty="0"/>
              <a:t> </a:t>
            </a:r>
            <a:r>
              <a:rPr lang="es-ES" dirty="0" err="1"/>
              <a:t>reporting</a:t>
            </a:r>
            <a:r>
              <a:rPr lang="es-ES" dirty="0"/>
              <a:t> </a:t>
            </a:r>
            <a:r>
              <a:rPr lang="es-ES" dirty="0" err="1"/>
              <a:t>by</a:t>
            </a:r>
            <a:r>
              <a:rPr lang="es-ES" dirty="0"/>
              <a:t> </a:t>
            </a:r>
            <a:r>
              <a:rPr lang="es-ES" dirty="0" err="1"/>
              <a:t>event</a:t>
            </a:r>
            <a:r>
              <a:rPr lang="es-ES" dirty="0"/>
              <a:t> </a:t>
            </a:r>
            <a:r>
              <a:rPr lang="es-ES" dirty="0" err="1"/>
              <a:t>classification</a:t>
            </a:r>
            <a:r>
              <a:rPr lang="es-ES" dirty="0"/>
              <a:t>, data </a:t>
            </a:r>
            <a:r>
              <a:rPr lang="es-ES" dirty="0" err="1"/>
              <a:t>aggregation</a:t>
            </a:r>
            <a:r>
              <a:rPr lang="es-ES" dirty="0"/>
              <a:t>, and </a:t>
            </a:r>
            <a:r>
              <a:rPr lang="es-ES" dirty="0" err="1"/>
              <a:t>even</a:t>
            </a:r>
            <a:r>
              <a:rPr lang="es-ES" dirty="0"/>
              <a:t> a </a:t>
            </a:r>
            <a:r>
              <a:rPr lang="es-ES" dirty="0" err="1"/>
              <a:t>preliminary</a:t>
            </a:r>
            <a:r>
              <a:rPr lang="es-ES" dirty="0"/>
              <a:t> </a:t>
            </a:r>
            <a:r>
              <a:rPr lang="es-ES" dirty="0" err="1"/>
              <a:t>evaluation</a:t>
            </a:r>
            <a:r>
              <a:rPr lang="es-ES" dirty="0"/>
              <a:t> </a:t>
            </a:r>
            <a:r>
              <a:rPr lang="es-ES" dirty="0" err="1"/>
              <a:t>of</a:t>
            </a:r>
            <a:r>
              <a:rPr lang="es-ES" dirty="0"/>
              <a:t> </a:t>
            </a:r>
            <a:r>
              <a:rPr lang="es-ES" dirty="0" err="1"/>
              <a:t>the</a:t>
            </a:r>
            <a:r>
              <a:rPr lang="es-ES" dirty="0"/>
              <a:t> </a:t>
            </a:r>
            <a:r>
              <a:rPr lang="es-ES" dirty="0" err="1"/>
              <a:t>compliant</a:t>
            </a:r>
            <a:r>
              <a:rPr lang="es-ES" dirty="0"/>
              <a:t> </a:t>
            </a:r>
            <a:r>
              <a:rPr lang="es-ES" dirty="0" err="1"/>
              <a:t>limit</a:t>
            </a:r>
            <a:r>
              <a:rPr lang="es-ES" dirty="0"/>
              <a:t>.</a:t>
            </a:r>
          </a:p>
          <a:p>
            <a:pPr marL="171450" lvl="0" indent="-171450">
              <a:buFont typeface="Arial" panose="020B0604020202020204" pitchFamily="34" charset="0"/>
              <a:buChar char="•"/>
            </a:pPr>
            <a:r>
              <a:rPr lang="es-ES" dirty="0" err="1"/>
              <a:t>The</a:t>
            </a:r>
            <a:r>
              <a:rPr lang="es-ES" dirty="0"/>
              <a:t> </a:t>
            </a:r>
            <a:r>
              <a:rPr lang="es-ES" dirty="0" err="1"/>
              <a:t>following</a:t>
            </a:r>
            <a:r>
              <a:rPr lang="es-ES" dirty="0"/>
              <a:t> </a:t>
            </a:r>
            <a:r>
              <a:rPr lang="es-ES" dirty="0" err="1"/>
              <a:t>will</a:t>
            </a:r>
            <a:r>
              <a:rPr lang="es-ES" dirty="0"/>
              <a:t> be </a:t>
            </a:r>
            <a:r>
              <a:rPr lang="es-ES" dirty="0" err="1"/>
              <a:t>performed</a:t>
            </a:r>
            <a:r>
              <a:rPr lang="es-ES" dirty="0"/>
              <a:t> </a:t>
            </a:r>
            <a:r>
              <a:rPr lang="es-ES" dirty="0" err="1"/>
              <a:t>within</a:t>
            </a:r>
            <a:r>
              <a:rPr lang="es-ES" dirty="0"/>
              <a:t> </a:t>
            </a:r>
            <a:r>
              <a:rPr lang="es-ES" dirty="0" err="1"/>
              <a:t>the</a:t>
            </a:r>
            <a:r>
              <a:rPr lang="es-ES" dirty="0"/>
              <a:t> Cloud. In </a:t>
            </a:r>
            <a:r>
              <a:rPr lang="es-ES" dirty="0" err="1"/>
              <a:t>e.g</a:t>
            </a:r>
            <a:r>
              <a:rPr lang="es-ES" dirty="0"/>
              <a:t>., </a:t>
            </a:r>
            <a:r>
              <a:rPr lang="es-ES" dirty="0" err="1"/>
              <a:t>using</a:t>
            </a:r>
            <a:r>
              <a:rPr lang="es-ES" dirty="0"/>
              <a:t> </a:t>
            </a:r>
            <a:r>
              <a:rPr lang="es-ES" dirty="0" err="1"/>
              <a:t>statistical</a:t>
            </a:r>
            <a:r>
              <a:rPr lang="es-ES" dirty="0"/>
              <a:t> </a:t>
            </a:r>
            <a:r>
              <a:rPr lang="es-ES" dirty="0" err="1"/>
              <a:t>tools</a:t>
            </a:r>
            <a:r>
              <a:rPr lang="es-ES" dirty="0"/>
              <a:t> as </a:t>
            </a:r>
            <a:r>
              <a:rPr lang="es-ES" dirty="0" err="1"/>
              <a:t>well</a:t>
            </a:r>
            <a:r>
              <a:rPr lang="es-ES" dirty="0"/>
              <a:t> as </a:t>
            </a:r>
            <a:r>
              <a:rPr lang="es-ES" dirty="0" err="1"/>
              <a:t>advanced</a:t>
            </a:r>
            <a:r>
              <a:rPr lang="es-ES" dirty="0"/>
              <a:t> </a:t>
            </a:r>
            <a:r>
              <a:rPr lang="es-ES" dirty="0" err="1"/>
              <a:t>graphs</a:t>
            </a:r>
            <a:r>
              <a:rPr lang="es-ES" dirty="0"/>
              <a:t> </a:t>
            </a:r>
            <a:r>
              <a:rPr lang="es-ES" dirty="0" err="1"/>
              <a:t>tools</a:t>
            </a:r>
            <a:r>
              <a:rPr lang="es-ES" dirty="0"/>
              <a:t>.</a:t>
            </a:r>
          </a:p>
          <a:p>
            <a:pPr marL="171450" lvl="0" indent="-171450">
              <a:buFont typeface="Arial" panose="020B0604020202020204" pitchFamily="34" charset="0"/>
              <a:buChar char="•"/>
            </a:pPr>
            <a:r>
              <a:rPr lang="es-ES" dirty="0" err="1"/>
              <a:t>Diagnostic</a:t>
            </a:r>
            <a:r>
              <a:rPr lang="es-ES" dirty="0"/>
              <a:t> can be done </a:t>
            </a:r>
            <a:r>
              <a:rPr lang="es-ES" dirty="0" err="1"/>
              <a:t>through</a:t>
            </a:r>
            <a:r>
              <a:rPr lang="es-ES" dirty="0"/>
              <a:t> </a:t>
            </a:r>
            <a:r>
              <a:rPr lang="es-ES" dirty="0" err="1"/>
              <a:t>different</a:t>
            </a:r>
            <a:r>
              <a:rPr lang="es-ES" dirty="0"/>
              <a:t> </a:t>
            </a:r>
            <a:r>
              <a:rPr lang="es-ES" dirty="0" err="1"/>
              <a:t>mechanisms</a:t>
            </a:r>
            <a:r>
              <a:rPr lang="es-ES" dirty="0"/>
              <a:t>, for </a:t>
            </a:r>
            <a:r>
              <a:rPr lang="es-ES" dirty="0" err="1"/>
              <a:t>example</a:t>
            </a:r>
            <a:r>
              <a:rPr lang="es-ES" dirty="0"/>
              <a:t>, </a:t>
            </a:r>
            <a:r>
              <a:rPr lang="es-ES" dirty="0" err="1"/>
              <a:t>stablishing</a:t>
            </a:r>
            <a:r>
              <a:rPr lang="es-ES" dirty="0"/>
              <a:t> a new global PQ </a:t>
            </a:r>
            <a:r>
              <a:rPr lang="es-ES" dirty="0" err="1"/>
              <a:t>metric</a:t>
            </a:r>
            <a:r>
              <a:rPr lang="es-ES" dirty="0"/>
              <a:t>.</a:t>
            </a:r>
          </a:p>
          <a:p>
            <a:pPr marL="171450" lvl="0" indent="-171450">
              <a:buFont typeface="Arial" panose="020B0604020202020204" pitchFamily="34" charset="0"/>
              <a:buChar char="•"/>
            </a:pPr>
            <a:r>
              <a:rPr lang="es-ES" dirty="0" err="1"/>
              <a:t>Aditionally</a:t>
            </a:r>
            <a:r>
              <a:rPr lang="es-ES" dirty="0"/>
              <a:t>, </a:t>
            </a:r>
            <a:r>
              <a:rPr lang="es-ES" dirty="0" err="1"/>
              <a:t>we</a:t>
            </a:r>
            <a:r>
              <a:rPr lang="es-ES" dirty="0"/>
              <a:t> </a:t>
            </a:r>
            <a:r>
              <a:rPr lang="es-ES" dirty="0" err="1"/>
              <a:t>will</a:t>
            </a:r>
            <a:r>
              <a:rPr lang="es-ES" dirty="0"/>
              <a:t> </a:t>
            </a:r>
            <a:r>
              <a:rPr lang="es-ES" dirty="0" err="1"/>
              <a:t>stablish</a:t>
            </a:r>
            <a:r>
              <a:rPr lang="es-ES" dirty="0"/>
              <a:t> </a:t>
            </a:r>
            <a:r>
              <a:rPr lang="es-ES" dirty="0" err="1"/>
              <a:t>an</a:t>
            </a:r>
            <a:r>
              <a:rPr lang="es-ES" dirty="0"/>
              <a:t> </a:t>
            </a:r>
            <a:r>
              <a:rPr lang="es-ES" dirty="0" err="1"/>
              <a:t>advanced</a:t>
            </a:r>
            <a:r>
              <a:rPr lang="es-ES" dirty="0"/>
              <a:t> </a:t>
            </a:r>
            <a:r>
              <a:rPr lang="es-ES" dirty="0" err="1"/>
              <a:t>alarm</a:t>
            </a:r>
            <a:r>
              <a:rPr lang="es-ES" dirty="0"/>
              <a:t> </a:t>
            </a:r>
            <a:r>
              <a:rPr lang="es-ES" dirty="0" err="1"/>
              <a:t>supervisory</a:t>
            </a:r>
            <a:r>
              <a:rPr lang="es-ES" dirty="0"/>
              <a:t> </a:t>
            </a:r>
            <a:r>
              <a:rPr lang="es-ES" dirty="0" err="1"/>
              <a:t>system</a:t>
            </a:r>
            <a:r>
              <a:rPr lang="es-ES" dirty="0"/>
              <a:t>, and </a:t>
            </a:r>
            <a:r>
              <a:rPr lang="es-ES" dirty="0" err="1"/>
              <a:t>other</a:t>
            </a:r>
            <a:r>
              <a:rPr lang="es-ES" dirty="0"/>
              <a:t> </a:t>
            </a:r>
            <a:r>
              <a:rPr lang="es-ES" dirty="0" err="1"/>
              <a:t>predictive</a:t>
            </a:r>
            <a:r>
              <a:rPr lang="es-ES" dirty="0"/>
              <a:t> </a:t>
            </a:r>
            <a:r>
              <a:rPr lang="es-ES" dirty="0" err="1"/>
              <a:t>tools</a:t>
            </a:r>
            <a:r>
              <a:rPr lang="es-ES" dirty="0"/>
              <a:t>.</a:t>
            </a:r>
          </a:p>
          <a:p>
            <a:pPr marL="171450" lvl="0" indent="-171450">
              <a:buFont typeface="Arial" panose="020B0604020202020204" pitchFamily="34" charset="0"/>
              <a:buChar char="•"/>
            </a:pPr>
            <a:r>
              <a:rPr lang="es-ES" dirty="0" err="1"/>
              <a:t>Eventually</a:t>
            </a:r>
            <a:r>
              <a:rPr lang="es-ES" dirty="0"/>
              <a:t>, </a:t>
            </a:r>
            <a:r>
              <a:rPr lang="es-ES" dirty="0" err="1"/>
              <a:t>we’ll</a:t>
            </a:r>
            <a:r>
              <a:rPr lang="es-ES" dirty="0"/>
              <a:t> </a:t>
            </a:r>
            <a:r>
              <a:rPr lang="es-ES" dirty="0" err="1"/>
              <a:t>also</a:t>
            </a:r>
            <a:r>
              <a:rPr lang="es-ES" dirty="0"/>
              <a:t> </a:t>
            </a:r>
            <a:r>
              <a:rPr lang="es-ES" dirty="0" err="1"/>
              <a:t>consider</a:t>
            </a:r>
            <a:r>
              <a:rPr lang="es-ES" dirty="0"/>
              <a:t> </a:t>
            </a:r>
            <a:r>
              <a:rPr lang="es-ES" dirty="0" err="1"/>
              <a:t>some</a:t>
            </a:r>
            <a:r>
              <a:rPr lang="es-ES" dirty="0"/>
              <a:t> </a:t>
            </a:r>
            <a:r>
              <a:rPr lang="es-ES" dirty="0" err="1"/>
              <a:t>prescriptive</a:t>
            </a:r>
            <a:r>
              <a:rPr lang="es-ES" dirty="0"/>
              <a:t> </a:t>
            </a:r>
            <a:r>
              <a:rPr lang="es-ES" dirty="0" err="1"/>
              <a:t>actions</a:t>
            </a:r>
            <a:r>
              <a:rPr lang="es-ES" dirty="0"/>
              <a:t>.</a:t>
            </a:r>
          </a:p>
          <a:p>
            <a:pPr marL="171450" indent="-171450">
              <a:buFontTx/>
              <a:buChar char="-"/>
            </a:pPr>
            <a:endParaRPr lang="es-ES" dirty="0"/>
          </a:p>
        </p:txBody>
      </p:sp>
      <p:sp>
        <p:nvSpPr>
          <p:cNvPr id="4" name="Marcador de número de diapositiva 3"/>
          <p:cNvSpPr>
            <a:spLocks noGrp="1"/>
          </p:cNvSpPr>
          <p:nvPr>
            <p:ph type="sldNum" sz="quarter" idx="5"/>
          </p:nvPr>
        </p:nvSpPr>
        <p:spPr/>
        <p:txBody>
          <a:bodyPr/>
          <a:lstStyle/>
          <a:p>
            <a:pPr>
              <a:defRPr/>
            </a:pPr>
            <a:fld id="{0A41DF60-C06C-4B76-AC9C-CB6F0051DD26}" type="slidenum">
              <a:rPr lang="en-US" altLang="es-ES" smtClean="0"/>
              <a:pPr>
                <a:defRPr/>
              </a:pPr>
              <a:t>32</a:t>
            </a:fld>
            <a:endParaRPr lang="en-US" altLang="es-ES"/>
          </a:p>
        </p:txBody>
      </p:sp>
    </p:spTree>
    <p:extLst>
      <p:ext uri="{BB962C8B-B14F-4D97-AF65-F5344CB8AC3E}">
        <p14:creationId xmlns:p14="http://schemas.microsoft.com/office/powerpoint/2010/main" val="42870593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In the next months, we could see the first experimental results of the Project </a:t>
            </a:r>
          </a:p>
          <a:p>
            <a:r>
              <a:rPr lang="en-US" dirty="0"/>
              <a:t>So, what are the first conclusions we can extract from this work?</a:t>
            </a:r>
            <a:endParaRPr lang="es-ES" dirty="0"/>
          </a:p>
        </p:txBody>
      </p:sp>
      <p:sp>
        <p:nvSpPr>
          <p:cNvPr id="4" name="Marcador de número de diapositiva 3"/>
          <p:cNvSpPr>
            <a:spLocks noGrp="1"/>
          </p:cNvSpPr>
          <p:nvPr>
            <p:ph type="sldNum" sz="quarter" idx="5"/>
          </p:nvPr>
        </p:nvSpPr>
        <p:spPr/>
        <p:txBody>
          <a:bodyPr/>
          <a:lstStyle/>
          <a:p>
            <a:pPr>
              <a:defRPr/>
            </a:pPr>
            <a:fld id="{B026AC0A-68ED-4D3F-8483-B180FEA66430}" type="slidenum">
              <a:rPr lang="en-US" altLang="es-ES" smtClean="0"/>
              <a:pPr>
                <a:defRPr/>
              </a:pPr>
              <a:t>33</a:t>
            </a:fld>
            <a:endParaRPr lang="en-US" altLang="es-ES"/>
          </a:p>
        </p:txBody>
      </p:sp>
    </p:spTree>
    <p:extLst>
      <p:ext uri="{BB962C8B-B14F-4D97-AF65-F5344CB8AC3E}">
        <p14:creationId xmlns:p14="http://schemas.microsoft.com/office/powerpoint/2010/main" val="1245109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632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dirty="0"/>
          </a:p>
        </p:txBody>
      </p:sp>
      <p:sp>
        <p:nvSpPr>
          <p:cNvPr id="563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CE5300-44B2-41AD-8C77-0F9AEE73435F}" type="slidenum">
              <a:rPr lang="es-ES" smtClean="0"/>
              <a:pPr fontAlgn="base">
                <a:spcBef>
                  <a:spcPct val="0"/>
                </a:spcBef>
                <a:spcAft>
                  <a:spcPct val="0"/>
                </a:spcAft>
                <a:defRPr/>
              </a:pPr>
              <a:t>34</a:t>
            </a:fld>
            <a:endParaRPr lang="es-ES"/>
          </a:p>
        </p:txBody>
      </p:sp>
    </p:spTree>
    <p:extLst>
      <p:ext uri="{BB962C8B-B14F-4D97-AF65-F5344CB8AC3E}">
        <p14:creationId xmlns:p14="http://schemas.microsoft.com/office/powerpoint/2010/main" val="3161200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 mandatory</a:t>
            </a:r>
            <a:r>
              <a:rPr lang="en-US" baseline="0" dirty="0"/>
              <a:t> standards for DR in appliances</a:t>
            </a:r>
          </a:p>
          <a:p>
            <a:r>
              <a:rPr lang="en-US" baseline="0" dirty="0"/>
              <a:t>Reference case from Energy Star</a:t>
            </a:r>
            <a:endParaRPr lang="en-US" dirty="0"/>
          </a:p>
        </p:txBody>
      </p:sp>
      <p:sp>
        <p:nvSpPr>
          <p:cNvPr id="4" name="Slide Number Placeholder 3"/>
          <p:cNvSpPr>
            <a:spLocks noGrp="1"/>
          </p:cNvSpPr>
          <p:nvPr>
            <p:ph type="sldNum" sz="quarter" idx="10"/>
          </p:nvPr>
        </p:nvSpPr>
        <p:spPr/>
        <p:txBody>
          <a:bodyPr/>
          <a:lstStyle/>
          <a:p>
            <a:pPr>
              <a:defRPr/>
            </a:pPr>
            <a:fld id="{B9D70836-B717-45CD-BE50-80B9ADF64921}" type="slidenum">
              <a:rPr lang="en-US" altLang="en-US" smtClean="0"/>
              <a:pPr>
                <a:defRPr/>
              </a:pPr>
              <a:t>36</a:t>
            </a:fld>
            <a:endParaRPr lang="en-US" altLang="en-US" dirty="0"/>
          </a:p>
        </p:txBody>
      </p:sp>
    </p:spTree>
    <p:extLst>
      <p:ext uri="{BB962C8B-B14F-4D97-AF65-F5344CB8AC3E}">
        <p14:creationId xmlns:p14="http://schemas.microsoft.com/office/powerpoint/2010/main" val="4107080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n-US" dirty="0"/>
              <a:t>As higher levels of RE are integrated into the grid, the main technical challenges is to deal with variability </a:t>
            </a:r>
          </a:p>
          <a:p>
            <a:pPr marL="171450" indent="-171450">
              <a:buFont typeface="Arial" panose="020B0604020202020204" pitchFamily="34" charset="0"/>
              <a:buChar char="•"/>
            </a:pPr>
            <a:r>
              <a:rPr lang="en-US" dirty="0"/>
              <a:t>This is changing the structure and operation of the current power systems.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solidFill>
                  <a:srgbClr val="002060"/>
                </a:solidFill>
                <a:latin typeface="Arial Nova" panose="020B0504020202020204" pitchFamily="34" charset="0"/>
                <a:cs typeface="Calibri" panose="020F0502020204030204" pitchFamily="34" charset="0"/>
              </a:rPr>
              <a:t>Flexibility services can be provided not only on the supply side, but also by improving power transmission and on the demand side…</a:t>
            </a:r>
          </a:p>
          <a:p>
            <a:endParaRPr lang="en-US" dirty="0"/>
          </a:p>
        </p:txBody>
      </p:sp>
      <p:sp>
        <p:nvSpPr>
          <p:cNvPr id="4" name="Marcador de número de diapositiva 3"/>
          <p:cNvSpPr>
            <a:spLocks noGrp="1"/>
          </p:cNvSpPr>
          <p:nvPr>
            <p:ph type="sldNum" sz="quarter" idx="5"/>
          </p:nvPr>
        </p:nvSpPr>
        <p:spPr/>
        <p:txBody>
          <a:bodyPr/>
          <a:lstStyle/>
          <a:p>
            <a:pPr>
              <a:defRPr/>
            </a:pPr>
            <a:fld id="{B026AC0A-68ED-4D3F-8483-B180FEA66430}" type="slidenum">
              <a:rPr lang="en-US" altLang="es-ES" smtClean="0"/>
              <a:pPr>
                <a:defRPr/>
              </a:pPr>
              <a:t>4</a:t>
            </a:fld>
            <a:endParaRPr lang="en-US" altLang="es-ES"/>
          </a:p>
        </p:txBody>
      </p:sp>
    </p:spTree>
    <p:extLst>
      <p:ext uri="{BB962C8B-B14F-4D97-AF65-F5344CB8AC3E}">
        <p14:creationId xmlns:p14="http://schemas.microsoft.com/office/powerpoint/2010/main" val="3266348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We could take advantage of the current state of technology but above all the attitude of the digital consumer regarding traditional appliances and the new ones through…..</a:t>
            </a:r>
          </a:p>
        </p:txBody>
      </p:sp>
      <p:sp>
        <p:nvSpPr>
          <p:cNvPr id="4" name="Marcador de número de diapositiva 3"/>
          <p:cNvSpPr>
            <a:spLocks noGrp="1"/>
          </p:cNvSpPr>
          <p:nvPr>
            <p:ph type="sldNum" sz="quarter" idx="5"/>
          </p:nvPr>
        </p:nvSpPr>
        <p:spPr/>
        <p:txBody>
          <a:bodyPr/>
          <a:lstStyle/>
          <a:p>
            <a:pPr>
              <a:defRPr/>
            </a:pPr>
            <a:fld id="{B026AC0A-68ED-4D3F-8483-B180FEA66430}" type="slidenum">
              <a:rPr lang="en-US" altLang="es-ES" smtClean="0"/>
              <a:pPr>
                <a:defRPr/>
              </a:pPr>
              <a:t>5</a:t>
            </a:fld>
            <a:endParaRPr lang="en-US" altLang="es-ES"/>
          </a:p>
        </p:txBody>
      </p:sp>
    </p:spTree>
    <p:extLst>
      <p:ext uri="{BB962C8B-B14F-4D97-AF65-F5344CB8AC3E}">
        <p14:creationId xmlns:p14="http://schemas.microsoft.com/office/powerpoint/2010/main" val="3827856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s-ES" dirty="0">
                <a:solidFill>
                  <a:srgbClr val="002060"/>
                </a:solidFill>
                <a:latin typeface="Arial Nova" panose="020B0504020202020204" pitchFamily="34" charset="0"/>
                <a:ea typeface="Helvetica Light"/>
                <a:cs typeface="Calibri" panose="020F0502020204030204" pitchFamily="34" charset="0"/>
                <a:sym typeface="Helvetica Light"/>
              </a:rPr>
              <a:t>It ranges from improving EE by using better materials, over energy tariffs with incentives for certain consumption patterns, up to sophisticated EMS</a:t>
            </a:r>
            <a:endParaRPr lang="es-ES" dirty="0"/>
          </a:p>
        </p:txBody>
      </p:sp>
      <p:sp>
        <p:nvSpPr>
          <p:cNvPr id="4" name="Marcador de número de diapositiva 3"/>
          <p:cNvSpPr>
            <a:spLocks noGrp="1"/>
          </p:cNvSpPr>
          <p:nvPr>
            <p:ph type="sldNum" sz="quarter" idx="5"/>
          </p:nvPr>
        </p:nvSpPr>
        <p:spPr/>
        <p:txBody>
          <a:bodyPr/>
          <a:lstStyle/>
          <a:p>
            <a:pPr>
              <a:defRPr/>
            </a:pPr>
            <a:fld id="{B026AC0A-68ED-4D3F-8483-B180FEA66430}" type="slidenum">
              <a:rPr lang="en-US" altLang="es-ES" smtClean="0"/>
              <a:pPr>
                <a:defRPr/>
              </a:pPr>
              <a:t>6</a:t>
            </a:fld>
            <a:endParaRPr lang="en-US" altLang="es-ES"/>
          </a:p>
        </p:txBody>
      </p:sp>
    </p:spTree>
    <p:extLst>
      <p:ext uri="{BB962C8B-B14F-4D97-AF65-F5344CB8AC3E}">
        <p14:creationId xmlns:p14="http://schemas.microsoft.com/office/powerpoint/2010/main" val="3388865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So, DSM programs includes both energy efficiency (EE) and DR programs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DR has already proven to be a resource that the grid operator can use to provide system reliability, stability, and security services.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We have here a good definition of DR…The key here is: how could we engage the user to change his habits?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EE include both…while DR is divided in explicit and implicit measures, that I will explain next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Clearly, we have here a convergence, because energy conservation measures are a behavioral issue as well</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dirty="0">
              <a:effectLst/>
              <a:latin typeface="Times New Roman" panose="02020603050405020304" pitchFamily="18" charset="0"/>
              <a:ea typeface="Times New Roman" panose="02020603050405020304" pitchFamily="18"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dirty="0">
              <a:effectLst/>
              <a:latin typeface="Times New Roman" panose="02020603050405020304" pitchFamily="18" charset="0"/>
              <a:ea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pPr>
              <a:defRPr/>
            </a:pPr>
            <a:fld id="{B026AC0A-68ED-4D3F-8483-B180FEA66430}" type="slidenum">
              <a:rPr lang="en-US" altLang="es-ES" smtClean="0"/>
              <a:pPr>
                <a:defRPr/>
              </a:pPr>
              <a:t>7</a:t>
            </a:fld>
            <a:endParaRPr lang="en-US" altLang="es-ES"/>
          </a:p>
        </p:txBody>
      </p:sp>
    </p:spTree>
    <p:extLst>
      <p:ext uri="{BB962C8B-B14F-4D97-AF65-F5344CB8AC3E}">
        <p14:creationId xmlns:p14="http://schemas.microsoft.com/office/powerpoint/2010/main" val="476190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dirty="0">
                <a:effectLst/>
                <a:latin typeface="Times New Roman" panose="02020603050405020304" pitchFamily="18" charset="0"/>
                <a:ea typeface="Times New Roman" panose="02020603050405020304" pitchFamily="18" charset="0"/>
              </a:rPr>
              <a:t>Explicit DR</a:t>
            </a:r>
            <a:r>
              <a:rPr lang="en-US" sz="1200" dirty="0">
                <a:effectLst/>
                <a:latin typeface="Times New Roman" panose="02020603050405020304" pitchFamily="18" charset="0"/>
                <a:ea typeface="Times New Roman" panose="02020603050405020304" pitchFamily="18" charset="0"/>
              </a:rPr>
              <a:t>, through aggregation or virtual power plants (VPP),  is divided into </a:t>
            </a:r>
            <a:r>
              <a:rPr lang="en-US" sz="1200" b="1" dirty="0">
                <a:effectLst/>
                <a:latin typeface="Times New Roman" panose="02020603050405020304" pitchFamily="18" charset="0"/>
                <a:ea typeface="Times New Roman" panose="02020603050405020304" pitchFamily="18" charset="0"/>
              </a:rPr>
              <a:t>traditional-based</a:t>
            </a:r>
            <a:r>
              <a:rPr lang="en-US" sz="1200" dirty="0">
                <a:effectLst/>
                <a:latin typeface="Times New Roman" panose="02020603050405020304" pitchFamily="18" charset="0"/>
                <a:ea typeface="Times New Roman" panose="02020603050405020304" pitchFamily="18" charset="0"/>
              </a:rPr>
              <a:t> and </a:t>
            </a:r>
            <a:r>
              <a:rPr lang="en-US" sz="1200" b="1" dirty="0">
                <a:effectLst/>
                <a:latin typeface="Times New Roman" panose="02020603050405020304" pitchFamily="18" charset="0"/>
                <a:ea typeface="Times New Roman" panose="02020603050405020304" pitchFamily="18" charset="0"/>
              </a:rPr>
              <a:t>market-based</a:t>
            </a:r>
            <a:r>
              <a:rPr lang="en-US" sz="1200" dirty="0">
                <a:effectLst/>
                <a:latin typeface="Times New Roman" panose="02020603050405020304" pitchFamily="18" charset="0"/>
                <a:ea typeface="Times New Roman" panose="02020603050405020304" pitchFamily="18" charset="0"/>
              </a:rPr>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dirty="0">
              <a:effectLst/>
              <a:latin typeface="Times New Roman" panose="02020603050405020304" pitchFamily="18" charset="0"/>
              <a:ea typeface="Times New Roman" panose="02020603050405020304" pitchFamily="18"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On the other hand, </a:t>
            </a:r>
            <a:r>
              <a:rPr lang="en-US" sz="1200" b="1" dirty="0">
                <a:effectLst/>
                <a:latin typeface="Times New Roman" panose="02020603050405020304" pitchFamily="18" charset="0"/>
                <a:ea typeface="Times New Roman" panose="02020603050405020304" pitchFamily="18" charset="0"/>
              </a:rPr>
              <a:t>Implicit DR </a:t>
            </a:r>
            <a:r>
              <a:rPr lang="en-US" sz="1200" dirty="0">
                <a:effectLst/>
                <a:latin typeface="Times New Roman" panose="02020603050405020304" pitchFamily="18" charset="0"/>
                <a:ea typeface="Times New Roman" panose="02020603050405020304" pitchFamily="18" charset="0"/>
              </a:rPr>
              <a:t>are voluntary programs in which consumers are exposed to electricity prices that vary over time, e.g. </a:t>
            </a:r>
          </a:p>
          <a:p>
            <a:pPr marL="268288" lvl="1" indent="-179388">
              <a:spcBef>
                <a:spcPct val="20000"/>
              </a:spcBef>
              <a:buClr>
                <a:srgbClr val="FFC000"/>
              </a:buClr>
              <a:buFont typeface="Wingdings" pitchFamily="2" charset="2"/>
              <a:buChar char="§"/>
              <a:defRPr/>
            </a:pPr>
            <a:r>
              <a:rPr lang="es-ES" sz="1400" kern="0" dirty="0">
                <a:solidFill>
                  <a:schemeClr val="tx2">
                    <a:lumMod val="50000"/>
                  </a:schemeClr>
                </a:solidFill>
                <a:latin typeface="Arial Nova" panose="020B0504020202020204" pitchFamily="34" charset="0"/>
                <a:cs typeface="Calibri" panose="020F0502020204030204" pitchFamily="34" charset="0"/>
              </a:rPr>
              <a:t>Time-</a:t>
            </a:r>
            <a:r>
              <a:rPr lang="es-ES" sz="1400" kern="0" dirty="0" err="1">
                <a:solidFill>
                  <a:schemeClr val="tx2">
                    <a:lumMod val="50000"/>
                  </a:schemeClr>
                </a:solidFill>
                <a:latin typeface="Arial Nova" panose="020B0504020202020204" pitchFamily="34" charset="0"/>
                <a:cs typeface="Calibri" panose="020F0502020204030204" pitchFamily="34" charset="0"/>
              </a:rPr>
              <a:t>of</a:t>
            </a:r>
            <a:r>
              <a:rPr lang="es-ES" sz="1400" kern="0" dirty="0">
                <a:solidFill>
                  <a:schemeClr val="tx2">
                    <a:lumMod val="50000"/>
                  </a:schemeClr>
                </a:solidFill>
                <a:latin typeface="Arial Nova" panose="020B0504020202020204" pitchFamily="34" charset="0"/>
                <a:cs typeface="Calibri" panose="020F0502020204030204" pitchFamily="34" charset="0"/>
              </a:rPr>
              <a:t>-use (TOU) </a:t>
            </a:r>
            <a:r>
              <a:rPr lang="es-ES" sz="1400" kern="0" dirty="0" err="1">
                <a:solidFill>
                  <a:schemeClr val="tx2">
                    <a:lumMod val="50000"/>
                  </a:schemeClr>
                </a:solidFill>
                <a:latin typeface="Arial Nova" panose="020B0504020202020204" pitchFamily="34" charset="0"/>
                <a:cs typeface="Calibri" panose="020F0502020204030204" pitchFamily="34" charset="0"/>
              </a:rPr>
              <a:t>tariff</a:t>
            </a:r>
            <a:endParaRPr lang="es-ES" sz="1400" kern="0" dirty="0">
              <a:solidFill>
                <a:schemeClr val="tx2">
                  <a:lumMod val="50000"/>
                </a:schemeClr>
              </a:solidFill>
              <a:latin typeface="Arial Nova" panose="020B0504020202020204" pitchFamily="34" charset="0"/>
              <a:cs typeface="Calibri" panose="020F0502020204030204" pitchFamily="34" charset="0"/>
            </a:endParaRPr>
          </a:p>
          <a:p>
            <a:pPr marL="268288" lvl="1" indent="-179388">
              <a:spcBef>
                <a:spcPct val="20000"/>
              </a:spcBef>
              <a:buClr>
                <a:srgbClr val="FFC000"/>
              </a:buClr>
              <a:buFont typeface="Wingdings" pitchFamily="2" charset="2"/>
              <a:buChar char="§"/>
              <a:defRPr/>
            </a:pPr>
            <a:r>
              <a:rPr lang="es-ES" sz="1400" kern="0">
                <a:solidFill>
                  <a:schemeClr val="tx2">
                    <a:lumMod val="50000"/>
                  </a:schemeClr>
                </a:solidFill>
                <a:latin typeface="Arial Nova" panose="020B0504020202020204" pitchFamily="34" charset="0"/>
                <a:cs typeface="Calibri" panose="020F0502020204030204" pitchFamily="34" charset="0"/>
              </a:rPr>
              <a:t>Real-time </a:t>
            </a:r>
            <a:r>
              <a:rPr lang="es-ES" sz="1400" kern="0" dirty="0" err="1">
                <a:solidFill>
                  <a:schemeClr val="tx2">
                    <a:lumMod val="50000"/>
                  </a:schemeClr>
                </a:solidFill>
                <a:latin typeface="Arial Nova" panose="020B0504020202020204" pitchFamily="34" charset="0"/>
                <a:cs typeface="Calibri" panose="020F0502020204030204" pitchFamily="34" charset="0"/>
              </a:rPr>
              <a:t>pricing</a:t>
            </a:r>
            <a:r>
              <a:rPr lang="es-ES" sz="1400" kern="0" dirty="0">
                <a:solidFill>
                  <a:schemeClr val="tx2">
                    <a:lumMod val="50000"/>
                  </a:schemeClr>
                </a:solidFill>
                <a:latin typeface="Arial Nova" panose="020B0504020202020204" pitchFamily="34" charset="0"/>
                <a:cs typeface="Calibri" panose="020F0502020204030204" pitchFamily="34" charset="0"/>
              </a:rPr>
              <a:t> (RTP) </a:t>
            </a:r>
            <a:r>
              <a:rPr lang="es-ES" sz="1400" kern="0" dirty="0" err="1">
                <a:solidFill>
                  <a:schemeClr val="tx2">
                    <a:lumMod val="50000"/>
                  </a:schemeClr>
                </a:solidFill>
                <a:latin typeface="Arial Nova" panose="020B0504020202020204" pitchFamily="34" charset="0"/>
                <a:cs typeface="Calibri" panose="020F0502020204030204" pitchFamily="34" charset="0"/>
              </a:rPr>
              <a:t>tariff</a:t>
            </a:r>
            <a:endParaRPr lang="es-ES" sz="1400" kern="0" dirty="0">
              <a:solidFill>
                <a:schemeClr val="tx2">
                  <a:lumMod val="50000"/>
                </a:schemeClr>
              </a:solidFill>
              <a:latin typeface="Arial Nova" panose="020B0504020202020204" pitchFamily="34" charset="0"/>
              <a:cs typeface="Calibri" panose="020F050202020403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dirty="0">
              <a:effectLst/>
              <a:latin typeface="Times New Roman" panose="02020603050405020304" pitchFamily="18" charset="0"/>
              <a:ea typeface="Times New Roman" panose="02020603050405020304" pitchFamily="18"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dirty="0">
              <a:effectLst/>
              <a:latin typeface="Times New Roman" panose="02020603050405020304" pitchFamily="18" charset="0"/>
              <a:ea typeface="Times New Roman" panose="02020603050405020304" pitchFamily="18" charset="0"/>
            </a:endParaRPr>
          </a:p>
          <a:p>
            <a:endParaRPr lang="es-ES" altLang="es-ES" dirty="0"/>
          </a:p>
        </p:txBody>
      </p:sp>
      <p:sp>
        <p:nvSpPr>
          <p:cNvPr id="27652" name="3 Marcador de fecha"/>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s-ES">
              <a:latin typeface="Calibri" panose="020F0502020204030204" pitchFamily="34" charset="0"/>
            </a:endParaRPr>
          </a:p>
        </p:txBody>
      </p:sp>
      <p:sp>
        <p:nvSpPr>
          <p:cNvPr id="27653" name="4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7F91A0-A7F7-485D-88F1-C3B64610D658}" type="slidenum">
              <a:rPr lang="es-ES" altLang="es-ES" smtClean="0">
                <a:latin typeface="Calibri" panose="020F0502020204030204" pitchFamily="34" charset="0"/>
              </a:rPr>
              <a:pPr/>
              <a:t>8</a:t>
            </a:fld>
            <a:endParaRPr lang="es-ES" altLang="es-ES">
              <a:latin typeface="Calibri" panose="020F0502020204030204" pitchFamily="34" charset="0"/>
            </a:endParaRPr>
          </a:p>
        </p:txBody>
      </p:sp>
    </p:spTree>
    <p:extLst>
      <p:ext uri="{BB962C8B-B14F-4D97-AF65-F5344CB8AC3E}">
        <p14:creationId xmlns:p14="http://schemas.microsoft.com/office/powerpoint/2010/main" val="3624324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latin typeface="+mn-lt"/>
              </a:rPr>
              <a:t>Explicit DR requires the possibility to access the different wholesale market segments and a facilitator who offers flexibility where needed. </a:t>
            </a:r>
          </a:p>
          <a:p>
            <a:r>
              <a:rPr lang="en-US" dirty="0">
                <a:latin typeface="+mn-lt"/>
              </a:rPr>
              <a:t>This role is labeled “aggregator” and can be taken by a supplier or a third independent party.</a:t>
            </a:r>
          </a:p>
          <a:p>
            <a:r>
              <a:rPr lang="en-US" b="0" i="0" dirty="0">
                <a:solidFill>
                  <a:srgbClr val="5F6368"/>
                </a:solidFill>
                <a:effectLst/>
                <a:latin typeface="+mn-lt"/>
              </a:rPr>
              <a:t>The role of the aggregator has been propelled as a provider of innovative flexibility tools.</a:t>
            </a:r>
            <a:endParaRPr lang="es-ES" b="0" dirty="0">
              <a:latin typeface="+mn-lt"/>
            </a:endParaRPr>
          </a:p>
        </p:txBody>
      </p:sp>
      <p:sp>
        <p:nvSpPr>
          <p:cNvPr id="4" name="Marcador de número de diapositiva 3"/>
          <p:cNvSpPr>
            <a:spLocks noGrp="1"/>
          </p:cNvSpPr>
          <p:nvPr>
            <p:ph type="sldNum" sz="quarter" idx="5"/>
          </p:nvPr>
        </p:nvSpPr>
        <p:spPr/>
        <p:txBody>
          <a:bodyPr/>
          <a:lstStyle/>
          <a:p>
            <a:pPr>
              <a:defRPr/>
            </a:pPr>
            <a:fld id="{B026AC0A-68ED-4D3F-8483-B180FEA66430}" type="slidenum">
              <a:rPr lang="en-US" altLang="es-ES" smtClean="0"/>
              <a:pPr>
                <a:defRPr/>
              </a:pPr>
              <a:t>9</a:t>
            </a:fld>
            <a:endParaRPr lang="en-US" altLang="es-ES"/>
          </a:p>
        </p:txBody>
      </p:sp>
    </p:spTree>
    <p:extLst>
      <p:ext uri="{BB962C8B-B14F-4D97-AF65-F5344CB8AC3E}">
        <p14:creationId xmlns:p14="http://schemas.microsoft.com/office/powerpoint/2010/main" val="39185834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hemeOverride" Target="../theme/themeOverride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tmp"/></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 short title with picture">
    <p:bg bwMode="gray">
      <p:bgPr>
        <a:solidFill>
          <a:schemeClr val="accent1"/>
        </a:solidFill>
        <a:effectLst/>
      </p:bgPr>
    </p:bg>
    <p:spTree>
      <p:nvGrpSpPr>
        <p:cNvPr id="1" name=""/>
        <p:cNvGrpSpPr/>
        <p:nvPr/>
      </p:nvGrpSpPr>
      <p:grpSpPr>
        <a:xfrm>
          <a:off x="0" y="0"/>
          <a:ext cx="0" cy="0"/>
          <a:chOff x="0" y="0"/>
          <a:chExt cx="0" cy="0"/>
        </a:xfrm>
      </p:grpSpPr>
      <p:pic>
        <p:nvPicPr>
          <p:cNvPr id="4" name="Picture 4" descr="http://www.udea.edu.co/wps/wcm/connect/udea/b06f7e76-75f4-4d0b-b22a-b574650c3e91/1/Universidad-de-Co%CC%81rdoba.jpg?MOD=AJPERES&amp;CACHEID=b06f7e76-75f4-4d0b-b22a-b574650c3e9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3000" y="0"/>
            <a:ext cx="11663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p:cNvGrpSpPr>
            <a:grpSpLocks/>
          </p:cNvGrpSpPr>
          <p:nvPr/>
        </p:nvGrpSpPr>
        <p:grpSpPr bwMode="auto">
          <a:xfrm>
            <a:off x="323850" y="0"/>
            <a:ext cx="8496300" cy="2581275"/>
            <a:chOff x="324000" y="-1"/>
            <a:chExt cx="8496000" cy="2143125"/>
          </a:xfrm>
        </p:grpSpPr>
        <p:sp>
          <p:nvSpPr>
            <p:cNvPr id="6" name="Rectangle 10"/>
            <p:cNvSpPr>
              <a:spLocks noChangeArrowheads="1"/>
            </p:cNvSpPr>
            <p:nvPr userDrawn="1"/>
          </p:nvSpPr>
          <p:spPr bwMode="gray">
            <a:xfrm>
              <a:off x="324000" y="-1"/>
              <a:ext cx="8496000" cy="2143125"/>
            </a:xfrm>
            <a:prstGeom prst="rect">
              <a:avLst/>
            </a:prstGeom>
            <a:solidFill>
              <a:schemeClr val="tx1">
                <a:alpha val="74000"/>
              </a:schemeClr>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lIns="90000" tIns="72000" rIns="90000" bIns="72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
                  <a:srgbClr val="F0AB00"/>
                </a:buClr>
                <a:buSzPct val="80000"/>
                <a:defRPr/>
              </a:pPr>
              <a:endParaRPr lang="es-ES" altLang="es-ES" dirty="0">
                <a:ea typeface="Arial Unicode MS" pitchFamily="34" charset="-128"/>
              </a:endParaRPr>
            </a:p>
          </p:txBody>
        </p:sp>
        <p:sp>
          <p:nvSpPr>
            <p:cNvPr id="7" name="Rectangle 12"/>
            <p:cNvSpPr>
              <a:spLocks noChangeArrowheads="1"/>
            </p:cNvSpPr>
            <p:nvPr userDrawn="1"/>
          </p:nvSpPr>
          <p:spPr bwMode="gray">
            <a:xfrm>
              <a:off x="324000" y="-1"/>
              <a:ext cx="8496000" cy="161925"/>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72000" rIns="90000" bIns="72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
                  <a:srgbClr val="F0AB00"/>
                </a:buClr>
                <a:buSzPct val="80000"/>
                <a:defRPr/>
              </a:pPr>
              <a:endParaRPr lang="es-ES" altLang="es-ES" sz="1600">
                <a:ea typeface="Arial Unicode MS" pitchFamily="34" charset="-128"/>
              </a:endParaRPr>
            </a:p>
          </p:txBody>
        </p:sp>
      </p:grpSp>
      <p:pic>
        <p:nvPicPr>
          <p:cNvPr id="8" name="Picture 2" descr="https://www.uco.es/ucopress/images/LogoUc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42990" y="6039138"/>
            <a:ext cx="946524" cy="63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bwMode="gray">
          <a:xfrm>
            <a:off x="413999" y="1846528"/>
            <a:ext cx="7602503" cy="401753"/>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
                <a:schemeClr val="accent1"/>
              </a:buClr>
              <a:buSzPct val="80000"/>
              <a:buFontTx/>
              <a:buNone/>
              <a:tabLst/>
              <a:defRPr sz="1800" b="0">
                <a:solidFill>
                  <a:srgbClr val="990033"/>
                </a:solidFill>
                <a:latin typeface="Rockwell" panose="02060603020205020403"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4" name="Imagen 13" descr="Imagen que contiene dibujo, señal&#10;&#10;Descripción generada automáticamente">
            <a:extLst>
              <a:ext uri="{FF2B5EF4-FFF2-40B4-BE49-F238E27FC236}">
                <a16:creationId xmlns:a16="http://schemas.microsoft.com/office/drawing/2014/main" xmlns="" id="{5A4AFFCE-6F90-42E7-98E8-38439082A7B0}"/>
              </a:ext>
            </a:extLst>
          </p:cNvPr>
          <p:cNvPicPr>
            <a:picLocks noChangeAspect="1"/>
          </p:cNvPicPr>
          <p:nvPr userDrawn="1"/>
        </p:nvPicPr>
        <p:blipFill>
          <a:blip r:embed="rId5" cstate="print">
            <a:alphaModFix amt="35000"/>
            <a:extLst>
              <a:ext uri="{28A0092B-C50C-407E-A947-70E740481C1C}">
                <a14:useLocalDpi xmlns:a14="http://schemas.microsoft.com/office/drawing/2010/main" val="0"/>
              </a:ext>
            </a:extLst>
          </a:blip>
          <a:stretch>
            <a:fillRect/>
          </a:stretch>
        </p:blipFill>
        <p:spPr>
          <a:xfrm>
            <a:off x="8016502" y="1513535"/>
            <a:ext cx="803645" cy="1067740"/>
          </a:xfrm>
          <a:prstGeom prst="rect">
            <a:avLst/>
          </a:prstGeom>
        </p:spPr>
      </p:pic>
      <p:sp>
        <p:nvSpPr>
          <p:cNvPr id="2" name="Title 1"/>
          <p:cNvSpPr>
            <a:spLocks noGrp="1"/>
          </p:cNvSpPr>
          <p:nvPr>
            <p:ph type="ctrTitle"/>
          </p:nvPr>
        </p:nvSpPr>
        <p:spPr bwMode="gray">
          <a:xfrm>
            <a:off x="414000" y="324000"/>
            <a:ext cx="8300342" cy="738664"/>
          </a:xfrm>
        </p:spPr>
        <p:txBody>
          <a:bodyPr>
            <a:normAutofit/>
          </a:bodyPr>
          <a:lstStyle>
            <a:lvl1pPr>
              <a:defRPr sz="4000">
                <a:solidFill>
                  <a:schemeClr val="bg2">
                    <a:lumMod val="50000"/>
                  </a:schemeClr>
                </a:solidFill>
                <a:latin typeface="Palatino Linotype" panose="02040502050505030304" pitchFamily="18" charset="0"/>
              </a:defRPr>
            </a:lvl1pPr>
          </a:lstStyle>
          <a:p>
            <a:r>
              <a:rPr lang="en-US" noProof="0" dirty="0"/>
              <a:t>Click to edit Master title style</a:t>
            </a:r>
            <a:endParaRPr lang="de-DE" dirty="0"/>
          </a:p>
        </p:txBody>
      </p:sp>
    </p:spTree>
    <p:extLst>
      <p:ext uri="{BB962C8B-B14F-4D97-AF65-F5344CB8AC3E}">
        <p14:creationId xmlns:p14="http://schemas.microsoft.com/office/powerpoint/2010/main" val="521980849"/>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ext with picture right 1">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lvl1pPr>
              <a:defRPr/>
            </a:lvl1pPr>
          </a:lstStyle>
          <a:p>
            <a:r>
              <a:rPr lang="en-US" noProof="0"/>
              <a:t>Click to edit Master title style</a:t>
            </a:r>
            <a:endParaRPr lang="de-DE" dirty="0"/>
          </a:p>
        </p:txBody>
      </p:sp>
      <p:sp>
        <p:nvSpPr>
          <p:cNvPr id="5" name="Picture Placeholder 4"/>
          <p:cNvSpPr>
            <a:spLocks noGrp="1"/>
          </p:cNvSpPr>
          <p:nvPr>
            <p:ph type="pic" sz="quarter" idx="10"/>
          </p:nvPr>
        </p:nvSpPr>
        <p:spPr bwMode="gray">
          <a:xfrm>
            <a:off x="5745600" y="1690687"/>
            <a:ext cx="3078000" cy="4391025"/>
          </a:xfrm>
          <a:prstGeom prst="rect">
            <a:avLst/>
          </a:prstGeom>
          <a:solidFill>
            <a:schemeClr val="bg1">
              <a:lumMod val="95000"/>
            </a:schemeClr>
          </a:solidFill>
        </p:spPr>
        <p:txBody>
          <a:bodyPr tIns="1296000" rtlCol="0">
            <a:normAutofit/>
          </a:bodyPr>
          <a:lstStyle>
            <a:lvl1pPr algn="ctr">
              <a:defRPr b="0"/>
            </a:lvl1pPr>
          </a:lstStyle>
          <a:p>
            <a:pPr lvl="0"/>
            <a:r>
              <a:rPr lang="en-US" noProof="0"/>
              <a:t>Click icon to add picture</a:t>
            </a:r>
            <a:endParaRPr lang="de-DE" noProof="0" dirty="0"/>
          </a:p>
        </p:txBody>
      </p:sp>
      <p:sp>
        <p:nvSpPr>
          <p:cNvPr id="7" name="Text Placeholder 6"/>
          <p:cNvSpPr>
            <a:spLocks noGrp="1"/>
          </p:cNvSpPr>
          <p:nvPr>
            <p:ph type="body" sz="quarter" idx="11"/>
          </p:nvPr>
        </p:nvSpPr>
        <p:spPr bwMode="gray">
          <a:xfrm>
            <a:off x="324000" y="1690687"/>
            <a:ext cx="5238000" cy="4391025"/>
          </a:xfrm>
          <a:prstGeom prst="rect">
            <a:avLst/>
          </a:prstGeo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dirty="0"/>
          </a:p>
        </p:txBody>
      </p:sp>
    </p:spTree>
    <p:extLst>
      <p:ext uri="{BB962C8B-B14F-4D97-AF65-F5344CB8AC3E}">
        <p14:creationId xmlns:p14="http://schemas.microsoft.com/office/powerpoint/2010/main" val="33764028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Text with picture: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dirty="0"/>
          </a:p>
        </p:txBody>
      </p:sp>
      <p:sp>
        <p:nvSpPr>
          <p:cNvPr id="4" name="Text Placeholder 3"/>
          <p:cNvSpPr>
            <a:spLocks noGrp="1"/>
          </p:cNvSpPr>
          <p:nvPr>
            <p:ph type="body" sz="quarter" idx="10"/>
          </p:nvPr>
        </p:nvSpPr>
        <p:spPr>
          <a:xfrm>
            <a:off x="324000" y="1690688"/>
            <a:ext cx="4165200" cy="1720800"/>
          </a:xfrm>
          <a:prstGeom prst="rect">
            <a:avLst/>
          </a:prstGeom>
        </p:spPr>
        <p:txBody>
          <a:bodyPr/>
          <a:lstStyle>
            <a:lvl1pPr>
              <a:defRPr/>
            </a:lvl1pPr>
          </a:lstStyle>
          <a:p>
            <a:pPr lvl="0"/>
            <a:r>
              <a:rPr lang="en-US" noProof="0"/>
              <a:t>Click to edit Master text styles</a:t>
            </a:r>
          </a:p>
          <a:p>
            <a:pPr lvl="1"/>
            <a:r>
              <a:rPr lang="en-US" noProof="0"/>
              <a:t>Second level</a:t>
            </a:r>
          </a:p>
        </p:txBody>
      </p:sp>
      <p:sp>
        <p:nvSpPr>
          <p:cNvPr id="13" name="Text Placeholder 3"/>
          <p:cNvSpPr>
            <a:spLocks noGrp="1"/>
          </p:cNvSpPr>
          <p:nvPr>
            <p:ph type="body" sz="quarter" idx="14"/>
          </p:nvPr>
        </p:nvSpPr>
        <p:spPr>
          <a:xfrm>
            <a:off x="4654800" y="1690688"/>
            <a:ext cx="4165200" cy="1720800"/>
          </a:xfrm>
          <a:prstGeom prst="rect">
            <a:avLst/>
          </a:prstGeom>
        </p:spPr>
        <p:txBody>
          <a:bodyPr/>
          <a:lstStyle>
            <a:lvl1pPr>
              <a:defRPr/>
            </a:lvl1pPr>
          </a:lstStyle>
          <a:p>
            <a:pPr lvl="0"/>
            <a:r>
              <a:rPr lang="en-US" noProof="0"/>
              <a:t>Click to edit Master text styles</a:t>
            </a:r>
          </a:p>
          <a:p>
            <a:pPr lvl="1"/>
            <a:r>
              <a:rPr lang="en-US" noProof="0"/>
              <a:t>Second level</a:t>
            </a:r>
          </a:p>
        </p:txBody>
      </p:sp>
      <p:sp>
        <p:nvSpPr>
          <p:cNvPr id="9" name="Picture Placeholder 4"/>
          <p:cNvSpPr>
            <a:spLocks noGrp="1"/>
          </p:cNvSpPr>
          <p:nvPr>
            <p:ph type="pic" sz="quarter" idx="15"/>
          </p:nvPr>
        </p:nvSpPr>
        <p:spPr bwMode="gray">
          <a:xfrm>
            <a:off x="324000" y="3573490"/>
            <a:ext cx="4165200" cy="2508223"/>
          </a:xfrm>
          <a:prstGeom prst="rect">
            <a:avLst/>
          </a:prstGeom>
          <a:solidFill>
            <a:schemeClr val="bg1">
              <a:lumMod val="95000"/>
            </a:schemeClr>
          </a:solidFill>
        </p:spPr>
        <p:txBody>
          <a:bodyPr tIns="504000" rtlCol="0">
            <a:normAutofit/>
          </a:bodyPr>
          <a:lstStyle>
            <a:lvl1pPr algn="ctr">
              <a:defRPr b="0"/>
            </a:lvl1pPr>
          </a:lstStyle>
          <a:p>
            <a:pPr lvl="0"/>
            <a:r>
              <a:rPr lang="en-US" noProof="0"/>
              <a:t>Click icon to add picture</a:t>
            </a:r>
            <a:endParaRPr lang="de-DE" noProof="0" dirty="0"/>
          </a:p>
        </p:txBody>
      </p:sp>
      <p:sp>
        <p:nvSpPr>
          <p:cNvPr id="11" name="Picture Placeholder 4"/>
          <p:cNvSpPr>
            <a:spLocks noGrp="1"/>
          </p:cNvSpPr>
          <p:nvPr>
            <p:ph type="pic" sz="quarter" idx="16"/>
          </p:nvPr>
        </p:nvSpPr>
        <p:spPr bwMode="gray">
          <a:xfrm>
            <a:off x="4654800" y="3573490"/>
            <a:ext cx="4165200" cy="2508223"/>
          </a:xfrm>
          <a:prstGeom prst="rect">
            <a:avLst/>
          </a:prstGeom>
          <a:solidFill>
            <a:schemeClr val="bg1">
              <a:lumMod val="95000"/>
            </a:schemeClr>
          </a:solidFill>
        </p:spPr>
        <p:txBody>
          <a:bodyPr tIns="504000" rtlCol="0">
            <a:normAutofit/>
          </a:bodyPr>
          <a:lstStyle>
            <a:lvl1pPr algn="ctr">
              <a:defRPr b="0"/>
            </a:lvl1pPr>
          </a:lstStyle>
          <a:p>
            <a:pPr lvl="0"/>
            <a:r>
              <a:rPr lang="en-US" noProof="0"/>
              <a:t>Click icon to add picture</a:t>
            </a:r>
            <a:endParaRPr lang="de-DE" noProof="0" dirty="0"/>
          </a:p>
        </p:txBody>
      </p:sp>
    </p:spTree>
    <p:extLst>
      <p:ext uri="{BB962C8B-B14F-4D97-AF65-F5344CB8AC3E}">
        <p14:creationId xmlns:p14="http://schemas.microsoft.com/office/powerpoint/2010/main" val="240006298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dirty="0"/>
          </a:p>
        </p:txBody>
      </p:sp>
      <p:sp>
        <p:nvSpPr>
          <p:cNvPr id="7" name="Content Placeholder 2"/>
          <p:cNvSpPr>
            <a:spLocks noGrp="1"/>
          </p:cNvSpPr>
          <p:nvPr>
            <p:ph idx="1"/>
          </p:nvPr>
        </p:nvSpPr>
        <p:spPr>
          <a:xfrm>
            <a:off x="324000" y="1691998"/>
            <a:ext cx="8496000" cy="4392000"/>
          </a:xfrm>
          <a:prstGeom prst="rect">
            <a:avLst/>
          </a:prstGeom>
        </p:spPr>
        <p:txBody>
          <a:bodyPr tIns="1440000"/>
          <a:lstStyle>
            <a:lvl1pPr algn="ctr">
              <a:defRPr b="0"/>
            </a:lvl1pPr>
          </a:lstStyle>
          <a:p>
            <a:pPr lvl="0"/>
            <a:r>
              <a:rPr lang="en-US"/>
              <a:t>Click to edit Master text styles</a:t>
            </a:r>
          </a:p>
        </p:txBody>
      </p:sp>
    </p:spTree>
    <p:extLst>
      <p:ext uri="{BB962C8B-B14F-4D97-AF65-F5344CB8AC3E}">
        <p14:creationId xmlns:p14="http://schemas.microsoft.com/office/powerpoint/2010/main" val="144160134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scussion Pan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5" name="Text Placeholder 4"/>
          <p:cNvSpPr>
            <a:spLocks noGrp="1"/>
          </p:cNvSpPr>
          <p:nvPr>
            <p:ph type="body" sz="quarter" idx="10"/>
          </p:nvPr>
        </p:nvSpPr>
        <p:spPr>
          <a:xfrm>
            <a:off x="324000" y="1692000"/>
            <a:ext cx="8494713" cy="2816156"/>
          </a:xfrm>
          <a:prstGeom prst="rect">
            <a:avLst/>
          </a:prstGeom>
        </p:spPr>
        <p:txBody>
          <a:bodyPr>
            <a:noAutofit/>
          </a:bodyPr>
          <a:lstStyle>
            <a:lvl1pPr>
              <a:spcBef>
                <a:spcPts val="18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231829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ppendix">
    <p:spTree>
      <p:nvGrpSpPr>
        <p:cNvPr id="1" name=""/>
        <p:cNvGrpSpPr/>
        <p:nvPr/>
      </p:nvGrpSpPr>
      <p:grpSpPr>
        <a:xfrm>
          <a:off x="0" y="0"/>
          <a:ext cx="0" cy="0"/>
          <a:chOff x="0" y="0"/>
          <a:chExt cx="0" cy="0"/>
        </a:xfrm>
      </p:grpSpPr>
      <p:sp>
        <p:nvSpPr>
          <p:cNvPr id="3" name="Title 1"/>
          <p:cNvSpPr>
            <a:spLocks noGrp="1"/>
          </p:cNvSpPr>
          <p:nvPr>
            <p:ph type="title"/>
          </p:nvPr>
        </p:nvSpPr>
        <p:spPr>
          <a:xfrm>
            <a:off x="323850" y="323850"/>
            <a:ext cx="8372475" cy="457200"/>
          </a:xfrm>
        </p:spPr>
        <p:txBody>
          <a:bodyPr/>
          <a:lstStyle/>
          <a:p>
            <a:r>
              <a:rPr lang="en-US" noProof="0"/>
              <a:t>Click to edit Master title style</a:t>
            </a:r>
            <a:endParaRPr lang="en-US" dirty="0"/>
          </a:p>
        </p:txBody>
      </p:sp>
      <p:sp>
        <p:nvSpPr>
          <p:cNvPr id="4" name="Subtitle 2"/>
          <p:cNvSpPr>
            <a:spLocks noGrp="1"/>
          </p:cNvSpPr>
          <p:nvPr>
            <p:ph type="subTitle" idx="10"/>
          </p:nvPr>
        </p:nvSpPr>
        <p:spPr bwMode="gray">
          <a:xfrm>
            <a:off x="328275" y="874395"/>
            <a:ext cx="8368050" cy="296863"/>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
                <a:schemeClr val="accent1"/>
              </a:buClr>
              <a:buSzPct val="80000"/>
              <a:buFontTx/>
              <a:buNone/>
              <a:tabLst/>
              <a:defRPr sz="1600" b="0">
                <a:solidFill>
                  <a:sysClr val="windowText" lastClr="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Text Placeholder 3"/>
          <p:cNvSpPr>
            <a:spLocks noGrp="1"/>
          </p:cNvSpPr>
          <p:nvPr>
            <p:ph type="body" sz="quarter" idx="11"/>
          </p:nvPr>
        </p:nvSpPr>
        <p:spPr>
          <a:xfrm>
            <a:off x="324000" y="1690687"/>
            <a:ext cx="8494713" cy="4391026"/>
          </a:xfrm>
          <a:prstGeom prst="rect">
            <a:avLst/>
          </a:prstGeo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dirty="0"/>
          </a:p>
        </p:txBody>
      </p:sp>
    </p:spTree>
    <p:extLst>
      <p:ext uri="{BB962C8B-B14F-4D97-AF65-F5344CB8AC3E}">
        <p14:creationId xmlns:p14="http://schemas.microsoft.com/office/powerpoint/2010/main" val="99727098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pic>
        <p:nvPicPr>
          <p:cNvPr id="3" name="Imagen 2" descr="Imagen que contiene texto, pizarrón, mapa&#10;&#10;Descripción generada automáticamente">
            <a:extLst>
              <a:ext uri="{FF2B5EF4-FFF2-40B4-BE49-F238E27FC236}">
                <a16:creationId xmlns:a16="http://schemas.microsoft.com/office/drawing/2014/main" xmlns="" id="{E8670F87-9420-4B31-926E-D2E4CC4F49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08960" y="2913888"/>
            <a:ext cx="2926080" cy="1030224"/>
          </a:xfrm>
          <a:prstGeom prst="rect">
            <a:avLst/>
          </a:prstGeom>
        </p:spPr>
      </p:pic>
    </p:spTree>
    <p:extLst>
      <p:ext uri="{BB962C8B-B14F-4D97-AF65-F5344CB8AC3E}">
        <p14:creationId xmlns:p14="http://schemas.microsoft.com/office/powerpoint/2010/main" val="361137326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Haga clic para modificar el estilo de título del patrón</a:t>
            </a:r>
          </a:p>
        </p:txBody>
      </p:sp>
      <p:sp>
        <p:nvSpPr>
          <p:cNvPr id="3" name="2 Marcador de contenido"/>
          <p:cNvSpPr>
            <a:spLocks noGrp="1"/>
          </p:cNvSpPr>
          <p:nvPr>
            <p:ph idx="1"/>
          </p:nvPr>
        </p:nvSpPr>
        <p:spPr>
          <a:xfrm>
            <a:off x="323850" y="1448594"/>
            <a:ext cx="8496300" cy="3960812"/>
          </a:xfrm>
          <a:prstGeom prst="rect">
            <a:avLst/>
          </a:prstGeo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3 Marcador de fecha"/>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Calibri"/>
              </a:defRPr>
            </a:lvl1pPr>
          </a:lstStyle>
          <a:p>
            <a:pPr>
              <a:defRPr/>
            </a:pPr>
            <a:fld id="{9F35F89C-FB32-4813-913B-4AA7F10FFEAE}" type="datetime1">
              <a:rPr lang="en-US" smtClean="0"/>
              <a:t>3/22/2021</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Calibri"/>
              </a:defRPr>
            </a:lvl1pPr>
          </a:lstStyle>
          <a:p>
            <a:pPr>
              <a:defRPr/>
            </a:pPr>
            <a:r>
              <a:rPr lang="es-ES"/>
              <a:t>Instrumentación y Electrónica Industrial. TIC-240</a:t>
            </a: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Calibri"/>
              </a:defRPr>
            </a:lvl1pPr>
          </a:lstStyle>
          <a:p>
            <a:pPr>
              <a:defRPr/>
            </a:pPr>
            <a:fld id="{86D570F9-3509-4926-9855-A14BCF6B37FF}" type="slidenum">
              <a:rPr lang="es-ES"/>
              <a:pPr>
                <a:defRPr/>
              </a:pPr>
              <a:t>‹Nº›</a:t>
            </a:fld>
            <a:endParaRPr lang="es-ES"/>
          </a:p>
        </p:txBody>
      </p:sp>
    </p:spTree>
    <p:extLst>
      <p:ext uri="{BB962C8B-B14F-4D97-AF65-F5344CB8AC3E}">
        <p14:creationId xmlns:p14="http://schemas.microsoft.com/office/powerpoint/2010/main" val="223296216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AR"/>
          </a:p>
        </p:txBody>
      </p:sp>
      <p:sp>
        <p:nvSpPr>
          <p:cNvPr id="3" name="Content Placeholder 2"/>
          <p:cNvSpPr>
            <a:spLocks noGrp="1"/>
          </p:cNvSpPr>
          <p:nvPr>
            <p:ph idx="1"/>
          </p:nvPr>
        </p:nvSpPr>
        <p:spPr>
          <a:xfrm>
            <a:off x="457200" y="1600201"/>
            <a:ext cx="8229600" cy="4525963"/>
          </a:xfrm>
          <a:prstGeom prst="rect">
            <a:avLst/>
          </a:prstGeom>
        </p:spPr>
        <p:txBody>
          <a:bodyPr lIns="59701" tIns="29851" rIns="59701" bIns="29851"/>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5" name="Slide Number Placeholder 5"/>
          <p:cNvSpPr>
            <a:spLocks noGrp="1"/>
          </p:cNvSpPr>
          <p:nvPr>
            <p:ph type="sldNum" sz="quarter" idx="11"/>
          </p:nvPr>
        </p:nvSpPr>
        <p:spPr>
          <a:xfrm>
            <a:off x="6858000" y="6537960"/>
            <a:ext cx="2133600" cy="365760"/>
          </a:xfrm>
        </p:spPr>
        <p:txBody>
          <a:bodyPr/>
          <a:lstStyle>
            <a:lvl1pPr>
              <a:defRPr/>
            </a:lvl1pPr>
          </a:lstStyle>
          <a:p>
            <a:pPr>
              <a:defRPr/>
            </a:pPr>
            <a:fld id="{36582C84-E740-4837-A838-264228F8B248}" type="slidenum">
              <a:rPr lang="es-AR" altLang="en-US"/>
              <a:pPr>
                <a:defRPr/>
              </a:pPr>
              <a:t>‹Nº›</a:t>
            </a:fld>
            <a:endParaRPr lang="es-AR" altLang="en-US" dirty="0"/>
          </a:p>
        </p:txBody>
      </p:sp>
    </p:spTree>
    <p:extLst>
      <p:ext uri="{BB962C8B-B14F-4D97-AF65-F5344CB8AC3E}">
        <p14:creationId xmlns:p14="http://schemas.microsoft.com/office/powerpoint/2010/main" val="2757134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 two lines with picture">
    <p:bg bwMode="gray">
      <p:bgPr>
        <a:solidFill>
          <a:schemeClr val="accent1"/>
        </a:solidFill>
        <a:effectLst/>
      </p:bgPr>
    </p:bg>
    <p:spTree>
      <p:nvGrpSpPr>
        <p:cNvPr id="1" name=""/>
        <p:cNvGrpSpPr/>
        <p:nvPr/>
      </p:nvGrpSpPr>
      <p:grpSpPr>
        <a:xfrm>
          <a:off x="0" y="0"/>
          <a:ext cx="0" cy="0"/>
          <a:chOff x="0" y="0"/>
          <a:chExt cx="0" cy="0"/>
        </a:xfrm>
      </p:grpSpPr>
      <p:sp>
        <p:nvSpPr>
          <p:cNvPr id="5" name="Rectangle 10"/>
          <p:cNvSpPr>
            <a:spLocks noChangeArrowheads="1"/>
          </p:cNvSpPr>
          <p:nvPr userDrawn="1"/>
        </p:nvSpPr>
        <p:spPr bwMode="gray">
          <a:xfrm>
            <a:off x="323850" y="0"/>
            <a:ext cx="8496300" cy="2143125"/>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noFill/>
          </a:ln>
        </p:spPr>
        <p:txBody>
          <a:bodyPr lIns="90000" tIns="72000" rIns="90000" bIns="72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
                <a:srgbClr val="F0AB00"/>
              </a:buClr>
              <a:buSzPct val="80000"/>
              <a:defRPr/>
            </a:pPr>
            <a:endParaRPr lang="es-ES" altLang="es-ES">
              <a:ea typeface="Arial Unicode MS" pitchFamily="34" charset="-128"/>
            </a:endParaRPr>
          </a:p>
        </p:txBody>
      </p:sp>
      <p:sp>
        <p:nvSpPr>
          <p:cNvPr id="6" name="Rectangle 12"/>
          <p:cNvSpPr>
            <a:spLocks noChangeArrowheads="1"/>
          </p:cNvSpPr>
          <p:nvPr userDrawn="1"/>
        </p:nvSpPr>
        <p:spPr bwMode="gray">
          <a:xfrm>
            <a:off x="323850" y="0"/>
            <a:ext cx="8496300" cy="161925"/>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72000" rIns="90000" bIns="72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
                <a:srgbClr val="F0AB00"/>
              </a:buClr>
              <a:buSzPct val="80000"/>
              <a:defRPr/>
            </a:pPr>
            <a:endParaRPr lang="es-ES" altLang="es-ES" sz="1600">
              <a:ea typeface="Arial Unicode MS" pitchFamily="34" charset="-128"/>
            </a:endParaRPr>
          </a:p>
        </p:txBody>
      </p:sp>
      <p:pic>
        <p:nvPicPr>
          <p:cNvPr id="7" name="Picture 4" descr="http://www.catedraintercultural.org/sites/default/files/Logos/logo_UCO_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25" y="6132513"/>
            <a:ext cx="11525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Imagen que contiene dibujo&#10;&#10;Descripción generada automáticamente">
            <a:extLst>
              <a:ext uri="{FF2B5EF4-FFF2-40B4-BE49-F238E27FC236}">
                <a16:creationId xmlns:a16="http://schemas.microsoft.com/office/drawing/2014/main" xmlns="" id="{42B5BC9B-9EB9-442D-B7A2-35E7905F75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850" y="6087991"/>
            <a:ext cx="1168400" cy="752618"/>
          </a:xfrm>
          <a:prstGeom prst="rect">
            <a:avLst/>
          </a:prstGeom>
        </p:spPr>
      </p:pic>
      <p:pic>
        <p:nvPicPr>
          <p:cNvPr id="8" name="Picture 12" descr="\\dwdf032\cmedia\Templates_Guidelines\eOn\_Presentations\_Templates\Cloud_from_BrandTool\SAP_Cloud_lg_rgb_65.png">
            <a:extLst>
              <a:ext uri="{FF2B5EF4-FFF2-40B4-BE49-F238E27FC236}">
                <a16:creationId xmlns:a16="http://schemas.microsoft.com/office/drawing/2014/main" xmlns="" id="{1AA10165-1D17-41C0-A7A0-B86F1B81298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10413" r="5396" b="20934"/>
          <a:stretch>
            <a:fillRect/>
          </a:stretch>
        </p:blipFill>
        <p:spPr bwMode="auto">
          <a:xfrm>
            <a:off x="3962997" y="168029"/>
            <a:ext cx="4857153" cy="1975096"/>
          </a:xfrm>
          <a:prstGeom prst="rect">
            <a:avLst/>
          </a:prstGeom>
          <a:noFill/>
          <a:ln>
            <a:noFill/>
          </a:ln>
        </p:spPr>
      </p:pic>
      <p:sp>
        <p:nvSpPr>
          <p:cNvPr id="2" name="Title 1"/>
          <p:cNvSpPr>
            <a:spLocks noGrp="1"/>
          </p:cNvSpPr>
          <p:nvPr>
            <p:ph type="ctrTitle"/>
          </p:nvPr>
        </p:nvSpPr>
        <p:spPr bwMode="gray">
          <a:xfrm>
            <a:off x="414000" y="324000"/>
            <a:ext cx="8280000" cy="923330"/>
          </a:xfrm>
        </p:spPr>
        <p:txBody>
          <a:bodyPr>
            <a:normAutofit/>
          </a:bodyPr>
          <a:lstStyle>
            <a:lvl1pPr>
              <a:defRPr sz="3000">
                <a:solidFill>
                  <a:srgbClr val="002060"/>
                </a:solidFill>
                <a:latin typeface="Palatino Linotype" panose="02040502050505030304" pitchFamily="18" charset="0"/>
              </a:defRPr>
            </a:lvl1pPr>
          </a:lstStyle>
          <a:p>
            <a:r>
              <a:rPr lang="en-US" dirty="0"/>
              <a:t>Click to edit Master title style</a:t>
            </a:r>
            <a:endParaRPr lang="de-DE" dirty="0"/>
          </a:p>
        </p:txBody>
      </p:sp>
      <p:sp>
        <p:nvSpPr>
          <p:cNvPr id="3" name="Subtitle 2"/>
          <p:cNvSpPr>
            <a:spLocks noGrp="1"/>
          </p:cNvSpPr>
          <p:nvPr>
            <p:ph type="subTitle" idx="1"/>
          </p:nvPr>
        </p:nvSpPr>
        <p:spPr bwMode="gray">
          <a:xfrm>
            <a:off x="414000" y="1499870"/>
            <a:ext cx="8280000" cy="492443"/>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
                <a:schemeClr val="accent1"/>
              </a:buClr>
              <a:buSzPct val="80000"/>
              <a:buFontTx/>
              <a:buNone/>
              <a:tabLst/>
              <a:defRPr sz="1600" b="0">
                <a:solidFill>
                  <a:srgbClr val="990033"/>
                </a:solidFill>
                <a:latin typeface="Rockwell" panose="02060603020205020403"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95464916"/>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vider Page">
    <p:spTree>
      <p:nvGrpSpPr>
        <p:cNvPr id="1" name=""/>
        <p:cNvGrpSpPr/>
        <p:nvPr/>
      </p:nvGrpSpPr>
      <p:grpSpPr>
        <a:xfrm>
          <a:off x="0" y="0"/>
          <a:ext cx="0" cy="0"/>
          <a:chOff x="0" y="0"/>
          <a:chExt cx="0" cy="0"/>
        </a:xfrm>
      </p:grpSpPr>
      <p:sp>
        <p:nvSpPr>
          <p:cNvPr id="4" name="Rectangle 8"/>
          <p:cNvSpPr>
            <a:spLocks noChangeArrowheads="1"/>
          </p:cNvSpPr>
          <p:nvPr/>
        </p:nvSpPr>
        <p:spPr bwMode="gray">
          <a:xfrm>
            <a:off x="323850" y="0"/>
            <a:ext cx="8496300" cy="2295525"/>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72000" rIns="90000" bIns="72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
                <a:srgbClr val="F0AB00"/>
              </a:buClr>
              <a:buSzPct val="80000"/>
              <a:defRPr/>
            </a:pPr>
            <a:endParaRPr lang="es-ES" altLang="es-ES" sz="1600">
              <a:ea typeface="Arial Unicode MS" pitchFamily="34" charset="-128"/>
            </a:endParaRPr>
          </a:p>
        </p:txBody>
      </p:sp>
      <p:sp>
        <p:nvSpPr>
          <p:cNvPr id="2" name="Title 1"/>
          <p:cNvSpPr>
            <a:spLocks noGrp="1"/>
          </p:cNvSpPr>
          <p:nvPr>
            <p:ph type="ctrTitle"/>
          </p:nvPr>
        </p:nvSpPr>
        <p:spPr bwMode="gray">
          <a:xfrm>
            <a:off x="457177" y="1395185"/>
            <a:ext cx="8204686" cy="716248"/>
          </a:xfrm>
        </p:spPr>
        <p:txBody>
          <a:bodyPr>
            <a:noAutofit/>
          </a:bodyPr>
          <a:lstStyle>
            <a:lvl1pPr>
              <a:defRPr sz="4400">
                <a:solidFill>
                  <a:schemeClr val="accent1">
                    <a:lumMod val="20000"/>
                    <a:lumOff val="80000"/>
                  </a:schemeClr>
                </a:solidFill>
                <a:latin typeface="Palatino Linotype" panose="02040502050505030304" pitchFamily="18" charset="0"/>
              </a:defRPr>
            </a:lvl1pPr>
          </a:lstStyle>
          <a:p>
            <a:r>
              <a:rPr lang="en-US" dirty="0"/>
              <a:t>Click to edit Master title style</a:t>
            </a:r>
            <a:endParaRPr lang="de-DE" dirty="0"/>
          </a:p>
        </p:txBody>
      </p:sp>
      <p:sp>
        <p:nvSpPr>
          <p:cNvPr id="93" name="Text Placeholder 92"/>
          <p:cNvSpPr>
            <a:spLocks noGrp="1"/>
          </p:cNvSpPr>
          <p:nvPr>
            <p:ph type="body" sz="quarter" idx="10" hasCustomPrompt="1"/>
          </p:nvPr>
        </p:nvSpPr>
        <p:spPr>
          <a:xfrm>
            <a:off x="323850" y="2295525"/>
            <a:ext cx="8496300" cy="2592359"/>
          </a:xfrm>
          <a:prstGeom prst="rect">
            <a:avLst/>
          </a:prstGeom>
        </p:spPr>
        <p:txBody>
          <a:bodyPr/>
          <a:lstStyle>
            <a:lvl1pPr>
              <a:spcBef>
                <a:spcPts val="1200"/>
              </a:spcBef>
              <a:buClr>
                <a:srgbClr val="FFC000"/>
              </a:buClr>
              <a:defRPr sz="1800" b="0">
                <a:solidFill>
                  <a:srgbClr val="002060"/>
                </a:solidFill>
                <a:latin typeface="Rockwell" panose="02060603020205020403" pitchFamily="18" charset="0"/>
              </a:defRPr>
            </a:lvl1pPr>
          </a:lstStyle>
          <a:p>
            <a:pPr lvl="0"/>
            <a:r>
              <a:rPr lang="en-US" dirty="0"/>
              <a:t>Click to edit Master text styles</a:t>
            </a:r>
          </a:p>
        </p:txBody>
      </p:sp>
      <p:pic>
        <p:nvPicPr>
          <p:cNvPr id="3" name="Picture 12" descr="\\dwdf032\cmedia\Templates_Guidelines\eOn\_Presentations\_Templates\Cloud_from_BrandTool\SAP_Cloud_lg_rgb_65.png">
            <a:extLst>
              <a:ext uri="{FF2B5EF4-FFF2-40B4-BE49-F238E27FC236}">
                <a16:creationId xmlns:a16="http://schemas.microsoft.com/office/drawing/2014/main" xmlns="" id="{EF16F8B3-1699-484E-B48B-7A32EDC60073}"/>
              </a:ext>
            </a:extLst>
          </p:cNvPr>
          <p:cNvPicPr>
            <a:picLocks noChangeAspect="1" noChangeArrowheads="1"/>
          </p:cNvPicPr>
          <p:nvPr userDrawn="1"/>
        </p:nvPicPr>
        <p:blipFill>
          <a:blip r:embed="rId2">
            <a:alphaModFix amt="40000"/>
            <a:extLst>
              <a:ext uri="{28A0092B-C50C-407E-A947-70E740481C1C}">
                <a14:useLocalDpi xmlns:a14="http://schemas.microsoft.com/office/drawing/2010/main" val="0"/>
              </a:ext>
            </a:extLst>
          </a:blip>
          <a:srcRect t="10413" r="5396" b="20934"/>
          <a:stretch>
            <a:fillRect/>
          </a:stretch>
        </p:blipFill>
        <p:spPr bwMode="auto">
          <a:xfrm>
            <a:off x="3175000" y="0"/>
            <a:ext cx="5645150" cy="2295525"/>
          </a:xfrm>
          <a:prstGeom prst="rect">
            <a:avLst/>
          </a:prstGeom>
          <a:noFill/>
          <a:ln>
            <a:noFill/>
          </a:ln>
        </p:spPr>
      </p:pic>
      <p:pic>
        <p:nvPicPr>
          <p:cNvPr id="5" name="Picture 2" descr="https://www.uco.es/ucopress/images/LogoUco.png">
            <a:extLst>
              <a:ext uri="{FF2B5EF4-FFF2-40B4-BE49-F238E27FC236}">
                <a16:creationId xmlns:a16="http://schemas.microsoft.com/office/drawing/2014/main" xmlns="" id="{80958D85-FAF3-48C8-BB57-FBFF12705D7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3850" y="0"/>
            <a:ext cx="946524" cy="63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1681390"/>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lvl1pPr>
              <a:defRPr/>
            </a:lvl1pPr>
          </a:lstStyle>
          <a:p>
            <a:r>
              <a:rPr lang="en-US" noProof="0"/>
              <a:t>Click to edit Master title style</a:t>
            </a:r>
            <a:endParaRPr lang="de-DE" dirty="0"/>
          </a:p>
        </p:txBody>
      </p:sp>
    </p:spTree>
    <p:extLst>
      <p:ext uri="{BB962C8B-B14F-4D97-AF65-F5344CB8AC3E}">
        <p14:creationId xmlns:p14="http://schemas.microsoft.com/office/powerpoint/2010/main" val="2916439309"/>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904" y="144229"/>
            <a:ext cx="8508021" cy="380850"/>
          </a:xfrm>
        </p:spPr>
        <p:txBody>
          <a:bodyPr/>
          <a:lstStyle>
            <a:lvl1pPr>
              <a:defRPr/>
            </a:lvl1pPr>
          </a:lstStyle>
          <a:p>
            <a:r>
              <a:rPr lang="en-US" dirty="0"/>
              <a:t>Click to edit Master title style</a:t>
            </a:r>
          </a:p>
        </p:txBody>
      </p:sp>
      <p:sp>
        <p:nvSpPr>
          <p:cNvPr id="3" name="Subtitle 2"/>
          <p:cNvSpPr>
            <a:spLocks noGrp="1"/>
          </p:cNvSpPr>
          <p:nvPr>
            <p:ph type="subTitle" idx="1"/>
          </p:nvPr>
        </p:nvSpPr>
        <p:spPr bwMode="gray">
          <a:xfrm>
            <a:off x="304904" y="525079"/>
            <a:ext cx="8491875" cy="236921"/>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
                <a:schemeClr val="accent1"/>
              </a:buClr>
              <a:buSzPct val="80000"/>
              <a:buFontTx/>
              <a:buNone/>
              <a:tabLst/>
              <a:defRPr sz="1600" b="0">
                <a:solidFill>
                  <a:srgbClr val="C00000"/>
                </a:solidFill>
                <a:latin typeface="Rockwell" panose="02060603020205020403"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421345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age with picture">
    <p:spTree>
      <p:nvGrpSpPr>
        <p:cNvPr id="1" name=""/>
        <p:cNvGrpSpPr/>
        <p:nvPr/>
      </p:nvGrpSpPr>
      <p:grpSpPr>
        <a:xfrm>
          <a:off x="0" y="0"/>
          <a:ext cx="0" cy="0"/>
          <a:chOff x="0" y="0"/>
          <a:chExt cx="0" cy="0"/>
        </a:xfrm>
      </p:grpSpPr>
      <p:pic>
        <p:nvPicPr>
          <p:cNvPr id="9" name="Imagen 8" descr="Imagen que contiene texto, pizarrón, mapa&#10;&#10;Descripción generada automáticamente">
            <a:extLst>
              <a:ext uri="{FF2B5EF4-FFF2-40B4-BE49-F238E27FC236}">
                <a16:creationId xmlns:a16="http://schemas.microsoft.com/office/drawing/2014/main" xmlns="" id="{7D82CD16-FC8B-4C34-8845-C809B0B12C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93920" y="161925"/>
            <a:ext cx="2926080" cy="1030224"/>
          </a:xfrm>
          <a:prstGeom prst="rect">
            <a:avLst/>
          </a:prstGeom>
        </p:spPr>
      </p:pic>
      <p:pic>
        <p:nvPicPr>
          <p:cNvPr id="11" name="Imagen 10" descr="Imagen que contiene texto, pizarrón, mapa&#10;&#10;Descripción generada automáticamente">
            <a:extLst>
              <a:ext uri="{FF2B5EF4-FFF2-40B4-BE49-F238E27FC236}">
                <a16:creationId xmlns:a16="http://schemas.microsoft.com/office/drawing/2014/main" xmlns="" id="{1F566350-2FA2-4E0A-85D2-73CB059710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7690" y="161925"/>
            <a:ext cx="2926080" cy="1030224"/>
          </a:xfrm>
          <a:prstGeom prst="rect">
            <a:avLst/>
          </a:prstGeom>
        </p:spPr>
      </p:pic>
      <p:pic>
        <p:nvPicPr>
          <p:cNvPr id="13" name="Imagen 12" descr="Imagen que contiene texto, pizarrón, mapa&#10;&#10;Descripción generada automáticamente">
            <a:extLst>
              <a:ext uri="{FF2B5EF4-FFF2-40B4-BE49-F238E27FC236}">
                <a16:creationId xmlns:a16="http://schemas.microsoft.com/office/drawing/2014/main" xmlns="" id="{225F42A1-4B3D-4CFC-8164-82E366091B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850" y="161925"/>
            <a:ext cx="2926080" cy="1030224"/>
          </a:xfrm>
          <a:prstGeom prst="rect">
            <a:avLst/>
          </a:prstGeom>
        </p:spPr>
      </p:pic>
      <p:sp>
        <p:nvSpPr>
          <p:cNvPr id="5" name="Rectangle 8"/>
          <p:cNvSpPr>
            <a:spLocks noChangeArrowheads="1"/>
          </p:cNvSpPr>
          <p:nvPr/>
        </p:nvSpPr>
        <p:spPr bwMode="gray">
          <a:xfrm>
            <a:off x="323850" y="0"/>
            <a:ext cx="8496300" cy="161925"/>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72000" rIns="90000" bIns="72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
                <a:srgbClr val="F0AB00"/>
              </a:buClr>
              <a:buSzPct val="80000"/>
              <a:defRPr/>
            </a:pPr>
            <a:endParaRPr lang="es-ES" altLang="es-ES" sz="1600">
              <a:ea typeface="Arial Unicode MS" pitchFamily="34" charset="-128"/>
            </a:endParaRPr>
          </a:p>
        </p:txBody>
      </p:sp>
      <p:pic>
        <p:nvPicPr>
          <p:cNvPr id="6" name="Picture 6" descr="http://www.uco.es/users/hi2prmog/images/uco.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3850" y="6172200"/>
            <a:ext cx="1176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p:cNvSpPr>
          <p:nvPr>
            <p:ph type="pic" sz="quarter" idx="11" hasCustomPrompt="1"/>
          </p:nvPr>
        </p:nvSpPr>
        <p:spPr>
          <a:xfrm>
            <a:off x="324000" y="1192149"/>
            <a:ext cx="8496000" cy="1104650"/>
          </a:xfrm>
          <a:prstGeom prst="rect">
            <a:avLst/>
          </a:prstGeom>
          <a:solidFill>
            <a:srgbClr val="F6F6F6"/>
          </a:solidFill>
        </p:spPr>
        <p:txBody>
          <a:bodyPr tIns="504000" rtlCol="0">
            <a:normAutofit/>
          </a:bodyPr>
          <a:lstStyle>
            <a:lvl1pPr algn="l">
              <a:defRPr b="0"/>
            </a:lvl1pPr>
          </a:lstStyle>
          <a:p>
            <a:pPr lvl="0"/>
            <a:r>
              <a:rPr lang="en-US" noProof="0" dirty="0"/>
              <a:t>lick icon to add picture</a:t>
            </a:r>
          </a:p>
        </p:txBody>
      </p:sp>
      <p:sp>
        <p:nvSpPr>
          <p:cNvPr id="2" name="Title 1"/>
          <p:cNvSpPr>
            <a:spLocks noGrp="1"/>
          </p:cNvSpPr>
          <p:nvPr>
            <p:ph type="ctrTitle"/>
          </p:nvPr>
        </p:nvSpPr>
        <p:spPr bwMode="gray">
          <a:xfrm>
            <a:off x="324000" y="2444400"/>
            <a:ext cx="8496000" cy="738664"/>
          </a:xfrm>
        </p:spPr>
        <p:txBody>
          <a:bodyPr>
            <a:noAutofit/>
          </a:bodyPr>
          <a:lstStyle>
            <a:lvl1pPr>
              <a:defRPr sz="4400">
                <a:solidFill>
                  <a:srgbClr val="002060"/>
                </a:solidFill>
                <a:latin typeface="Palatino Linotype" panose="02040502050505030304" pitchFamily="18" charset="0"/>
              </a:defRPr>
            </a:lvl1pPr>
          </a:lstStyle>
          <a:p>
            <a:r>
              <a:rPr lang="en-US" dirty="0"/>
              <a:t>Click to edit Master title style</a:t>
            </a:r>
            <a:endParaRPr lang="de-DE" dirty="0"/>
          </a:p>
        </p:txBody>
      </p:sp>
      <p:sp>
        <p:nvSpPr>
          <p:cNvPr id="7" name="Text Placeholder 92">
            <a:extLst>
              <a:ext uri="{FF2B5EF4-FFF2-40B4-BE49-F238E27FC236}">
                <a16:creationId xmlns:a16="http://schemas.microsoft.com/office/drawing/2014/main" xmlns="" id="{96B16ED9-041A-4FE5-9D37-833836E8AF49}"/>
              </a:ext>
            </a:extLst>
          </p:cNvPr>
          <p:cNvSpPr>
            <a:spLocks noGrp="1"/>
          </p:cNvSpPr>
          <p:nvPr>
            <p:ph type="body" sz="quarter" idx="10"/>
          </p:nvPr>
        </p:nvSpPr>
        <p:spPr>
          <a:xfrm>
            <a:off x="328613" y="3506400"/>
            <a:ext cx="8496300" cy="620713"/>
          </a:xfrm>
          <a:prstGeom prst="rect">
            <a:avLst/>
          </a:prstGeom>
        </p:spPr>
        <p:txBody>
          <a:bodyPr/>
          <a:lstStyle>
            <a:lvl1pPr>
              <a:spcBef>
                <a:spcPts val="1200"/>
              </a:spcBef>
              <a:buClr>
                <a:srgbClr val="002060"/>
              </a:buClr>
              <a:defRPr sz="1600" b="0">
                <a:solidFill>
                  <a:srgbClr val="C00000"/>
                </a:solidFill>
                <a:latin typeface="Rockwell" panose="02060603020205020403" pitchFamily="18" charset="0"/>
              </a:defRPr>
            </a:lvl1pPr>
          </a:lstStyle>
          <a:p>
            <a:pPr lvl="0"/>
            <a:r>
              <a:rPr lang="en-US" dirty="0"/>
              <a:t>Click to edit Master text styles</a:t>
            </a:r>
          </a:p>
        </p:txBody>
      </p:sp>
      <p:pic>
        <p:nvPicPr>
          <p:cNvPr id="4" name="Imagen 3" descr="Imagen que contiene dibujo, firmar, señal&#10;&#10;Descripción generada automáticamente">
            <a:extLst>
              <a:ext uri="{FF2B5EF4-FFF2-40B4-BE49-F238E27FC236}">
                <a16:creationId xmlns:a16="http://schemas.microsoft.com/office/drawing/2014/main" xmlns="" id="{46807215-A245-4673-99C7-A2C7FC200A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7715" y="5971982"/>
            <a:ext cx="1768588" cy="886018"/>
          </a:xfrm>
          <a:prstGeom prst="rect">
            <a:avLst/>
          </a:prstGeom>
        </p:spPr>
      </p:pic>
    </p:spTree>
    <p:extLst>
      <p:ext uri="{BB962C8B-B14F-4D97-AF65-F5344CB8AC3E}">
        <p14:creationId xmlns:p14="http://schemas.microsoft.com/office/powerpoint/2010/main" val="572309828"/>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Contact / Thank You">
    <p:spTree>
      <p:nvGrpSpPr>
        <p:cNvPr id="1" name=""/>
        <p:cNvGrpSpPr/>
        <p:nvPr/>
      </p:nvGrpSpPr>
      <p:grpSpPr>
        <a:xfrm>
          <a:off x="0" y="0"/>
          <a:ext cx="0" cy="0"/>
          <a:chOff x="0" y="0"/>
          <a:chExt cx="0" cy="0"/>
        </a:xfrm>
      </p:grpSpPr>
      <p:sp>
        <p:nvSpPr>
          <p:cNvPr id="4" name="Rectangle 8"/>
          <p:cNvSpPr>
            <a:spLocks noChangeArrowheads="1"/>
          </p:cNvSpPr>
          <p:nvPr/>
        </p:nvSpPr>
        <p:spPr bwMode="gray">
          <a:xfrm>
            <a:off x="323850" y="0"/>
            <a:ext cx="8496300" cy="161925"/>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72000" rIns="90000" bIns="72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
                <a:srgbClr val="F0AB00"/>
              </a:buClr>
              <a:buSzPct val="80000"/>
              <a:defRPr/>
            </a:pPr>
            <a:endParaRPr lang="es-ES" altLang="es-ES" sz="1600">
              <a:ea typeface="Arial Unicode MS" pitchFamily="34" charset="-128"/>
            </a:endParaRPr>
          </a:p>
        </p:txBody>
      </p:sp>
      <p:sp>
        <p:nvSpPr>
          <p:cNvPr id="2" name="Title 1"/>
          <p:cNvSpPr>
            <a:spLocks noGrp="1"/>
          </p:cNvSpPr>
          <p:nvPr>
            <p:ph type="ctrTitle"/>
          </p:nvPr>
        </p:nvSpPr>
        <p:spPr bwMode="gray">
          <a:xfrm>
            <a:off x="324000" y="2444400"/>
            <a:ext cx="8496000" cy="738664"/>
          </a:xfrm>
        </p:spPr>
        <p:txBody>
          <a:bodyPr>
            <a:noAutofit/>
          </a:bodyPr>
          <a:lstStyle>
            <a:lvl1pPr>
              <a:defRPr sz="4400">
                <a:solidFill>
                  <a:srgbClr val="002060"/>
                </a:solidFill>
                <a:latin typeface="Palatino Linotype" panose="02040502050505030304" pitchFamily="18" charset="0"/>
              </a:defRPr>
            </a:lvl1pPr>
          </a:lstStyle>
          <a:p>
            <a:r>
              <a:rPr lang="en-US" dirty="0"/>
              <a:t>Click to edit Master title style</a:t>
            </a:r>
            <a:endParaRPr lang="de-DE" dirty="0"/>
          </a:p>
        </p:txBody>
      </p:sp>
      <p:sp>
        <p:nvSpPr>
          <p:cNvPr id="93" name="Text Placeholder 92"/>
          <p:cNvSpPr>
            <a:spLocks noGrp="1"/>
          </p:cNvSpPr>
          <p:nvPr>
            <p:ph type="body" sz="quarter" idx="10"/>
          </p:nvPr>
        </p:nvSpPr>
        <p:spPr>
          <a:xfrm>
            <a:off x="324000" y="4604385"/>
            <a:ext cx="8496300" cy="1477328"/>
          </a:xfrm>
          <a:prstGeom prst="rect">
            <a:avLst/>
          </a:prstGeom>
        </p:spPr>
        <p:txBody>
          <a:bodyPr anchor="b">
            <a:noAutofit/>
          </a:bodyPr>
          <a:lstStyle>
            <a:lvl1pPr>
              <a:spcBef>
                <a:spcPts val="0"/>
              </a:spcBef>
              <a:defRPr sz="1600"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Imagen 2" descr="Imagen que contiene dibujo, firmar, señal&#10;&#10;Descripción generada automáticamente">
            <a:extLst>
              <a:ext uri="{FF2B5EF4-FFF2-40B4-BE49-F238E27FC236}">
                <a16:creationId xmlns:a16="http://schemas.microsoft.com/office/drawing/2014/main" xmlns="" id="{EAE30919-312C-4EEE-B80D-55719EDB89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850" y="205564"/>
            <a:ext cx="1768588" cy="886018"/>
          </a:xfrm>
          <a:prstGeom prst="rect">
            <a:avLst/>
          </a:prstGeom>
        </p:spPr>
      </p:pic>
    </p:spTree>
    <p:extLst>
      <p:ext uri="{BB962C8B-B14F-4D97-AF65-F5344CB8AC3E}">
        <p14:creationId xmlns:p14="http://schemas.microsoft.com/office/powerpoint/2010/main" val="2125836830"/>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4" name="Text Placeholder 3"/>
          <p:cNvSpPr>
            <a:spLocks noGrp="1"/>
          </p:cNvSpPr>
          <p:nvPr>
            <p:ph type="body" sz="quarter" idx="10"/>
          </p:nvPr>
        </p:nvSpPr>
        <p:spPr>
          <a:xfrm>
            <a:off x="324000" y="1692000"/>
            <a:ext cx="8494713" cy="3831818"/>
          </a:xfrm>
          <a:prstGeom prst="rect">
            <a:avLst/>
          </a:prstGeom>
        </p:spPr>
        <p:txBody>
          <a:bodyPr>
            <a:noAutofit/>
          </a:bodyPr>
          <a:lstStyle>
            <a:lvl1pPr marL="0" marR="0" indent="0" algn="l" defTabSz="914400" rtl="0" eaLnBrk="1" fontAlgn="auto" latinLnBrk="0" hangingPunct="1">
              <a:lnSpc>
                <a:spcPct val="100000"/>
              </a:lnSpc>
              <a:spcBef>
                <a:spcPts val="2400"/>
              </a:spcBef>
              <a:spcAft>
                <a:spcPts val="0"/>
              </a:spcAft>
              <a:buClr>
                <a:schemeClr val="accent1"/>
              </a:buClr>
              <a:buSzPct val="80000"/>
              <a:buFontTx/>
              <a:buNone/>
              <a:tabLst/>
              <a:defRPr b="0"/>
            </a:lvl1pPr>
            <a:lvl2pPr marL="0" marR="0" indent="0" algn="l" defTabSz="914400" rtl="0" eaLnBrk="1" fontAlgn="auto" latinLnBrk="0" hangingPunct="1">
              <a:lnSpc>
                <a:spcPct val="100000"/>
              </a:lnSpc>
              <a:spcBef>
                <a:spcPts val="1200"/>
              </a:spcBef>
              <a:spcAft>
                <a:spcPts val="0"/>
              </a:spcAft>
              <a:buClr>
                <a:schemeClr val="accent1"/>
              </a:buClr>
              <a:buSzPct val="80000"/>
              <a:buFontTx/>
              <a:buNone/>
              <a:tabLst/>
              <a:defRPr/>
            </a:lvl2pPr>
            <a:lvl3pPr marL="0" marR="0" indent="0" algn="l" defTabSz="914400" rtl="0" eaLnBrk="1" fontAlgn="auto" latinLnBrk="0" hangingPunct="1">
              <a:lnSpc>
                <a:spcPct val="100000"/>
              </a:lnSpc>
              <a:spcBef>
                <a:spcPts val="2400"/>
              </a:spcBef>
              <a:spcAft>
                <a:spcPts val="0"/>
              </a:spcAft>
              <a:buClr>
                <a:schemeClr val="accent1"/>
              </a:buClr>
              <a:buSzPct val="80000"/>
              <a:buFontTx/>
              <a:buNone/>
              <a:tabLst/>
              <a:defRPr/>
            </a:lvl3pPr>
            <a:lvl4pPr marL="270000" indent="-180000">
              <a:spcBef>
                <a:spcPts val="600"/>
              </a:spcBef>
              <a:buClr>
                <a:schemeClr val="accent1"/>
              </a:buClr>
              <a:buFont typeface="Wingdings" pitchFamily="2" charset="2"/>
              <a:buChar char=""/>
              <a:defRPr sz="18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80912279"/>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en-US" dirty="0"/>
          </a:p>
        </p:txBody>
      </p:sp>
      <p:sp>
        <p:nvSpPr>
          <p:cNvPr id="4" name="Text Placeholder 3"/>
          <p:cNvSpPr>
            <a:spLocks noGrp="1"/>
          </p:cNvSpPr>
          <p:nvPr>
            <p:ph type="body" sz="quarter" idx="10"/>
          </p:nvPr>
        </p:nvSpPr>
        <p:spPr>
          <a:xfrm>
            <a:off x="324000" y="1690687"/>
            <a:ext cx="8494713" cy="4391026"/>
          </a:xfrm>
          <a:prstGeom prst="rect">
            <a:avLst/>
          </a:prstGeom>
        </p:spPr>
        <p:txBody>
          <a:bodyPr/>
          <a:lstStyle>
            <a:lvl1pPr>
              <a:defRPr/>
            </a:lvl1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US" dirty="0"/>
          </a:p>
        </p:txBody>
      </p:sp>
    </p:spTree>
    <p:extLst>
      <p:ext uri="{BB962C8B-B14F-4D97-AF65-F5344CB8AC3E}">
        <p14:creationId xmlns:p14="http://schemas.microsoft.com/office/powerpoint/2010/main" val="364694992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pic>
        <p:nvPicPr>
          <p:cNvPr id="3" name="Imagen 1" descr="Recorte de pantalla">
            <a:extLst>
              <a:ext uri="{FF2B5EF4-FFF2-40B4-BE49-F238E27FC236}">
                <a16:creationId xmlns:a16="http://schemas.microsoft.com/office/drawing/2014/main" xmlns="" id="{6D02F7E5-0121-4CC6-A229-DFFE296F9119}"/>
              </a:ext>
            </a:extLst>
          </p:cNvPr>
          <p:cNvPicPr>
            <a:picLocks noChangeAspect="1"/>
          </p:cNvPicPr>
          <p:nvPr userDrawn="1"/>
        </p:nvPicPr>
        <p:blipFill>
          <a:blip r:embed="rId18">
            <a:alphaModFix amt="35000"/>
            <a:extLst>
              <a:ext uri="{28A0092B-C50C-407E-A947-70E740481C1C}">
                <a14:useLocalDpi xmlns:a14="http://schemas.microsoft.com/office/drawing/2010/main" val="0"/>
              </a:ext>
            </a:extLst>
          </a:blip>
          <a:srcRect/>
          <a:stretch>
            <a:fillRect/>
          </a:stretch>
        </p:blipFill>
        <p:spPr bwMode="auto">
          <a:xfrm>
            <a:off x="323850" y="169317"/>
            <a:ext cx="8496300" cy="65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94"/>
          <p:cNvSpPr>
            <a:spLocks noChangeArrowheads="1"/>
          </p:cNvSpPr>
          <p:nvPr/>
        </p:nvSpPr>
        <p:spPr bwMode="gray">
          <a:xfrm>
            <a:off x="323850" y="6535738"/>
            <a:ext cx="8496300" cy="323850"/>
          </a:xfrm>
          <a:prstGeom prst="rect">
            <a:avLst/>
          </a:prstGeom>
          <a:solidFill>
            <a:srgbClr val="002060"/>
          </a:solidFill>
          <a:ln>
            <a:noFill/>
          </a:ln>
        </p:spPr>
        <p:txBody>
          <a:bodyPr lIns="90000" tIns="72000" rIns="90000" bIns="72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
                <a:srgbClr val="F0AB00"/>
              </a:buClr>
              <a:buSzPct val="80000"/>
              <a:defRPr/>
            </a:pPr>
            <a:endParaRPr lang="es-ES" altLang="es-ES" sz="1000" b="1">
              <a:solidFill>
                <a:schemeClr val="accent5">
                  <a:lumMod val="60000"/>
                  <a:lumOff val="40000"/>
                </a:schemeClr>
              </a:solidFill>
              <a:latin typeface="Arial Nova" panose="020B0504020202020204" pitchFamily="34" charset="0"/>
              <a:ea typeface="Arial Unicode MS" pitchFamily="34" charset="-128"/>
              <a:cs typeface="Calibri" panose="020F0502020204030204" pitchFamily="34" charset="0"/>
            </a:endParaRPr>
          </a:p>
        </p:txBody>
      </p:sp>
      <p:sp>
        <p:nvSpPr>
          <p:cNvPr id="1026" name="Title Placeholder 1"/>
          <p:cNvSpPr>
            <a:spLocks noGrp="1"/>
          </p:cNvSpPr>
          <p:nvPr>
            <p:ph type="title"/>
          </p:nvPr>
        </p:nvSpPr>
        <p:spPr bwMode="gray">
          <a:xfrm>
            <a:off x="323850" y="165100"/>
            <a:ext cx="849630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s-ES" dirty="0"/>
              <a:t>Insert page title</a:t>
            </a:r>
          </a:p>
        </p:txBody>
      </p:sp>
      <p:sp>
        <p:nvSpPr>
          <p:cNvPr id="1028" name="Rectangle 32"/>
          <p:cNvSpPr>
            <a:spLocks noChangeArrowheads="1"/>
          </p:cNvSpPr>
          <p:nvPr/>
        </p:nvSpPr>
        <p:spPr bwMode="gray">
          <a:xfrm>
            <a:off x="323850" y="0"/>
            <a:ext cx="8496300" cy="161925"/>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72000" rIns="90000" bIns="72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
                <a:srgbClr val="F0AB00"/>
              </a:buClr>
              <a:buSzPct val="80000"/>
              <a:defRPr/>
            </a:pPr>
            <a:endParaRPr lang="es-ES" altLang="es-ES" sz="1600">
              <a:ea typeface="Arial Unicode MS" pitchFamily="34" charset="-128"/>
            </a:endParaRPr>
          </a:p>
        </p:txBody>
      </p:sp>
      <p:cxnSp>
        <p:nvCxnSpPr>
          <p:cNvPr id="8" name="Straight Connector 7"/>
          <p:cNvCxnSpPr/>
          <p:nvPr/>
        </p:nvCxnSpPr>
        <p:spPr>
          <a:xfrm>
            <a:off x="323850" y="766763"/>
            <a:ext cx="8496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p:cNvSpPr>
            <a:spLocks noGrp="1"/>
          </p:cNvSpPr>
          <p:nvPr>
            <p:ph type="body" idx="1"/>
          </p:nvPr>
        </p:nvSpPr>
        <p:spPr bwMode="auto">
          <a:xfrm>
            <a:off x="323850" y="815479"/>
            <a:ext cx="8496300" cy="572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ES" dirty="0"/>
              <a:t>Click to edit Master text styles</a:t>
            </a:r>
          </a:p>
          <a:p>
            <a:pPr lvl="0"/>
            <a:r>
              <a:rPr lang="en-US" altLang="es-ES" dirty="0"/>
              <a:t>Second level</a:t>
            </a:r>
          </a:p>
          <a:p>
            <a:pPr lvl="2"/>
            <a:r>
              <a:rPr lang="en-US" altLang="es-ES" dirty="0"/>
              <a:t>Third level</a:t>
            </a:r>
          </a:p>
          <a:p>
            <a:pPr lvl="3"/>
            <a:r>
              <a:rPr lang="en-US" altLang="es-ES" dirty="0"/>
              <a:t>Fourth level</a:t>
            </a:r>
          </a:p>
          <a:p>
            <a:pPr lvl="4"/>
            <a:r>
              <a:rPr lang="en-US" altLang="es-ES" dirty="0"/>
              <a:t>Fifth level</a:t>
            </a:r>
          </a:p>
        </p:txBody>
      </p:sp>
      <p:sp>
        <p:nvSpPr>
          <p:cNvPr id="15" name="Foliennummernplatzhalter 5">
            <a:extLst>
              <a:ext uri="{FF2B5EF4-FFF2-40B4-BE49-F238E27FC236}">
                <a16:creationId xmlns:a16="http://schemas.microsoft.com/office/drawing/2014/main" xmlns="" id="{481F17E1-F643-4817-9370-1D3FA857DB64}"/>
              </a:ext>
            </a:extLst>
          </p:cNvPr>
          <p:cNvSpPr txBox="1">
            <a:spLocks noGrp="1"/>
          </p:cNvSpPr>
          <p:nvPr userDrawn="1"/>
        </p:nvSpPr>
        <p:spPr bwMode="auto">
          <a:xfrm>
            <a:off x="323850" y="6573885"/>
            <a:ext cx="1223962" cy="27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5EA8"/>
                </a:solidFill>
                <a:latin typeface="Arial" charset="0"/>
              </a:defRPr>
            </a:lvl1pPr>
            <a:lvl2pPr marL="742950" indent="-285750" eaLnBrk="0" hangingPunct="0">
              <a:defRPr>
                <a:solidFill>
                  <a:srgbClr val="005EA8"/>
                </a:solidFill>
                <a:latin typeface="Arial" charset="0"/>
              </a:defRPr>
            </a:lvl2pPr>
            <a:lvl3pPr marL="1143000" indent="-228600" eaLnBrk="0" hangingPunct="0">
              <a:defRPr>
                <a:solidFill>
                  <a:srgbClr val="005EA8"/>
                </a:solidFill>
                <a:latin typeface="Arial" charset="0"/>
              </a:defRPr>
            </a:lvl3pPr>
            <a:lvl4pPr marL="1600200" indent="-228600" eaLnBrk="0" hangingPunct="0">
              <a:defRPr>
                <a:solidFill>
                  <a:srgbClr val="005EA8"/>
                </a:solidFill>
                <a:latin typeface="Arial" charset="0"/>
              </a:defRPr>
            </a:lvl4pPr>
            <a:lvl5pPr marL="2057400" indent="-228600" eaLnBrk="0" hangingPunct="0">
              <a:defRPr>
                <a:solidFill>
                  <a:srgbClr val="005EA8"/>
                </a:solidFill>
                <a:latin typeface="Arial" charset="0"/>
              </a:defRPr>
            </a:lvl5pPr>
            <a:lvl6pPr marL="2514600" indent="-228600" eaLnBrk="0" fontAlgn="base" hangingPunct="0">
              <a:spcBef>
                <a:spcPct val="20000"/>
              </a:spcBef>
              <a:spcAft>
                <a:spcPct val="0"/>
              </a:spcAft>
              <a:defRPr>
                <a:solidFill>
                  <a:srgbClr val="005EA8"/>
                </a:solidFill>
                <a:latin typeface="Arial" charset="0"/>
              </a:defRPr>
            </a:lvl6pPr>
            <a:lvl7pPr marL="2971800" indent="-228600" eaLnBrk="0" fontAlgn="base" hangingPunct="0">
              <a:spcBef>
                <a:spcPct val="20000"/>
              </a:spcBef>
              <a:spcAft>
                <a:spcPct val="0"/>
              </a:spcAft>
              <a:defRPr>
                <a:solidFill>
                  <a:srgbClr val="005EA8"/>
                </a:solidFill>
                <a:latin typeface="Arial" charset="0"/>
              </a:defRPr>
            </a:lvl7pPr>
            <a:lvl8pPr marL="3429000" indent="-228600" eaLnBrk="0" fontAlgn="base" hangingPunct="0">
              <a:spcBef>
                <a:spcPct val="20000"/>
              </a:spcBef>
              <a:spcAft>
                <a:spcPct val="0"/>
              </a:spcAft>
              <a:defRPr>
                <a:solidFill>
                  <a:srgbClr val="005EA8"/>
                </a:solidFill>
                <a:latin typeface="Arial" charset="0"/>
              </a:defRPr>
            </a:lvl8pPr>
            <a:lvl9pPr marL="3886200" indent="-228600" eaLnBrk="0" fontAlgn="base" hangingPunct="0">
              <a:spcBef>
                <a:spcPct val="20000"/>
              </a:spcBef>
              <a:spcAft>
                <a:spcPct val="0"/>
              </a:spcAft>
              <a:defRPr>
                <a:solidFill>
                  <a:srgbClr val="005EA8"/>
                </a:solidFill>
                <a:latin typeface="Arial" charset="0"/>
              </a:defRPr>
            </a:lvl9pPr>
          </a:lstStyle>
          <a:p>
            <a:pPr algn="l" eaLnBrk="1" hangingPunct="1">
              <a:spcBef>
                <a:spcPct val="0"/>
              </a:spcBef>
              <a:defRPr/>
            </a:pPr>
            <a:fld id="{64B71C18-41C7-4BDC-B707-3DD4A898B4CB}" type="slidenum">
              <a:rPr lang="es-ES_tradnl" sz="1000" b="0" smtClean="0">
                <a:solidFill>
                  <a:srgbClr val="FFC000"/>
                </a:solidFill>
                <a:latin typeface="Arial Nova" panose="020B0504020202020204" pitchFamily="34" charset="0"/>
              </a:rPr>
              <a:pPr algn="l" eaLnBrk="1" hangingPunct="1">
                <a:spcBef>
                  <a:spcPct val="0"/>
                </a:spcBef>
                <a:defRPr/>
              </a:pPr>
              <a:t>‹Nº›</a:t>
            </a:fld>
            <a:endParaRPr lang="es-ES_tradnl" sz="1000" b="0" dirty="0">
              <a:solidFill>
                <a:srgbClr val="FFC000"/>
              </a:solidFill>
              <a:latin typeface="Arial Nova" panose="020B0504020202020204" pitchFamily="34" charset="0"/>
            </a:endParaRPr>
          </a:p>
        </p:txBody>
      </p:sp>
      <p:sp>
        <p:nvSpPr>
          <p:cNvPr id="16" name="Fußzeilenplatzhalter 4">
            <a:extLst>
              <a:ext uri="{FF2B5EF4-FFF2-40B4-BE49-F238E27FC236}">
                <a16:creationId xmlns:a16="http://schemas.microsoft.com/office/drawing/2014/main" xmlns="" id="{515CD76B-2350-43D1-AD8C-6E7485B6F44C}"/>
              </a:ext>
            </a:extLst>
          </p:cNvPr>
          <p:cNvSpPr txBox="1">
            <a:spLocks noGrp="1"/>
          </p:cNvSpPr>
          <p:nvPr userDrawn="1"/>
        </p:nvSpPr>
        <p:spPr bwMode="auto">
          <a:xfrm>
            <a:off x="1990165" y="6587629"/>
            <a:ext cx="4647151" cy="27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5EA8"/>
                </a:solidFill>
                <a:latin typeface="Arial" charset="0"/>
              </a:defRPr>
            </a:lvl1pPr>
            <a:lvl2pPr marL="742950" indent="-285750" eaLnBrk="0" hangingPunct="0">
              <a:defRPr>
                <a:solidFill>
                  <a:srgbClr val="005EA8"/>
                </a:solidFill>
                <a:latin typeface="Arial" charset="0"/>
              </a:defRPr>
            </a:lvl2pPr>
            <a:lvl3pPr marL="1143000" indent="-228600" eaLnBrk="0" hangingPunct="0">
              <a:defRPr>
                <a:solidFill>
                  <a:srgbClr val="005EA8"/>
                </a:solidFill>
                <a:latin typeface="Arial" charset="0"/>
              </a:defRPr>
            </a:lvl3pPr>
            <a:lvl4pPr marL="1600200" indent="-228600" eaLnBrk="0" hangingPunct="0">
              <a:defRPr>
                <a:solidFill>
                  <a:srgbClr val="005EA8"/>
                </a:solidFill>
                <a:latin typeface="Arial" charset="0"/>
              </a:defRPr>
            </a:lvl4pPr>
            <a:lvl5pPr marL="2057400" indent="-228600" eaLnBrk="0" hangingPunct="0">
              <a:defRPr>
                <a:solidFill>
                  <a:srgbClr val="005EA8"/>
                </a:solidFill>
                <a:latin typeface="Arial" charset="0"/>
              </a:defRPr>
            </a:lvl5pPr>
            <a:lvl6pPr marL="2514600" indent="-228600" eaLnBrk="0" fontAlgn="base" hangingPunct="0">
              <a:spcBef>
                <a:spcPct val="20000"/>
              </a:spcBef>
              <a:spcAft>
                <a:spcPct val="0"/>
              </a:spcAft>
              <a:defRPr>
                <a:solidFill>
                  <a:srgbClr val="005EA8"/>
                </a:solidFill>
                <a:latin typeface="Arial" charset="0"/>
              </a:defRPr>
            </a:lvl6pPr>
            <a:lvl7pPr marL="2971800" indent="-228600" eaLnBrk="0" fontAlgn="base" hangingPunct="0">
              <a:spcBef>
                <a:spcPct val="20000"/>
              </a:spcBef>
              <a:spcAft>
                <a:spcPct val="0"/>
              </a:spcAft>
              <a:defRPr>
                <a:solidFill>
                  <a:srgbClr val="005EA8"/>
                </a:solidFill>
                <a:latin typeface="Arial" charset="0"/>
              </a:defRPr>
            </a:lvl7pPr>
            <a:lvl8pPr marL="3429000" indent="-228600" eaLnBrk="0" fontAlgn="base" hangingPunct="0">
              <a:spcBef>
                <a:spcPct val="20000"/>
              </a:spcBef>
              <a:spcAft>
                <a:spcPct val="0"/>
              </a:spcAft>
              <a:defRPr>
                <a:solidFill>
                  <a:srgbClr val="005EA8"/>
                </a:solidFill>
                <a:latin typeface="Arial" charset="0"/>
              </a:defRPr>
            </a:lvl8pPr>
            <a:lvl9pPr marL="3886200" indent="-228600" eaLnBrk="0" fontAlgn="base" hangingPunct="0">
              <a:spcBef>
                <a:spcPct val="20000"/>
              </a:spcBef>
              <a:spcAft>
                <a:spcPct val="0"/>
              </a:spcAft>
              <a:defRPr>
                <a:solidFill>
                  <a:srgbClr val="005EA8"/>
                </a:solidFill>
                <a:latin typeface="Arial" charset="0"/>
              </a:defRPr>
            </a:lvl9pPr>
          </a:lstStyle>
          <a:p>
            <a:pPr algn="r" eaLnBrk="1" hangingPunct="1">
              <a:spcBef>
                <a:spcPct val="0"/>
              </a:spcBef>
              <a:defRPr/>
            </a:pPr>
            <a:r>
              <a:rPr lang="es-ES_tradnl" sz="1000" b="1" dirty="0">
                <a:solidFill>
                  <a:srgbClr val="FFC000"/>
                </a:solidFill>
                <a:latin typeface="Arial Nova" panose="020B0504020202020204" pitchFamily="34" charset="0"/>
              </a:rPr>
              <a:t>Antonio Moreno-</a:t>
            </a:r>
            <a:r>
              <a:rPr lang="es-ES_tradnl" sz="1000" b="1" dirty="0" err="1">
                <a:solidFill>
                  <a:srgbClr val="FFC000"/>
                </a:solidFill>
                <a:latin typeface="Arial Nova" panose="020B0504020202020204" pitchFamily="34" charset="0"/>
              </a:rPr>
              <a:t>Munoz</a:t>
            </a:r>
            <a:r>
              <a:rPr lang="es-ES_tradnl" sz="1000" b="1" dirty="0">
                <a:solidFill>
                  <a:srgbClr val="FFC000"/>
                </a:solidFill>
                <a:latin typeface="Arial Nova" panose="020B0504020202020204" pitchFamily="34" charset="0"/>
              </a:rPr>
              <a:t>. Área de Electrónica. Universidad de Córdoba.</a:t>
            </a:r>
          </a:p>
        </p:txBody>
      </p:sp>
      <p:sp>
        <p:nvSpPr>
          <p:cNvPr id="17" name="Datumsplatzhalter 3">
            <a:extLst>
              <a:ext uri="{FF2B5EF4-FFF2-40B4-BE49-F238E27FC236}">
                <a16:creationId xmlns:a16="http://schemas.microsoft.com/office/drawing/2014/main" xmlns="" id="{40037AF7-D556-4FED-9416-23F8843F7CAB}"/>
              </a:ext>
            </a:extLst>
          </p:cNvPr>
          <p:cNvSpPr txBox="1">
            <a:spLocks noGrp="1"/>
          </p:cNvSpPr>
          <p:nvPr userDrawn="1"/>
        </p:nvSpPr>
        <p:spPr bwMode="auto">
          <a:xfrm>
            <a:off x="7954963" y="6590259"/>
            <a:ext cx="865187" cy="2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5EA8"/>
                </a:solidFill>
                <a:latin typeface="Arial" charset="0"/>
              </a:defRPr>
            </a:lvl1pPr>
            <a:lvl2pPr marL="742950" indent="-285750" eaLnBrk="0" hangingPunct="0">
              <a:defRPr>
                <a:solidFill>
                  <a:srgbClr val="005EA8"/>
                </a:solidFill>
                <a:latin typeface="Arial" charset="0"/>
              </a:defRPr>
            </a:lvl2pPr>
            <a:lvl3pPr marL="1143000" indent="-228600" eaLnBrk="0" hangingPunct="0">
              <a:defRPr>
                <a:solidFill>
                  <a:srgbClr val="005EA8"/>
                </a:solidFill>
                <a:latin typeface="Arial" charset="0"/>
              </a:defRPr>
            </a:lvl3pPr>
            <a:lvl4pPr marL="1600200" indent="-228600" eaLnBrk="0" hangingPunct="0">
              <a:defRPr>
                <a:solidFill>
                  <a:srgbClr val="005EA8"/>
                </a:solidFill>
                <a:latin typeface="Arial" charset="0"/>
              </a:defRPr>
            </a:lvl4pPr>
            <a:lvl5pPr marL="2057400" indent="-228600" eaLnBrk="0" hangingPunct="0">
              <a:defRPr>
                <a:solidFill>
                  <a:srgbClr val="005EA8"/>
                </a:solidFill>
                <a:latin typeface="Arial" charset="0"/>
              </a:defRPr>
            </a:lvl5pPr>
            <a:lvl6pPr marL="2514600" indent="-228600" eaLnBrk="0" fontAlgn="base" hangingPunct="0">
              <a:spcBef>
                <a:spcPct val="20000"/>
              </a:spcBef>
              <a:spcAft>
                <a:spcPct val="0"/>
              </a:spcAft>
              <a:defRPr>
                <a:solidFill>
                  <a:srgbClr val="005EA8"/>
                </a:solidFill>
                <a:latin typeface="Arial" charset="0"/>
              </a:defRPr>
            </a:lvl6pPr>
            <a:lvl7pPr marL="2971800" indent="-228600" eaLnBrk="0" fontAlgn="base" hangingPunct="0">
              <a:spcBef>
                <a:spcPct val="20000"/>
              </a:spcBef>
              <a:spcAft>
                <a:spcPct val="0"/>
              </a:spcAft>
              <a:defRPr>
                <a:solidFill>
                  <a:srgbClr val="005EA8"/>
                </a:solidFill>
                <a:latin typeface="Arial" charset="0"/>
              </a:defRPr>
            </a:lvl7pPr>
            <a:lvl8pPr marL="3429000" indent="-228600" eaLnBrk="0" fontAlgn="base" hangingPunct="0">
              <a:spcBef>
                <a:spcPct val="20000"/>
              </a:spcBef>
              <a:spcAft>
                <a:spcPct val="0"/>
              </a:spcAft>
              <a:defRPr>
                <a:solidFill>
                  <a:srgbClr val="005EA8"/>
                </a:solidFill>
                <a:latin typeface="Arial" charset="0"/>
              </a:defRPr>
            </a:lvl8pPr>
            <a:lvl9pPr marL="3886200" indent="-228600" eaLnBrk="0" fontAlgn="base" hangingPunct="0">
              <a:spcBef>
                <a:spcPct val="20000"/>
              </a:spcBef>
              <a:spcAft>
                <a:spcPct val="0"/>
              </a:spcAft>
              <a:defRPr>
                <a:solidFill>
                  <a:srgbClr val="005EA8"/>
                </a:solidFill>
                <a:latin typeface="Arial" charset="0"/>
              </a:defRPr>
            </a:lvl9pPr>
          </a:lstStyle>
          <a:p>
            <a:pPr algn="l" eaLnBrk="1" hangingPunct="1">
              <a:spcBef>
                <a:spcPct val="0"/>
              </a:spcBef>
              <a:defRPr/>
            </a:pPr>
            <a:fld id="{D7B83989-2C8E-4971-B591-77E5303EA3E5}" type="datetime1">
              <a:rPr lang="es-ES_tradnl" sz="1000" b="0" smtClean="0">
                <a:solidFill>
                  <a:srgbClr val="FFC000"/>
                </a:solidFill>
                <a:latin typeface="Arial Nova" panose="020B0504020202020204" pitchFamily="34" charset="0"/>
              </a:rPr>
              <a:pPr algn="l" eaLnBrk="1" hangingPunct="1">
                <a:spcBef>
                  <a:spcPct val="0"/>
                </a:spcBef>
                <a:defRPr/>
              </a:pPr>
              <a:t>22/03/2021</a:t>
            </a:fld>
            <a:endParaRPr lang="es-ES_tradnl" sz="1000" b="0" dirty="0">
              <a:solidFill>
                <a:srgbClr val="FFC000"/>
              </a:solidFill>
              <a:latin typeface="Arial Nova" panose="020B0504020202020204" pitchFamily="34" charset="0"/>
            </a:endParaRPr>
          </a:p>
        </p:txBody>
      </p:sp>
    </p:spTree>
  </p:cSld>
  <p:clrMap bg1="lt1" tx1="dk1" bg2="lt2" tx2="dk2" accent1="accent1" accent2="accent2" accent3="accent3" accent4="accent4" accent5="accent5" accent6="accent6" hlink="hlink" folHlink="folHlink"/>
  <p:sldLayoutIdLst>
    <p:sldLayoutId id="2147484696" r:id="rId1"/>
    <p:sldLayoutId id="2147484697" r:id="rId2"/>
    <p:sldLayoutId id="2147484698" r:id="rId3"/>
    <p:sldLayoutId id="2147484683" r:id="rId4"/>
    <p:sldLayoutId id="2147484684" r:id="rId5"/>
    <p:sldLayoutId id="2147484699" r:id="rId6"/>
    <p:sldLayoutId id="2147484700" r:id="rId7"/>
    <p:sldLayoutId id="2147484682" r:id="rId8"/>
    <p:sldLayoutId id="2147484685" r:id="rId9"/>
    <p:sldLayoutId id="2147484687" r:id="rId10"/>
    <p:sldLayoutId id="2147484690" r:id="rId11"/>
    <p:sldLayoutId id="2147484691" r:id="rId12"/>
    <p:sldLayoutId id="2147484692" r:id="rId13"/>
    <p:sldLayoutId id="2147484693" r:id="rId14"/>
    <p:sldLayoutId id="2147484701" r:id="rId15"/>
    <p:sldLayoutId id="2147484703" r:id="rId16"/>
  </p:sldLayoutIdLst>
  <p:transition spd="slow">
    <p:fade/>
  </p:transition>
  <p:hf sldNum="0" hdr="0" ftr="0" dt="0"/>
  <p:txStyles>
    <p:titleStyle>
      <a:lvl1pPr algn="l" rtl="0" eaLnBrk="0" fontAlgn="base" hangingPunct="0">
        <a:spcBef>
          <a:spcPct val="0"/>
        </a:spcBef>
        <a:spcAft>
          <a:spcPct val="0"/>
        </a:spcAft>
        <a:defRPr sz="3200" b="1" kern="1200">
          <a:solidFill>
            <a:srgbClr val="002060"/>
          </a:solidFill>
          <a:latin typeface="Palatino Linotype" panose="02040502050505030304" pitchFamily="18" charset="0"/>
          <a:ea typeface="+mj-ea"/>
          <a:cs typeface="+mj-cs"/>
        </a:defRPr>
      </a:lvl1pPr>
      <a:lvl2pPr algn="l" rtl="0" eaLnBrk="0" fontAlgn="base" hangingPunct="0">
        <a:spcBef>
          <a:spcPct val="0"/>
        </a:spcBef>
        <a:spcAft>
          <a:spcPct val="0"/>
        </a:spcAft>
        <a:defRPr sz="3200" b="1">
          <a:solidFill>
            <a:srgbClr val="002060"/>
          </a:solidFill>
          <a:latin typeface="Rockwell" panose="02060603020205020403" pitchFamily="18" charset="0"/>
        </a:defRPr>
      </a:lvl2pPr>
      <a:lvl3pPr algn="l" rtl="0" eaLnBrk="0" fontAlgn="base" hangingPunct="0">
        <a:spcBef>
          <a:spcPct val="0"/>
        </a:spcBef>
        <a:spcAft>
          <a:spcPct val="0"/>
        </a:spcAft>
        <a:defRPr sz="3200" b="1">
          <a:solidFill>
            <a:srgbClr val="002060"/>
          </a:solidFill>
          <a:latin typeface="Rockwell" panose="02060603020205020403" pitchFamily="18" charset="0"/>
        </a:defRPr>
      </a:lvl3pPr>
      <a:lvl4pPr algn="l" rtl="0" eaLnBrk="0" fontAlgn="base" hangingPunct="0">
        <a:spcBef>
          <a:spcPct val="0"/>
        </a:spcBef>
        <a:spcAft>
          <a:spcPct val="0"/>
        </a:spcAft>
        <a:defRPr sz="3200" b="1">
          <a:solidFill>
            <a:srgbClr val="002060"/>
          </a:solidFill>
          <a:latin typeface="Rockwell" panose="02060603020205020403" pitchFamily="18" charset="0"/>
        </a:defRPr>
      </a:lvl4pPr>
      <a:lvl5pPr algn="l" rtl="0" eaLnBrk="0" fontAlgn="base" hangingPunct="0">
        <a:spcBef>
          <a:spcPct val="0"/>
        </a:spcBef>
        <a:spcAft>
          <a:spcPct val="0"/>
        </a:spcAft>
        <a:defRPr sz="3200" b="1">
          <a:solidFill>
            <a:srgbClr val="002060"/>
          </a:solidFill>
          <a:latin typeface="Rockwell" panose="02060603020205020403" pitchFamily="18" charset="0"/>
        </a:defRPr>
      </a:lvl5pPr>
      <a:lvl6pPr marL="457200" algn="l" rtl="0" fontAlgn="base">
        <a:spcBef>
          <a:spcPct val="0"/>
        </a:spcBef>
        <a:spcAft>
          <a:spcPct val="0"/>
        </a:spcAft>
        <a:defRPr sz="2400" b="1">
          <a:solidFill>
            <a:schemeClr val="accent2"/>
          </a:solidFill>
          <a:latin typeface="Arial" charset="0"/>
        </a:defRPr>
      </a:lvl6pPr>
      <a:lvl7pPr marL="914400" algn="l" rtl="0" fontAlgn="base">
        <a:spcBef>
          <a:spcPct val="0"/>
        </a:spcBef>
        <a:spcAft>
          <a:spcPct val="0"/>
        </a:spcAft>
        <a:defRPr sz="2400" b="1">
          <a:solidFill>
            <a:schemeClr val="accent2"/>
          </a:solidFill>
          <a:latin typeface="Arial" charset="0"/>
        </a:defRPr>
      </a:lvl7pPr>
      <a:lvl8pPr marL="1371600" algn="l" rtl="0" fontAlgn="base">
        <a:spcBef>
          <a:spcPct val="0"/>
        </a:spcBef>
        <a:spcAft>
          <a:spcPct val="0"/>
        </a:spcAft>
        <a:defRPr sz="2400" b="1">
          <a:solidFill>
            <a:schemeClr val="accent2"/>
          </a:solidFill>
          <a:latin typeface="Arial" charset="0"/>
        </a:defRPr>
      </a:lvl8pPr>
      <a:lvl9pPr marL="1828800" algn="l" rtl="0" fontAlgn="base">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ts val="1625"/>
        </a:spcBef>
        <a:spcAft>
          <a:spcPct val="0"/>
        </a:spcAft>
        <a:buClr>
          <a:schemeClr val="accent1"/>
        </a:buClr>
        <a:buSzPct val="80000"/>
        <a:buFont typeface="Wingdings" panose="05000000000000000000" pitchFamily="2" charset="2"/>
        <a:buChar char="§"/>
        <a:defRPr sz="2000" kern="1200">
          <a:solidFill>
            <a:srgbClr val="002060"/>
          </a:solidFill>
          <a:latin typeface="Arial Nova" panose="020B0504020202020204" pitchFamily="34" charset="0"/>
          <a:ea typeface="+mn-ea"/>
          <a:cs typeface="+mn-cs"/>
        </a:defRPr>
      </a:lvl1pPr>
      <a:lvl2pPr marL="800100" indent="-342900" algn="l" rtl="0" eaLnBrk="0" fontAlgn="base" hangingPunct="0">
        <a:spcBef>
          <a:spcPts val="500"/>
        </a:spcBef>
        <a:spcAft>
          <a:spcPct val="0"/>
        </a:spcAft>
        <a:buClr>
          <a:schemeClr val="accent1"/>
        </a:buClr>
        <a:buSzPct val="80000"/>
        <a:buFont typeface="Wingdings" panose="05000000000000000000" pitchFamily="2" charset="2"/>
        <a:buChar char="§"/>
        <a:defRPr sz="2000" kern="1200">
          <a:solidFill>
            <a:srgbClr val="002060"/>
          </a:solidFill>
          <a:latin typeface="Arial Nova" panose="020B0504020202020204" pitchFamily="34" charset="0"/>
          <a:ea typeface="+mn-ea"/>
          <a:cs typeface="+mn-cs"/>
        </a:defRPr>
      </a:lvl2pPr>
      <a:lvl3pPr marL="269875" indent="-180975" algn="l" rtl="0" eaLnBrk="0" fontAlgn="base" hangingPunct="0">
        <a:spcBef>
          <a:spcPts val="425"/>
        </a:spcBef>
        <a:spcAft>
          <a:spcPct val="0"/>
        </a:spcAft>
        <a:buClr>
          <a:schemeClr val="accent1"/>
        </a:buClr>
        <a:buSzPct val="100000"/>
        <a:buFont typeface="Wingdings" panose="05000000000000000000" pitchFamily="2" charset="2"/>
        <a:buChar char=""/>
        <a:defRPr kern="1200">
          <a:solidFill>
            <a:srgbClr val="002060"/>
          </a:solidFill>
          <a:latin typeface="Arial Nova" panose="020B0504020202020204" pitchFamily="34" charset="0"/>
          <a:ea typeface="+mn-ea"/>
          <a:cs typeface="+mn-cs"/>
        </a:defRPr>
      </a:lvl3pPr>
      <a:lvl4pPr marL="447675" indent="-177800" algn="l" rtl="0" eaLnBrk="0" fontAlgn="base" hangingPunct="0">
        <a:spcBef>
          <a:spcPts val="425"/>
        </a:spcBef>
        <a:spcAft>
          <a:spcPct val="0"/>
        </a:spcAft>
        <a:buClr>
          <a:srgbClr val="C00000"/>
        </a:buClr>
        <a:buSzPct val="100000"/>
        <a:buFont typeface="Arial" panose="020B0604020202020204" pitchFamily="34" charset="0"/>
        <a:buChar char="–"/>
        <a:defRPr sz="1600" kern="1200">
          <a:solidFill>
            <a:srgbClr val="002060"/>
          </a:solidFill>
          <a:latin typeface="Arial Nova" panose="020B0504020202020204" pitchFamily="34" charset="0"/>
          <a:ea typeface="+mn-ea"/>
          <a:cs typeface="+mn-cs"/>
        </a:defRPr>
      </a:lvl4pPr>
      <a:lvl5pPr marL="627063" indent="-179388" algn="l" rtl="0" eaLnBrk="0" fontAlgn="base" hangingPunct="0">
        <a:spcBef>
          <a:spcPts val="250"/>
        </a:spcBef>
        <a:spcAft>
          <a:spcPct val="0"/>
        </a:spcAft>
        <a:buClr>
          <a:srgbClr val="C00000"/>
        </a:buClr>
        <a:buSzPct val="100000"/>
        <a:buFont typeface="Wingdings" panose="05000000000000000000" pitchFamily="2" charset="2"/>
        <a:buChar char="§"/>
        <a:defRPr sz="1400" kern="1200">
          <a:solidFill>
            <a:srgbClr val="002060"/>
          </a:solidFill>
          <a:latin typeface="Arial Nova" panose="020B05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7" name="Picture 7"/>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5308" y="6360490"/>
            <a:ext cx="7056686" cy="21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1"/>
            <a:ext cx="9144000" cy="910590"/>
          </a:xfrm>
          <a:prstGeom prst="rect">
            <a:avLst/>
          </a:prstGeom>
          <a:gradFill>
            <a:gsLst>
              <a:gs pos="100000">
                <a:schemeClr val="bg1">
                  <a:lumMod val="95000"/>
                </a:schemeClr>
              </a:gs>
              <a:gs pos="52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9701" tIns="29851" rIns="59701" bIns="29851" anchor="ct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a:defRPr/>
            </a:pPr>
            <a:endParaRPr lang="es-AR" altLang="es-AR" sz="3900" dirty="0">
              <a:solidFill>
                <a:srgbClr val="FFFFFF"/>
              </a:solidFill>
              <a:latin typeface="Helvetica-Light" charset="0"/>
            </a:endParaRPr>
          </a:p>
        </p:txBody>
      </p:sp>
      <p:pic>
        <p:nvPicPr>
          <p:cNvPr id="1028"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87706"/>
            <a:ext cx="9144000" cy="27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6553200"/>
            <a:ext cx="9144000" cy="304800"/>
          </a:xfrm>
          <a:prstGeom prst="rect">
            <a:avLst/>
          </a:prstGeom>
          <a:solidFill>
            <a:srgbClr val="A9C938"/>
          </a:solidFill>
          <a:ln>
            <a:noFill/>
          </a:ln>
        </p:spPr>
        <p:style>
          <a:lnRef idx="2">
            <a:schemeClr val="accent1">
              <a:shade val="50000"/>
            </a:schemeClr>
          </a:lnRef>
          <a:fillRef idx="1">
            <a:schemeClr val="accent1"/>
          </a:fillRef>
          <a:effectRef idx="0">
            <a:schemeClr val="accent1"/>
          </a:effectRef>
          <a:fontRef idx="minor">
            <a:schemeClr val="lt1"/>
          </a:fontRef>
        </p:style>
        <p:txBody>
          <a:bodyPr lIns="59701" tIns="29851" rIns="59701" bIns="29851" anchor="ct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a:defRPr/>
            </a:pPr>
            <a:endParaRPr lang="es-AR" altLang="es-AR" sz="3900" dirty="0">
              <a:solidFill>
                <a:srgbClr val="FFFFFF"/>
              </a:solidFill>
              <a:latin typeface="Helvetica-Light" charset="0"/>
            </a:endParaRPr>
          </a:p>
        </p:txBody>
      </p:sp>
      <p:sp>
        <p:nvSpPr>
          <p:cNvPr id="1030" name="Title Placeholder 1"/>
          <p:cNvSpPr>
            <a:spLocks noGrp="1"/>
          </p:cNvSpPr>
          <p:nvPr>
            <p:ph type="title"/>
          </p:nvPr>
        </p:nvSpPr>
        <p:spPr bwMode="auto">
          <a:xfrm>
            <a:off x="304800" y="219076"/>
            <a:ext cx="8534400" cy="584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9701" tIns="29851" rIns="59701" bIns="29851" numCol="1" anchor="b" anchorCtr="0" compatLnSpc="1">
            <a:prstTxWarp prst="textNoShape">
              <a:avLst/>
            </a:prstTxWarp>
          </a:bodyPr>
          <a:lstStyle/>
          <a:p>
            <a:pPr lvl="0"/>
            <a:r>
              <a:rPr lang="en-US" altLang="en-US"/>
              <a:t>Click to edit Master title style</a:t>
            </a:r>
            <a:endParaRPr lang="es-AR" altLang="en-US"/>
          </a:p>
        </p:txBody>
      </p:sp>
      <p:sp>
        <p:nvSpPr>
          <p:cNvPr id="9" name="Slide Number Placeholder 5"/>
          <p:cNvSpPr>
            <a:spLocks noGrp="1"/>
          </p:cNvSpPr>
          <p:nvPr>
            <p:ph type="sldNum" sz="quarter" idx="4"/>
          </p:nvPr>
        </p:nvSpPr>
        <p:spPr>
          <a:xfrm>
            <a:off x="8001000" y="6574156"/>
            <a:ext cx="976312" cy="283844"/>
          </a:xfrm>
          <a:prstGeom prst="rect">
            <a:avLst/>
          </a:prstGeom>
        </p:spPr>
        <p:txBody>
          <a:bodyPr vert="horz" wrap="square" lIns="59701" tIns="29851" rIns="59701" bIns="29851" numCol="1" anchor="ctr" anchorCtr="0" compatLnSpc="1">
            <a:prstTxWarp prst="textNoShape">
              <a:avLst/>
            </a:prstTxWarp>
          </a:bodyPr>
          <a:lstStyle>
            <a:lvl1pPr algn="r">
              <a:defRPr sz="800" smtClean="0">
                <a:solidFill>
                  <a:schemeClr val="bg1"/>
                </a:solidFill>
                <a:latin typeface="HelveticaNeue" panose="00000400000000000000" pitchFamily="2" charset="0"/>
              </a:defRPr>
            </a:lvl1pPr>
          </a:lstStyle>
          <a:p>
            <a:pPr>
              <a:defRPr/>
            </a:pPr>
            <a:fld id="{9C5D98AB-2C3F-408B-BDCA-846B366E501B}" type="slidenum">
              <a:rPr lang="es-AR" altLang="en-US" smtClean="0"/>
              <a:pPr>
                <a:defRPr/>
              </a:pPr>
              <a:t>‹Nº›</a:t>
            </a:fld>
            <a:endParaRPr lang="es-AR" altLang="en-US" dirty="0"/>
          </a:p>
        </p:txBody>
      </p:sp>
      <p:pic>
        <p:nvPicPr>
          <p:cNvPr id="1033" name="Picture 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1" y="6606540"/>
            <a:ext cx="644525" cy="23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Berkeley_Lab_Logo_Small.jp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90501" y="6547486"/>
            <a:ext cx="339725" cy="31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928" r:id="rId1"/>
  </p:sldLayoutIdLst>
  <p:hf hdr="0" ftr="0" dt="0"/>
  <p:txStyles>
    <p:titleStyle>
      <a:lvl1pPr algn="l" defTabSz="847725" rtl="0" eaLnBrk="0" fontAlgn="base" hangingPunct="0">
        <a:spcBef>
          <a:spcPct val="0"/>
        </a:spcBef>
        <a:spcAft>
          <a:spcPct val="0"/>
        </a:spcAft>
        <a:defRPr sz="2400" kern="1200">
          <a:solidFill>
            <a:srgbClr val="A9C938"/>
          </a:solidFill>
          <a:latin typeface="+mj-lt"/>
          <a:ea typeface="MS PGothic" panose="020B0600070205080204" pitchFamily="34" charset="-128"/>
          <a:cs typeface="MS PGothic" charset="0"/>
        </a:defRPr>
      </a:lvl1pPr>
      <a:lvl2pPr algn="l" defTabSz="847725" rtl="0" eaLnBrk="0" fontAlgn="base" hangingPunct="0">
        <a:spcBef>
          <a:spcPct val="0"/>
        </a:spcBef>
        <a:spcAft>
          <a:spcPct val="0"/>
        </a:spcAft>
        <a:defRPr sz="2400">
          <a:solidFill>
            <a:srgbClr val="A9C938"/>
          </a:solidFill>
          <a:latin typeface="Helvetica 55 Roman"/>
          <a:ea typeface="MS PGothic" panose="020B0600070205080204" pitchFamily="34" charset="-128"/>
          <a:cs typeface="MS PGothic" charset="0"/>
        </a:defRPr>
      </a:lvl2pPr>
      <a:lvl3pPr algn="l" defTabSz="847725" rtl="0" eaLnBrk="0" fontAlgn="base" hangingPunct="0">
        <a:spcBef>
          <a:spcPct val="0"/>
        </a:spcBef>
        <a:spcAft>
          <a:spcPct val="0"/>
        </a:spcAft>
        <a:defRPr sz="2400">
          <a:solidFill>
            <a:srgbClr val="A9C938"/>
          </a:solidFill>
          <a:latin typeface="Helvetica 55 Roman"/>
          <a:ea typeface="MS PGothic" panose="020B0600070205080204" pitchFamily="34" charset="-128"/>
          <a:cs typeface="MS PGothic" charset="0"/>
        </a:defRPr>
      </a:lvl3pPr>
      <a:lvl4pPr algn="l" defTabSz="847725" rtl="0" eaLnBrk="0" fontAlgn="base" hangingPunct="0">
        <a:spcBef>
          <a:spcPct val="0"/>
        </a:spcBef>
        <a:spcAft>
          <a:spcPct val="0"/>
        </a:spcAft>
        <a:defRPr sz="2400">
          <a:solidFill>
            <a:srgbClr val="A9C938"/>
          </a:solidFill>
          <a:latin typeface="Helvetica 55 Roman"/>
          <a:ea typeface="MS PGothic" panose="020B0600070205080204" pitchFamily="34" charset="-128"/>
          <a:cs typeface="MS PGothic" charset="0"/>
        </a:defRPr>
      </a:lvl4pPr>
      <a:lvl5pPr algn="l" defTabSz="847725" rtl="0" eaLnBrk="0" fontAlgn="base" hangingPunct="0">
        <a:spcBef>
          <a:spcPct val="0"/>
        </a:spcBef>
        <a:spcAft>
          <a:spcPct val="0"/>
        </a:spcAft>
        <a:defRPr sz="2400">
          <a:solidFill>
            <a:srgbClr val="A9C938"/>
          </a:solidFill>
          <a:latin typeface="Helvetica 55 Roman"/>
          <a:ea typeface="MS PGothic" panose="020B0600070205080204" pitchFamily="34" charset="-128"/>
          <a:cs typeface="MS PGothic" charset="0"/>
        </a:defRPr>
      </a:lvl5pPr>
      <a:lvl6pPr marL="298506" algn="ctr" defTabSz="848876" rtl="0" fontAlgn="base">
        <a:spcBef>
          <a:spcPct val="0"/>
        </a:spcBef>
        <a:spcAft>
          <a:spcPct val="0"/>
        </a:spcAft>
        <a:defRPr sz="4000">
          <a:solidFill>
            <a:srgbClr val="A9C938"/>
          </a:solidFill>
          <a:latin typeface="Helvetica-Light"/>
        </a:defRPr>
      </a:lvl6pPr>
      <a:lvl7pPr marL="597012" algn="ctr" defTabSz="848876" rtl="0" fontAlgn="base">
        <a:spcBef>
          <a:spcPct val="0"/>
        </a:spcBef>
        <a:spcAft>
          <a:spcPct val="0"/>
        </a:spcAft>
        <a:defRPr sz="4000">
          <a:solidFill>
            <a:srgbClr val="A9C938"/>
          </a:solidFill>
          <a:latin typeface="Helvetica-Light"/>
        </a:defRPr>
      </a:lvl7pPr>
      <a:lvl8pPr marL="895518" algn="ctr" defTabSz="848876" rtl="0" fontAlgn="base">
        <a:spcBef>
          <a:spcPct val="0"/>
        </a:spcBef>
        <a:spcAft>
          <a:spcPct val="0"/>
        </a:spcAft>
        <a:defRPr sz="4000">
          <a:solidFill>
            <a:srgbClr val="A9C938"/>
          </a:solidFill>
          <a:latin typeface="Helvetica-Light"/>
        </a:defRPr>
      </a:lvl8pPr>
      <a:lvl9pPr marL="1194024" algn="ctr" defTabSz="848876" rtl="0" fontAlgn="base">
        <a:spcBef>
          <a:spcPct val="0"/>
        </a:spcBef>
        <a:spcAft>
          <a:spcPct val="0"/>
        </a:spcAft>
        <a:defRPr sz="4000">
          <a:solidFill>
            <a:srgbClr val="A9C938"/>
          </a:solidFill>
          <a:latin typeface="Helvetica-Light"/>
        </a:defRPr>
      </a:lvl9pPr>
    </p:titleStyle>
    <p:bodyStyle>
      <a:lvl1pPr marL="317500" indent="-317500" algn="l" defTabSz="847725" rtl="0" eaLnBrk="0" fontAlgn="base" hangingPunct="0">
        <a:spcBef>
          <a:spcPct val="20000"/>
        </a:spcBef>
        <a:spcAft>
          <a:spcPct val="0"/>
        </a:spcAft>
        <a:buFont typeface="Arial" pitchFamily="34" charset="0"/>
        <a:buChar char="•"/>
        <a:defRPr sz="2900" kern="1200">
          <a:solidFill>
            <a:schemeClr val="tx1"/>
          </a:solidFill>
          <a:latin typeface="+mn-lt"/>
          <a:ea typeface="MS PGothic" panose="020B0600070205080204" pitchFamily="34" charset="-128"/>
          <a:cs typeface="MS PGothic" charset="0"/>
        </a:defRPr>
      </a:lvl1pPr>
      <a:lvl2pPr marL="688975" indent="-263525" algn="l" defTabSz="847725" rtl="0" eaLnBrk="0" fontAlgn="base" hangingPunct="0">
        <a:spcBef>
          <a:spcPct val="20000"/>
        </a:spcBef>
        <a:spcAft>
          <a:spcPct val="0"/>
        </a:spcAft>
        <a:buFont typeface="Arial" pitchFamily="34" charset="0"/>
        <a:buChar char="–"/>
        <a:defRPr sz="2500" kern="1200">
          <a:solidFill>
            <a:schemeClr val="tx1"/>
          </a:solidFill>
          <a:latin typeface="+mn-lt"/>
          <a:ea typeface="MS PGothic" panose="020B0600070205080204" pitchFamily="34" charset="-128"/>
          <a:cs typeface="MS PGothic" charset="0"/>
        </a:defRPr>
      </a:lvl2pPr>
      <a:lvl3pPr marL="1058863" indent="-211138" algn="l" defTabSz="847725" rtl="0" eaLnBrk="0" fontAlgn="base" hangingPunct="0">
        <a:spcBef>
          <a:spcPct val="20000"/>
        </a:spcBef>
        <a:spcAft>
          <a:spcPct val="0"/>
        </a:spcAft>
        <a:buFont typeface="Arial" pitchFamily="34" charset="0"/>
        <a:buChar char="•"/>
        <a:defRPr sz="2200" kern="1200">
          <a:solidFill>
            <a:schemeClr val="tx1"/>
          </a:solidFill>
          <a:latin typeface="+mn-lt"/>
          <a:ea typeface="MS PGothic" panose="020B0600070205080204" pitchFamily="34" charset="-128"/>
          <a:cs typeface="MS PGothic" charset="0"/>
        </a:defRPr>
      </a:lvl3pPr>
      <a:lvl4pPr marL="1484313" indent="-211138" algn="l" defTabSz="847725" rtl="0" eaLnBrk="0" fontAlgn="base" hangingPunct="0">
        <a:spcBef>
          <a:spcPct val="20000"/>
        </a:spcBef>
        <a:spcAft>
          <a:spcPct val="0"/>
        </a:spcAft>
        <a:buFont typeface="Arial" pitchFamily="34" charset="0"/>
        <a:buChar char="–"/>
        <a:defRPr kern="1200">
          <a:solidFill>
            <a:schemeClr val="tx1"/>
          </a:solidFill>
          <a:latin typeface="+mn-lt"/>
          <a:ea typeface="MS PGothic" panose="020B0600070205080204" pitchFamily="34" charset="-128"/>
          <a:cs typeface="MS PGothic" charset="0"/>
        </a:defRPr>
      </a:lvl4pPr>
      <a:lvl5pPr marL="1909763" indent="-211138" algn="l" defTabSz="847725" rtl="0" eaLnBrk="0" fontAlgn="base" hangingPunct="0">
        <a:spcBef>
          <a:spcPct val="20000"/>
        </a:spcBef>
        <a:spcAft>
          <a:spcPct val="0"/>
        </a:spcAft>
        <a:buFont typeface="Arial" pitchFamily="34" charset="0"/>
        <a:buChar char="»"/>
        <a:defRPr kern="1200">
          <a:solidFill>
            <a:schemeClr val="tx1"/>
          </a:solidFill>
          <a:latin typeface="+mn-lt"/>
          <a:ea typeface="MS PGothic" panose="020B0600070205080204" pitchFamily="34" charset="-128"/>
          <a:cs typeface="MS PGothic" charset="0"/>
        </a:defRPr>
      </a:lvl5pPr>
      <a:lvl6pPr marL="2334943" indent="-212268" algn="l" defTabSz="849070"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759478" indent="-212268" algn="l" defTabSz="849070"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184013" indent="-212268" algn="l" defTabSz="849070"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08548" indent="-212268" algn="l" defTabSz="849070"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s-AR"/>
      </a:defPPr>
      <a:lvl1pPr marL="0" algn="l" defTabSz="849070" rtl="0" eaLnBrk="1" latinLnBrk="0" hangingPunct="1">
        <a:defRPr sz="1700" kern="1200">
          <a:solidFill>
            <a:schemeClr val="tx1"/>
          </a:solidFill>
          <a:latin typeface="+mn-lt"/>
          <a:ea typeface="+mn-ea"/>
          <a:cs typeface="+mn-cs"/>
        </a:defRPr>
      </a:lvl1pPr>
      <a:lvl2pPr marL="424535" algn="l" defTabSz="849070" rtl="0" eaLnBrk="1" latinLnBrk="0" hangingPunct="1">
        <a:defRPr sz="1700" kern="1200">
          <a:solidFill>
            <a:schemeClr val="tx1"/>
          </a:solidFill>
          <a:latin typeface="+mn-lt"/>
          <a:ea typeface="+mn-ea"/>
          <a:cs typeface="+mn-cs"/>
        </a:defRPr>
      </a:lvl2pPr>
      <a:lvl3pPr marL="849070" algn="l" defTabSz="849070" rtl="0" eaLnBrk="1" latinLnBrk="0" hangingPunct="1">
        <a:defRPr sz="1700" kern="1200">
          <a:solidFill>
            <a:schemeClr val="tx1"/>
          </a:solidFill>
          <a:latin typeface="+mn-lt"/>
          <a:ea typeface="+mn-ea"/>
          <a:cs typeface="+mn-cs"/>
        </a:defRPr>
      </a:lvl3pPr>
      <a:lvl4pPr marL="1273606" algn="l" defTabSz="849070" rtl="0" eaLnBrk="1" latinLnBrk="0" hangingPunct="1">
        <a:defRPr sz="1700" kern="1200">
          <a:solidFill>
            <a:schemeClr val="tx1"/>
          </a:solidFill>
          <a:latin typeface="+mn-lt"/>
          <a:ea typeface="+mn-ea"/>
          <a:cs typeface="+mn-cs"/>
        </a:defRPr>
      </a:lvl4pPr>
      <a:lvl5pPr marL="1698140" algn="l" defTabSz="849070" rtl="0" eaLnBrk="1" latinLnBrk="0" hangingPunct="1">
        <a:defRPr sz="1700" kern="1200">
          <a:solidFill>
            <a:schemeClr val="tx1"/>
          </a:solidFill>
          <a:latin typeface="+mn-lt"/>
          <a:ea typeface="+mn-ea"/>
          <a:cs typeface="+mn-cs"/>
        </a:defRPr>
      </a:lvl5pPr>
      <a:lvl6pPr marL="2122675" algn="l" defTabSz="849070" rtl="0" eaLnBrk="1" latinLnBrk="0" hangingPunct="1">
        <a:defRPr sz="1700" kern="1200">
          <a:solidFill>
            <a:schemeClr val="tx1"/>
          </a:solidFill>
          <a:latin typeface="+mn-lt"/>
          <a:ea typeface="+mn-ea"/>
          <a:cs typeface="+mn-cs"/>
        </a:defRPr>
      </a:lvl6pPr>
      <a:lvl7pPr marL="2547210" algn="l" defTabSz="849070" rtl="0" eaLnBrk="1" latinLnBrk="0" hangingPunct="1">
        <a:defRPr sz="1700" kern="1200">
          <a:solidFill>
            <a:schemeClr val="tx1"/>
          </a:solidFill>
          <a:latin typeface="+mn-lt"/>
          <a:ea typeface="+mn-ea"/>
          <a:cs typeface="+mn-cs"/>
        </a:defRPr>
      </a:lvl7pPr>
      <a:lvl8pPr marL="2971746" algn="l" defTabSz="849070" rtl="0" eaLnBrk="1" latinLnBrk="0" hangingPunct="1">
        <a:defRPr sz="1700" kern="1200">
          <a:solidFill>
            <a:schemeClr val="tx1"/>
          </a:solidFill>
          <a:latin typeface="+mn-lt"/>
          <a:ea typeface="+mn-ea"/>
          <a:cs typeface="+mn-cs"/>
        </a:defRPr>
      </a:lvl8pPr>
      <a:lvl9pPr marL="3396281" algn="l" defTabSz="849070"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6.jpg"/><Relationship Id="rId11" Type="http://schemas.openxmlformats.org/officeDocument/2006/relationships/image" Target="../media/image41.jpg"/><Relationship Id="rId5" Type="http://schemas.openxmlformats.org/officeDocument/2006/relationships/image" Target="../media/image35.jpg"/><Relationship Id="rId10" Type="http://schemas.openxmlformats.org/officeDocument/2006/relationships/image" Target="../media/image40.jpg"/><Relationship Id="rId4" Type="http://schemas.openxmlformats.org/officeDocument/2006/relationships/image" Target="../media/image34.jpg"/><Relationship Id="rId9"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4.tmp"/><Relationship Id="rId7" Type="http://schemas.openxmlformats.org/officeDocument/2006/relationships/image" Target="../media/image48.tmp"/><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7.tmp"/><Relationship Id="rId5" Type="http://schemas.openxmlformats.org/officeDocument/2006/relationships/image" Target="../media/image46.tmp"/><Relationship Id="rId4" Type="http://schemas.openxmlformats.org/officeDocument/2006/relationships/image" Target="../media/image45.tmp"/></Relationships>
</file>

<file path=ppt/slides/_rels/slide18.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6.gif"/></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1.png"/><Relationship Id="rId7" Type="http://schemas.openxmlformats.org/officeDocument/2006/relationships/diagramColors" Target="../diagrams/colors3.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QuickStyle" Target="../diagrams/quickStyle3.xml"/><Relationship Id="rId11" Type="http://schemas.openxmlformats.org/officeDocument/2006/relationships/image" Target="../media/image54.png"/><Relationship Id="rId5" Type="http://schemas.openxmlformats.org/officeDocument/2006/relationships/diagramLayout" Target="../diagrams/layout3.xml"/><Relationship Id="rId10" Type="http://schemas.openxmlformats.org/officeDocument/2006/relationships/image" Target="../media/image53.png"/><Relationship Id="rId4" Type="http://schemas.openxmlformats.org/officeDocument/2006/relationships/diagramData" Target="../diagrams/data3.xml"/><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oleObject" Target="../embeddings/oleObject2.bin"/><Relationship Id="rId3" Type="http://schemas.openxmlformats.org/officeDocument/2006/relationships/notesSlide" Target="../notesSlides/notesSlide25.xml"/><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63.gif"/><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60.emf"/></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tmp"/><Relationship Id="rId7"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6.jpeg"/><Relationship Id="rId11" Type="http://schemas.openxmlformats.org/officeDocument/2006/relationships/image" Target="../media/image81.emf"/><Relationship Id="rId5" Type="http://schemas.openxmlformats.org/officeDocument/2006/relationships/image" Target="../media/image75.emf"/><Relationship Id="rId10" Type="http://schemas.openxmlformats.org/officeDocument/2006/relationships/image" Target="../media/image80.emf"/><Relationship Id="rId4" Type="http://schemas.openxmlformats.org/officeDocument/2006/relationships/image" Target="../media/image74.emf"/><Relationship Id="rId9" Type="http://schemas.openxmlformats.org/officeDocument/2006/relationships/image" Target="../media/image79.jpe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3.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86.emf"/><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32.xml.rels><?xml version="1.0" encoding="UTF-8" standalone="yes"?>
<Relationships xmlns="http://schemas.openxmlformats.org/package/2006/relationships"><Relationship Id="rId8" Type="http://schemas.openxmlformats.org/officeDocument/2006/relationships/hyperlink" Target="http://grouper.ieee.org/groups/td/pq/data/"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6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tmp"/></Relationships>
</file>

<file path=ppt/slides/_rels/slide5.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4.emf"/></Relationships>
</file>

<file path=ppt/slides/_rels/slide8.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8.xml"/><Relationship Id="rId4"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6.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5"/>
          <p:cNvGrpSpPr>
            <a:grpSpLocks/>
          </p:cNvGrpSpPr>
          <p:nvPr/>
        </p:nvGrpSpPr>
        <p:grpSpPr bwMode="auto">
          <a:xfrm>
            <a:off x="323850" y="1"/>
            <a:ext cx="8496300" cy="1528354"/>
            <a:chOff x="324000" y="-1"/>
            <a:chExt cx="8496000" cy="2143125"/>
          </a:xfrm>
        </p:grpSpPr>
        <p:sp>
          <p:nvSpPr>
            <p:cNvPr id="11269" name="Rectangle 6"/>
            <p:cNvSpPr>
              <a:spLocks noChangeArrowheads="1"/>
            </p:cNvSpPr>
            <p:nvPr/>
          </p:nvSpPr>
          <p:spPr bwMode="gray">
            <a:xfrm>
              <a:off x="324000" y="-1"/>
              <a:ext cx="8496000" cy="2143125"/>
            </a:xfrm>
            <a:prstGeom prst="rect">
              <a:avLst/>
            </a:prstGeom>
            <a:noFill/>
            <a:ln>
              <a:noFill/>
            </a:ln>
            <a:extLst>
              <a:ext uri="{91240B29-F687-4F45-9708-019B960494DF}">
                <a14:hiddenLine xmlns:a14="http://schemas.microsoft.com/office/drawing/2010/main" w="6350" algn="ctr">
                  <a:solidFill>
                    <a:srgbClr val="000000"/>
                  </a:solidFill>
                  <a:miter lim="800000"/>
                  <a:headEnd/>
                  <a:tailEnd/>
                </a14:hiddenLine>
              </a:ext>
            </a:extLst>
          </p:spPr>
          <p:txBody>
            <a:bodyPr lIns="90000" tIns="72000" rIns="90000" bIns="72000" anchor="ctr"/>
            <a:lstStyle>
              <a:lvl1pPr>
                <a:spcBef>
                  <a:spcPts val="1625"/>
                </a:spcBef>
                <a:buClr>
                  <a:schemeClr val="accent1"/>
                </a:buClr>
                <a:buSzPct val="80000"/>
                <a:defRPr sz="2000">
                  <a:solidFill>
                    <a:srgbClr val="002060"/>
                  </a:solidFill>
                  <a:latin typeface="Calibri" panose="020F0502020204030204" pitchFamily="34" charset="0"/>
                </a:defRPr>
              </a:lvl1pPr>
              <a:lvl2pPr marL="742950" indent="-285750">
                <a:spcBef>
                  <a:spcPts val="500"/>
                </a:spcBef>
                <a:buClr>
                  <a:schemeClr val="accent1"/>
                </a:buClr>
                <a:buSzPct val="80000"/>
                <a:buFont typeface="Wingdings" panose="05000000000000000000" pitchFamily="2" charset="2"/>
                <a:defRPr sz="2000">
                  <a:solidFill>
                    <a:schemeClr val="tx1"/>
                  </a:solidFill>
                  <a:latin typeface="Arial" panose="020B0604020202020204" pitchFamily="34" charset="0"/>
                </a:defRPr>
              </a:lvl2pPr>
              <a:lvl3pPr marL="1143000" indent="-228600">
                <a:spcBef>
                  <a:spcPts val="425"/>
                </a:spcBef>
                <a:buClr>
                  <a:schemeClr val="accent1"/>
                </a:buClr>
                <a:buSzPct val="100000"/>
                <a:buFont typeface="Wingdings" panose="05000000000000000000" pitchFamily="2" charset="2"/>
                <a:buChar char=""/>
                <a:defRPr>
                  <a:solidFill>
                    <a:schemeClr val="tx1"/>
                  </a:solidFill>
                  <a:latin typeface="Arial" panose="020B0604020202020204" pitchFamily="34" charset="0"/>
                </a:defRPr>
              </a:lvl3pPr>
              <a:lvl4pPr marL="1600200" indent="-228600">
                <a:spcBef>
                  <a:spcPts val="425"/>
                </a:spcBef>
                <a:buClr>
                  <a:schemeClr val="accent2"/>
                </a:buClr>
                <a:buSzPct val="100000"/>
                <a:buFont typeface="Arial" panose="020B0604020202020204" pitchFamily="34" charset="0"/>
                <a:buChar char="–"/>
                <a:defRPr sz="1600">
                  <a:solidFill>
                    <a:schemeClr val="tx1"/>
                  </a:solidFill>
                  <a:latin typeface="Arial" panose="020B0604020202020204" pitchFamily="34" charset="0"/>
                </a:defRPr>
              </a:lvl4pPr>
              <a:lvl5pPr marL="2057400" indent="-228600">
                <a:spcBef>
                  <a:spcPts val="250"/>
                </a:spcBef>
                <a:buClr>
                  <a:schemeClr val="accent2"/>
                </a:buClr>
                <a:buSzPct val="10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ts val="250"/>
                </a:spcBef>
                <a:spcAft>
                  <a:spcPct val="0"/>
                </a:spcAft>
                <a:buClr>
                  <a:schemeClr val="accent2"/>
                </a:buClr>
                <a:buSzPct val="10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ts val="250"/>
                </a:spcBef>
                <a:spcAft>
                  <a:spcPct val="0"/>
                </a:spcAft>
                <a:buClr>
                  <a:schemeClr val="accent2"/>
                </a:buClr>
                <a:buSzPct val="10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ts val="250"/>
                </a:spcBef>
                <a:spcAft>
                  <a:spcPct val="0"/>
                </a:spcAft>
                <a:buClr>
                  <a:schemeClr val="accent2"/>
                </a:buClr>
                <a:buSzPct val="10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ts val="250"/>
                </a:spcBef>
                <a:spcAft>
                  <a:spcPct val="0"/>
                </a:spcAft>
                <a:buClr>
                  <a:schemeClr val="accent2"/>
                </a:buClr>
                <a:buSzPct val="100000"/>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
                  <a:srgbClr val="F0AB00"/>
                </a:buClr>
              </a:pPr>
              <a:endParaRPr lang="es-ES" altLang="es-ES" sz="1800">
                <a:solidFill>
                  <a:schemeClr val="tx1"/>
                </a:solidFill>
                <a:latin typeface="Arial" panose="020B0604020202020204" pitchFamily="34" charset="0"/>
                <a:ea typeface="Arial Unicode MS" pitchFamily="34" charset="-128"/>
              </a:endParaRPr>
            </a:p>
          </p:txBody>
        </p:sp>
        <p:sp>
          <p:nvSpPr>
            <p:cNvPr id="11270" name="Rectangle 8"/>
            <p:cNvSpPr>
              <a:spLocks noChangeArrowheads="1"/>
            </p:cNvSpPr>
            <p:nvPr/>
          </p:nvSpPr>
          <p:spPr bwMode="gray">
            <a:xfrm>
              <a:off x="324000" y="-1"/>
              <a:ext cx="8496000" cy="161925"/>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72000" rIns="90000" bIns="72000" anchor="ctr"/>
            <a:lstStyle>
              <a:lvl1pPr>
                <a:spcBef>
                  <a:spcPts val="1625"/>
                </a:spcBef>
                <a:buClr>
                  <a:schemeClr val="accent1"/>
                </a:buClr>
                <a:buSzPct val="80000"/>
                <a:defRPr sz="2000">
                  <a:solidFill>
                    <a:srgbClr val="002060"/>
                  </a:solidFill>
                  <a:latin typeface="Calibri" panose="020F0502020204030204" pitchFamily="34" charset="0"/>
                </a:defRPr>
              </a:lvl1pPr>
              <a:lvl2pPr marL="742950" indent="-285750">
                <a:spcBef>
                  <a:spcPts val="500"/>
                </a:spcBef>
                <a:buClr>
                  <a:schemeClr val="accent1"/>
                </a:buClr>
                <a:buSzPct val="80000"/>
                <a:buFont typeface="Wingdings" panose="05000000000000000000" pitchFamily="2" charset="2"/>
                <a:defRPr sz="2000">
                  <a:solidFill>
                    <a:schemeClr val="tx1"/>
                  </a:solidFill>
                  <a:latin typeface="Arial" panose="020B0604020202020204" pitchFamily="34" charset="0"/>
                </a:defRPr>
              </a:lvl2pPr>
              <a:lvl3pPr marL="1143000" indent="-228600">
                <a:spcBef>
                  <a:spcPts val="425"/>
                </a:spcBef>
                <a:buClr>
                  <a:schemeClr val="accent1"/>
                </a:buClr>
                <a:buSzPct val="100000"/>
                <a:buFont typeface="Wingdings" panose="05000000000000000000" pitchFamily="2" charset="2"/>
                <a:buChar char=""/>
                <a:defRPr>
                  <a:solidFill>
                    <a:schemeClr val="tx1"/>
                  </a:solidFill>
                  <a:latin typeface="Arial" panose="020B0604020202020204" pitchFamily="34" charset="0"/>
                </a:defRPr>
              </a:lvl3pPr>
              <a:lvl4pPr marL="1600200" indent="-228600">
                <a:spcBef>
                  <a:spcPts val="425"/>
                </a:spcBef>
                <a:buClr>
                  <a:schemeClr val="accent2"/>
                </a:buClr>
                <a:buSzPct val="100000"/>
                <a:buFont typeface="Arial" panose="020B0604020202020204" pitchFamily="34" charset="0"/>
                <a:buChar char="–"/>
                <a:defRPr sz="1600">
                  <a:solidFill>
                    <a:schemeClr val="tx1"/>
                  </a:solidFill>
                  <a:latin typeface="Arial" panose="020B0604020202020204" pitchFamily="34" charset="0"/>
                </a:defRPr>
              </a:lvl4pPr>
              <a:lvl5pPr marL="2057400" indent="-228600">
                <a:spcBef>
                  <a:spcPts val="250"/>
                </a:spcBef>
                <a:buClr>
                  <a:schemeClr val="accent2"/>
                </a:buClr>
                <a:buSzPct val="10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ts val="250"/>
                </a:spcBef>
                <a:spcAft>
                  <a:spcPct val="0"/>
                </a:spcAft>
                <a:buClr>
                  <a:schemeClr val="accent2"/>
                </a:buClr>
                <a:buSzPct val="10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ts val="250"/>
                </a:spcBef>
                <a:spcAft>
                  <a:spcPct val="0"/>
                </a:spcAft>
                <a:buClr>
                  <a:schemeClr val="accent2"/>
                </a:buClr>
                <a:buSzPct val="10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ts val="250"/>
                </a:spcBef>
                <a:spcAft>
                  <a:spcPct val="0"/>
                </a:spcAft>
                <a:buClr>
                  <a:schemeClr val="accent2"/>
                </a:buClr>
                <a:buSzPct val="10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ts val="250"/>
                </a:spcBef>
                <a:spcAft>
                  <a:spcPct val="0"/>
                </a:spcAft>
                <a:buClr>
                  <a:schemeClr val="accent2"/>
                </a:buClr>
                <a:buSzPct val="100000"/>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
                  <a:srgbClr val="F0AB00"/>
                </a:buClr>
              </a:pPr>
              <a:endParaRPr lang="es-ES" altLang="es-ES" sz="1600">
                <a:solidFill>
                  <a:schemeClr val="tx1"/>
                </a:solidFill>
                <a:latin typeface="Arial" panose="020B0604020202020204" pitchFamily="34" charset="0"/>
                <a:ea typeface="Arial Unicode MS" pitchFamily="34" charset="-128"/>
              </a:endParaRPr>
            </a:p>
          </p:txBody>
        </p:sp>
      </p:grpSp>
      <p:sp>
        <p:nvSpPr>
          <p:cNvPr id="11267" name="Title 14"/>
          <p:cNvSpPr>
            <a:spLocks noGrp="1"/>
          </p:cNvSpPr>
          <p:nvPr>
            <p:ph type="ctrTitle"/>
          </p:nvPr>
        </p:nvSpPr>
        <p:spPr>
          <a:xfrm>
            <a:off x="444500" y="161925"/>
            <a:ext cx="8375650" cy="1274131"/>
          </a:xfrm>
        </p:spPr>
        <p:txBody>
          <a:bodyPr>
            <a:noAutofit/>
          </a:bodyPr>
          <a:lstStyle/>
          <a:p>
            <a:pPr eaLnBrk="1" hangingPunct="1"/>
            <a:r>
              <a:rPr lang="en-US" sz="3500" dirty="0"/>
              <a:t>IoT-based submetering for DSM-DR application in Energy Smart Appliances</a:t>
            </a:r>
            <a:endParaRPr lang="en-US" altLang="es-ES" sz="3500" dirty="0"/>
          </a:p>
        </p:txBody>
      </p:sp>
      <p:sp>
        <p:nvSpPr>
          <p:cNvPr id="11268" name="Subtitle 15"/>
          <p:cNvSpPr>
            <a:spLocks noGrp="1"/>
          </p:cNvSpPr>
          <p:nvPr>
            <p:ph type="subTitle" idx="1"/>
          </p:nvPr>
        </p:nvSpPr>
        <p:spPr>
          <a:xfrm>
            <a:off x="444500" y="1789590"/>
            <a:ext cx="7562850" cy="707069"/>
          </a:xfrm>
        </p:spPr>
        <p:txBody>
          <a:bodyPr/>
          <a:lstStyle/>
          <a:p>
            <a:pPr algn="r" fontAlgn="base">
              <a:spcBef>
                <a:spcPct val="0"/>
              </a:spcBef>
              <a:spcAft>
                <a:spcPct val="0"/>
              </a:spcAft>
            </a:pPr>
            <a:r>
              <a:rPr lang="en-US" altLang="es-ES" dirty="0"/>
              <a:t>Antonio Moreno-Munoz</a:t>
            </a:r>
          </a:p>
          <a:p>
            <a:pPr algn="r" fontAlgn="base">
              <a:spcBef>
                <a:spcPct val="0"/>
              </a:spcBef>
              <a:spcAft>
                <a:spcPct val="0"/>
              </a:spcAft>
            </a:pPr>
            <a:r>
              <a:rPr lang="en-US" dirty="0"/>
              <a:t>Industrial Electronics and Instrumentation R&amp;D, University of Cordoba</a:t>
            </a:r>
            <a:endParaRPr lang="en-US" altLang="es-ES" dirty="0"/>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42" name="Picture 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7625" y="2598654"/>
            <a:ext cx="1670050" cy="1216025"/>
          </a:xfrm>
          <a:prstGeom prst="rect">
            <a:avLst/>
          </a:prstGeom>
          <a:noFill/>
          <a:ln w="25400" algn="ctr">
            <a:solidFill>
              <a:srgbClr val="E6E6E6"/>
            </a:solidFill>
            <a:miter lim="800000"/>
            <a:headEnd/>
            <a:tailEnd/>
          </a:ln>
          <a:extLst>
            <a:ext uri="{909E8E84-426E-40DD-AFC4-6F175D3DCCD1}">
              <a14:hiddenFill xmlns:a14="http://schemas.microsoft.com/office/drawing/2010/main">
                <a:solidFill>
                  <a:srgbClr val="FFFFFF"/>
                </a:solidFill>
              </a14:hiddenFill>
            </a:ext>
          </a:extLst>
        </p:spPr>
      </p:pic>
      <p:sp>
        <p:nvSpPr>
          <p:cNvPr id="17443" name="AutoShape 56"/>
          <p:cNvSpPr>
            <a:spLocks noChangeArrowheads="1"/>
          </p:cNvSpPr>
          <p:nvPr/>
        </p:nvSpPr>
        <p:spPr bwMode="auto">
          <a:xfrm rot="5400000">
            <a:off x="8286765" y="2960898"/>
            <a:ext cx="134660" cy="95717"/>
          </a:xfrm>
          <a:prstGeom prst="chevron">
            <a:avLst>
              <a:gd name="adj" fmla="val 80598"/>
            </a:avLst>
          </a:prstGeom>
          <a:solidFill>
            <a:schemeClr val="accent6">
              <a:lumMod val="40000"/>
              <a:lumOff val="60000"/>
            </a:schemeClr>
          </a:solidFill>
          <a:ln w="19050" algn="ctr">
            <a:solidFill>
              <a:schemeClr val="accent6">
                <a:lumMod val="40000"/>
                <a:lumOff val="60000"/>
              </a:schemeClr>
            </a:solidFill>
            <a:miter lim="800000"/>
            <a:headEnd/>
            <a:tailEnd/>
          </a:ln>
        </p:spPr>
        <p:txBody>
          <a:bodyPr wrap="none"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s-ES" sz="1400">
              <a:latin typeface="Arial Nova" panose="020B0504020202020204" pitchFamily="34" charset="0"/>
              <a:cs typeface="Calibri" panose="020F0502020204030204" pitchFamily="34" charset="0"/>
            </a:endParaRPr>
          </a:p>
        </p:txBody>
      </p:sp>
      <p:sp>
        <p:nvSpPr>
          <p:cNvPr id="17444" name="Freeform 60"/>
          <p:cNvSpPr>
            <a:spLocks/>
          </p:cNvSpPr>
          <p:nvPr/>
        </p:nvSpPr>
        <p:spPr bwMode="auto">
          <a:xfrm>
            <a:off x="8234806" y="2794524"/>
            <a:ext cx="225721" cy="126499"/>
          </a:xfrm>
          <a:custGeom>
            <a:avLst/>
            <a:gdLst>
              <a:gd name="T0" fmla="*/ 0 w 158"/>
              <a:gd name="T1" fmla="*/ 88 h 93"/>
              <a:gd name="T2" fmla="*/ 23 w 158"/>
              <a:gd name="T3" fmla="*/ 43 h 93"/>
              <a:gd name="T4" fmla="*/ 38 w 158"/>
              <a:gd name="T5" fmla="*/ 15 h 93"/>
              <a:gd name="T6" fmla="*/ 59 w 158"/>
              <a:gd name="T7" fmla="*/ 0 h 93"/>
              <a:gd name="T8" fmla="*/ 89 w 158"/>
              <a:gd name="T9" fmla="*/ 3 h 93"/>
              <a:gd name="T10" fmla="*/ 128 w 158"/>
              <a:gd name="T11" fmla="*/ 42 h 93"/>
              <a:gd name="T12" fmla="*/ 158 w 158"/>
              <a:gd name="T13" fmla="*/ 93 h 93"/>
              <a:gd name="T14" fmla="*/ 101 w 158"/>
              <a:gd name="T15" fmla="*/ 69 h 93"/>
              <a:gd name="T16" fmla="*/ 56 w 158"/>
              <a:gd name="T17" fmla="*/ 72 h 93"/>
              <a:gd name="T18" fmla="*/ 26 w 158"/>
              <a:gd name="T19" fmla="*/ 72 h 93"/>
              <a:gd name="T20" fmla="*/ 0 w 158"/>
              <a:gd name="T21" fmla="*/ 88 h 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8"/>
              <a:gd name="T34" fmla="*/ 0 h 93"/>
              <a:gd name="T35" fmla="*/ 158 w 158"/>
              <a:gd name="T36" fmla="*/ 93 h 9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8" h="93">
                <a:moveTo>
                  <a:pt x="0" y="88"/>
                </a:moveTo>
                <a:lnTo>
                  <a:pt x="23" y="43"/>
                </a:lnTo>
                <a:lnTo>
                  <a:pt x="38" y="15"/>
                </a:lnTo>
                <a:lnTo>
                  <a:pt x="59" y="0"/>
                </a:lnTo>
                <a:lnTo>
                  <a:pt x="89" y="3"/>
                </a:lnTo>
                <a:lnTo>
                  <a:pt x="128" y="42"/>
                </a:lnTo>
                <a:lnTo>
                  <a:pt x="158" y="93"/>
                </a:lnTo>
                <a:lnTo>
                  <a:pt x="101" y="69"/>
                </a:lnTo>
                <a:lnTo>
                  <a:pt x="56" y="72"/>
                </a:lnTo>
                <a:lnTo>
                  <a:pt x="26" y="72"/>
                </a:lnTo>
                <a:lnTo>
                  <a:pt x="0" y="88"/>
                </a:lnTo>
                <a:close/>
              </a:path>
            </a:pathLst>
          </a:custGeom>
          <a:solidFill>
            <a:srgbClr val="800080"/>
          </a:solidFill>
          <a:ln>
            <a:noFill/>
          </a:ln>
          <a:extLst>
            <a:ext uri="{91240B29-F687-4F45-9708-019B960494DF}">
              <a14:hiddenLine xmlns:a14="http://schemas.microsoft.com/office/drawing/2010/main" w="50800" cap="flat" cmpd="sng">
                <a:solidFill>
                  <a:srgbClr val="000000"/>
                </a:solidFill>
                <a:prstDash val="solid"/>
                <a:round/>
                <a:headEnd type="none" w="med" len="med"/>
                <a:tailEnd type="none" w="med" len="med"/>
              </a14:hiddenLine>
            </a:ext>
          </a:extLst>
        </p:spPr>
        <p:txBody>
          <a:bodyPr lIns="0" tIns="0" rIns="0" bIns="0" anchor="ctr"/>
          <a:lstStyle/>
          <a:p>
            <a:endParaRPr lang="es-ES" sz="1400">
              <a:latin typeface="Arial Nova" panose="020B0504020202020204" pitchFamily="34" charset="0"/>
              <a:cs typeface="Calibri" panose="020F0502020204030204" pitchFamily="34" charset="0"/>
            </a:endParaRPr>
          </a:p>
        </p:txBody>
      </p:sp>
      <p:pic>
        <p:nvPicPr>
          <p:cNvPr id="1741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662" y="2536741"/>
            <a:ext cx="1684338" cy="1277938"/>
          </a:xfrm>
          <a:prstGeom prst="rect">
            <a:avLst/>
          </a:prstGeom>
          <a:noFill/>
          <a:ln w="25400">
            <a:solidFill>
              <a:srgbClr val="E6E6E6"/>
            </a:solidFill>
            <a:miter lim="800000"/>
            <a:headEnd/>
            <a:tailEnd/>
          </a:ln>
          <a:extLst>
            <a:ext uri="{909E8E84-426E-40DD-AFC4-6F175D3DCCD1}">
              <a14:hiddenFill xmlns:a14="http://schemas.microsoft.com/office/drawing/2010/main">
                <a:solidFill>
                  <a:srgbClr val="FFFFFF"/>
                </a:solidFill>
              </a14:hiddenFill>
            </a:ext>
          </a:extLst>
        </p:spPr>
      </p:pic>
      <p:sp>
        <p:nvSpPr>
          <p:cNvPr id="17412" name="Título 1"/>
          <p:cNvSpPr>
            <a:spLocks noGrp="1"/>
          </p:cNvSpPr>
          <p:nvPr>
            <p:ph type="title"/>
          </p:nvPr>
        </p:nvSpPr>
        <p:spPr>
          <a:xfrm>
            <a:off x="338138" y="231191"/>
            <a:ext cx="8486775" cy="543705"/>
          </a:xfrm>
        </p:spPr>
        <p:txBody>
          <a:bodyPr/>
          <a:lstStyle/>
          <a:p>
            <a:r>
              <a:rPr lang="es-ES" dirty="0" err="1"/>
              <a:t>Demand</a:t>
            </a:r>
            <a:r>
              <a:rPr lang="es-ES" dirty="0"/>
              <a:t> Response</a:t>
            </a:r>
            <a:r>
              <a:rPr lang="en-US" altLang="es-ES" dirty="0"/>
              <a:t> results</a:t>
            </a:r>
            <a:endParaRPr lang="es-ES" altLang="es-ES" dirty="0"/>
          </a:p>
        </p:txBody>
      </p:sp>
      <p:pic>
        <p:nvPicPr>
          <p:cNvPr id="17414" name="Picture 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37" y="2463716"/>
            <a:ext cx="1763713" cy="1350963"/>
          </a:xfrm>
          <a:prstGeom prst="rect">
            <a:avLst/>
          </a:prstGeom>
          <a:noFill/>
          <a:ln w="25400" algn="ctr">
            <a:solidFill>
              <a:srgbClr val="E6E6E6"/>
            </a:solidFill>
            <a:miter lim="800000"/>
            <a:headEnd/>
            <a:tailEnd/>
          </a:ln>
          <a:extLst>
            <a:ext uri="{909E8E84-426E-40DD-AFC4-6F175D3DCCD1}">
              <a14:hiddenFill xmlns:a14="http://schemas.microsoft.com/office/drawing/2010/main">
                <a:solidFill>
                  <a:srgbClr val="FFFFFF"/>
                </a:solidFill>
              </a14:hiddenFill>
            </a:ext>
          </a:extLst>
        </p:spPr>
      </p:pic>
      <p:sp>
        <p:nvSpPr>
          <p:cNvPr id="17415" name="AutoShape 30"/>
          <p:cNvSpPr>
            <a:spLocks noChangeArrowheads="1"/>
          </p:cNvSpPr>
          <p:nvPr/>
        </p:nvSpPr>
        <p:spPr bwMode="auto">
          <a:xfrm>
            <a:off x="302825" y="1544555"/>
            <a:ext cx="2065337" cy="4125870"/>
          </a:xfrm>
          <a:prstGeom prst="roundRect">
            <a:avLst>
              <a:gd name="adj" fmla="val 16667"/>
            </a:avLst>
          </a:prstGeom>
          <a:noFill/>
          <a:ln w="19050" algn="ctr">
            <a:solidFill>
              <a:srgbClr val="336699"/>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s-ES" sz="1400">
              <a:latin typeface="Arial Nova" panose="020B0504020202020204" pitchFamily="34" charset="0"/>
              <a:cs typeface="Calibri" panose="020F0502020204030204" pitchFamily="34" charset="0"/>
            </a:endParaRPr>
          </a:p>
        </p:txBody>
      </p:sp>
      <p:sp>
        <p:nvSpPr>
          <p:cNvPr id="17416" name="AutoShape 32"/>
          <p:cNvSpPr>
            <a:spLocks noChangeArrowheads="1"/>
          </p:cNvSpPr>
          <p:nvPr/>
        </p:nvSpPr>
        <p:spPr bwMode="auto">
          <a:xfrm>
            <a:off x="2514212" y="1542966"/>
            <a:ext cx="2017713" cy="4125871"/>
          </a:xfrm>
          <a:prstGeom prst="roundRect">
            <a:avLst>
              <a:gd name="adj" fmla="val 16667"/>
            </a:avLst>
          </a:prstGeom>
          <a:noFill/>
          <a:ln w="19050" algn="ctr">
            <a:solidFill>
              <a:srgbClr val="336699"/>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s-ES" sz="1400">
              <a:latin typeface="Arial Nova" panose="020B0504020202020204" pitchFamily="34" charset="0"/>
              <a:cs typeface="Calibri" panose="020F0502020204030204" pitchFamily="34" charset="0"/>
            </a:endParaRPr>
          </a:p>
        </p:txBody>
      </p:sp>
      <p:sp>
        <p:nvSpPr>
          <p:cNvPr id="17417" name="AutoShape 34"/>
          <p:cNvSpPr>
            <a:spLocks noChangeArrowheads="1"/>
          </p:cNvSpPr>
          <p:nvPr/>
        </p:nvSpPr>
        <p:spPr bwMode="auto">
          <a:xfrm>
            <a:off x="6794112" y="1542966"/>
            <a:ext cx="1976438" cy="4125871"/>
          </a:xfrm>
          <a:prstGeom prst="roundRect">
            <a:avLst>
              <a:gd name="adj" fmla="val 16667"/>
            </a:avLst>
          </a:prstGeom>
          <a:noFill/>
          <a:ln w="19050" algn="ctr">
            <a:solidFill>
              <a:srgbClr val="336699"/>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s-ES" sz="1400">
              <a:latin typeface="Arial Nova" panose="020B0504020202020204" pitchFamily="34" charset="0"/>
              <a:cs typeface="Calibri" panose="020F0502020204030204" pitchFamily="34" charset="0"/>
            </a:endParaRPr>
          </a:p>
        </p:txBody>
      </p:sp>
      <p:sp>
        <p:nvSpPr>
          <p:cNvPr id="17418" name="AutoShape 43"/>
          <p:cNvSpPr>
            <a:spLocks noChangeArrowheads="1"/>
          </p:cNvSpPr>
          <p:nvPr/>
        </p:nvSpPr>
        <p:spPr bwMode="auto">
          <a:xfrm rot="5400000">
            <a:off x="1256912" y="2727241"/>
            <a:ext cx="157163" cy="106363"/>
          </a:xfrm>
          <a:prstGeom prst="chevron">
            <a:avLst>
              <a:gd name="adj" fmla="val 80598"/>
            </a:avLst>
          </a:prstGeom>
          <a:solidFill>
            <a:srgbClr val="339966"/>
          </a:solidFill>
          <a:ln w="19050" algn="ctr">
            <a:solidFill>
              <a:srgbClr val="008000"/>
            </a:solidFill>
            <a:miter lim="800000"/>
            <a:headEnd/>
            <a:tailEnd/>
          </a:ln>
        </p:spPr>
        <p:txBody>
          <a:bodyPr wrap="none"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s-ES" sz="1400">
              <a:latin typeface="Arial Nova" panose="020B0504020202020204" pitchFamily="34" charset="0"/>
              <a:cs typeface="Calibri" panose="020F0502020204030204" pitchFamily="34" charset="0"/>
            </a:endParaRPr>
          </a:p>
        </p:txBody>
      </p:sp>
      <p:sp>
        <p:nvSpPr>
          <p:cNvPr id="17419" name="AutoShape 44"/>
          <p:cNvSpPr>
            <a:spLocks noChangeArrowheads="1"/>
          </p:cNvSpPr>
          <p:nvPr/>
        </p:nvSpPr>
        <p:spPr bwMode="auto">
          <a:xfrm rot="5400000">
            <a:off x="1256912" y="3428916"/>
            <a:ext cx="157163" cy="106363"/>
          </a:xfrm>
          <a:prstGeom prst="chevron">
            <a:avLst>
              <a:gd name="adj" fmla="val 80598"/>
            </a:avLst>
          </a:prstGeom>
          <a:solidFill>
            <a:srgbClr val="339966"/>
          </a:solidFill>
          <a:ln w="19050" algn="ctr">
            <a:solidFill>
              <a:srgbClr val="008000"/>
            </a:solidFill>
            <a:miter lim="800000"/>
            <a:headEnd/>
            <a:tailEnd/>
          </a:ln>
        </p:spPr>
        <p:txBody>
          <a:bodyPr wrap="none"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s-ES" sz="1400">
              <a:latin typeface="Arial Nova" panose="020B0504020202020204" pitchFamily="34" charset="0"/>
              <a:cs typeface="Calibri" panose="020F0502020204030204" pitchFamily="34" charset="0"/>
            </a:endParaRPr>
          </a:p>
        </p:txBody>
      </p:sp>
      <p:sp>
        <p:nvSpPr>
          <p:cNvPr id="17420" name="AutoShape 45"/>
          <p:cNvSpPr>
            <a:spLocks noChangeArrowheads="1"/>
          </p:cNvSpPr>
          <p:nvPr/>
        </p:nvSpPr>
        <p:spPr bwMode="auto">
          <a:xfrm rot="5400000">
            <a:off x="1256913" y="3087603"/>
            <a:ext cx="157162" cy="106363"/>
          </a:xfrm>
          <a:prstGeom prst="chevron">
            <a:avLst>
              <a:gd name="adj" fmla="val 80598"/>
            </a:avLst>
          </a:prstGeom>
          <a:solidFill>
            <a:srgbClr val="339966"/>
          </a:solidFill>
          <a:ln w="19050" algn="ctr">
            <a:solidFill>
              <a:srgbClr val="008000"/>
            </a:solidFill>
            <a:miter lim="800000"/>
            <a:headEnd/>
            <a:tailEnd/>
          </a:ln>
        </p:spPr>
        <p:txBody>
          <a:bodyPr wrap="none"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s-ES" sz="1400">
              <a:latin typeface="Arial Nova" panose="020B0504020202020204" pitchFamily="34" charset="0"/>
              <a:cs typeface="Calibri" panose="020F0502020204030204" pitchFamily="34" charset="0"/>
            </a:endParaRPr>
          </a:p>
        </p:txBody>
      </p:sp>
      <p:pic>
        <p:nvPicPr>
          <p:cNvPr id="17421" name="Picture 5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9312" y="2500229"/>
            <a:ext cx="1706563" cy="1314450"/>
          </a:xfrm>
          <a:prstGeom prst="rect">
            <a:avLst/>
          </a:prstGeom>
          <a:noFill/>
          <a:ln w="25400" algn="ctr">
            <a:solidFill>
              <a:srgbClr val="E6E6E6"/>
            </a:solidFill>
            <a:miter lim="800000"/>
            <a:headEnd/>
            <a:tailEnd/>
          </a:ln>
          <a:extLst>
            <a:ext uri="{909E8E84-426E-40DD-AFC4-6F175D3DCCD1}">
              <a14:hiddenFill xmlns:a14="http://schemas.microsoft.com/office/drawing/2010/main">
                <a:solidFill>
                  <a:srgbClr val="FFFFFF"/>
                </a:solidFill>
              </a14:hiddenFill>
            </a:ext>
          </a:extLst>
        </p:spPr>
      </p:pic>
      <p:sp>
        <p:nvSpPr>
          <p:cNvPr id="17422" name="AutoShape 46"/>
          <p:cNvSpPr>
            <a:spLocks noChangeArrowheads="1"/>
          </p:cNvSpPr>
          <p:nvPr/>
        </p:nvSpPr>
        <p:spPr bwMode="auto">
          <a:xfrm rot="5400000">
            <a:off x="4013606" y="2877260"/>
            <a:ext cx="141287" cy="98425"/>
          </a:xfrm>
          <a:prstGeom prst="chevron">
            <a:avLst>
              <a:gd name="adj" fmla="val 80965"/>
            </a:avLst>
          </a:prstGeom>
          <a:solidFill>
            <a:schemeClr val="accent6">
              <a:lumMod val="40000"/>
              <a:lumOff val="60000"/>
            </a:schemeClr>
          </a:solidFill>
          <a:ln w="19050" algn="ctr">
            <a:solidFill>
              <a:schemeClr val="accent6">
                <a:lumMod val="40000"/>
                <a:lumOff val="60000"/>
              </a:schemeClr>
            </a:solidFill>
            <a:miter lim="800000"/>
            <a:headEnd/>
            <a:tailEnd/>
          </a:ln>
        </p:spPr>
        <p:txBody>
          <a:bodyPr wrap="none"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s-ES" sz="1400">
              <a:latin typeface="Arial Nova" panose="020B0504020202020204" pitchFamily="34" charset="0"/>
              <a:cs typeface="Calibri" panose="020F0502020204030204" pitchFamily="34" charset="0"/>
            </a:endParaRPr>
          </a:p>
        </p:txBody>
      </p:sp>
      <p:sp>
        <p:nvSpPr>
          <p:cNvPr id="17423" name="AutoShape 47"/>
          <p:cNvSpPr>
            <a:spLocks noChangeArrowheads="1"/>
          </p:cNvSpPr>
          <p:nvPr/>
        </p:nvSpPr>
        <p:spPr bwMode="auto">
          <a:xfrm rot="-5400000">
            <a:off x="3103969" y="3196347"/>
            <a:ext cx="141288" cy="98425"/>
          </a:xfrm>
          <a:prstGeom prst="chevron">
            <a:avLst>
              <a:gd name="adj" fmla="val 80966"/>
            </a:avLst>
          </a:prstGeom>
          <a:solidFill>
            <a:schemeClr val="accent6">
              <a:lumMod val="40000"/>
              <a:lumOff val="60000"/>
            </a:schemeClr>
          </a:solidFill>
          <a:ln w="19050" algn="ctr">
            <a:solidFill>
              <a:schemeClr val="accent6">
                <a:lumMod val="40000"/>
                <a:lumOff val="60000"/>
              </a:schemeClr>
            </a:solidFill>
            <a:miter lim="800000"/>
            <a:headEnd/>
            <a:tailEnd/>
          </a:ln>
        </p:spPr>
        <p:txBody>
          <a:bodyPr wrap="none"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s-ES" sz="1400">
              <a:latin typeface="Arial Nova" panose="020B0504020202020204" pitchFamily="34" charset="0"/>
              <a:cs typeface="Calibri" panose="020F0502020204030204" pitchFamily="34" charset="0"/>
            </a:endParaRPr>
          </a:p>
        </p:txBody>
      </p:sp>
      <p:sp>
        <p:nvSpPr>
          <p:cNvPr id="17424" name="Freeform 58"/>
          <p:cNvSpPr>
            <a:spLocks/>
          </p:cNvSpPr>
          <p:nvPr/>
        </p:nvSpPr>
        <p:spPr bwMode="auto">
          <a:xfrm>
            <a:off x="3981062" y="2697079"/>
            <a:ext cx="233363" cy="133350"/>
          </a:xfrm>
          <a:custGeom>
            <a:avLst/>
            <a:gdLst>
              <a:gd name="T0" fmla="*/ 0 w 158"/>
              <a:gd name="T1" fmla="*/ 2147483646 h 93"/>
              <a:gd name="T2" fmla="*/ 2147483646 w 158"/>
              <a:gd name="T3" fmla="*/ 2147483646 h 93"/>
              <a:gd name="T4" fmla="*/ 2147483646 w 158"/>
              <a:gd name="T5" fmla="*/ 2147483646 h 93"/>
              <a:gd name="T6" fmla="*/ 2147483646 w 158"/>
              <a:gd name="T7" fmla="*/ 0 h 93"/>
              <a:gd name="T8" fmla="*/ 2147483646 w 158"/>
              <a:gd name="T9" fmla="*/ 2147483646 h 93"/>
              <a:gd name="T10" fmla="*/ 2147483646 w 158"/>
              <a:gd name="T11" fmla="*/ 2147483646 h 93"/>
              <a:gd name="T12" fmla="*/ 2147483646 w 158"/>
              <a:gd name="T13" fmla="*/ 2147483646 h 93"/>
              <a:gd name="T14" fmla="*/ 2147483646 w 158"/>
              <a:gd name="T15" fmla="*/ 2147483646 h 93"/>
              <a:gd name="T16" fmla="*/ 2147483646 w 158"/>
              <a:gd name="T17" fmla="*/ 2147483646 h 93"/>
              <a:gd name="T18" fmla="*/ 2147483646 w 158"/>
              <a:gd name="T19" fmla="*/ 2147483646 h 93"/>
              <a:gd name="T20" fmla="*/ 0 w 158"/>
              <a:gd name="T21" fmla="*/ 2147483646 h 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8"/>
              <a:gd name="T34" fmla="*/ 0 h 93"/>
              <a:gd name="T35" fmla="*/ 158 w 158"/>
              <a:gd name="T36" fmla="*/ 93 h 9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8" h="93">
                <a:moveTo>
                  <a:pt x="0" y="88"/>
                </a:moveTo>
                <a:lnTo>
                  <a:pt x="23" y="43"/>
                </a:lnTo>
                <a:lnTo>
                  <a:pt x="38" y="15"/>
                </a:lnTo>
                <a:lnTo>
                  <a:pt x="59" y="0"/>
                </a:lnTo>
                <a:lnTo>
                  <a:pt x="89" y="3"/>
                </a:lnTo>
                <a:lnTo>
                  <a:pt x="128" y="42"/>
                </a:lnTo>
                <a:lnTo>
                  <a:pt x="158" y="93"/>
                </a:lnTo>
                <a:lnTo>
                  <a:pt x="101" y="69"/>
                </a:lnTo>
                <a:lnTo>
                  <a:pt x="56" y="72"/>
                </a:lnTo>
                <a:lnTo>
                  <a:pt x="26" y="72"/>
                </a:lnTo>
                <a:lnTo>
                  <a:pt x="0" y="88"/>
                </a:lnTo>
                <a:close/>
              </a:path>
            </a:pathLst>
          </a:custGeom>
          <a:solidFill>
            <a:srgbClr val="800080"/>
          </a:solidFill>
          <a:ln>
            <a:noFill/>
          </a:ln>
          <a:extLst>
            <a:ext uri="{91240B29-F687-4F45-9708-019B960494DF}">
              <a14:hiddenLine xmlns:a14="http://schemas.microsoft.com/office/drawing/2010/main" w="50800" cap="flat" cmpd="sng">
                <a:solidFill>
                  <a:srgbClr val="000000"/>
                </a:solidFill>
                <a:prstDash val="solid"/>
                <a:round/>
                <a:headEnd type="none" w="med" len="med"/>
                <a:tailEnd type="none" w="med" len="med"/>
              </a14:hiddenLine>
            </a:ext>
          </a:extLst>
        </p:spPr>
        <p:txBody>
          <a:bodyPr lIns="0" tIns="0" rIns="0" bIns="0" anchor="ctr"/>
          <a:lstStyle/>
          <a:p>
            <a:endParaRPr lang="es-ES" sz="1400">
              <a:latin typeface="Arial Nova" panose="020B0504020202020204" pitchFamily="34" charset="0"/>
              <a:cs typeface="Calibri" panose="020F0502020204030204" pitchFamily="34" charset="0"/>
            </a:endParaRPr>
          </a:p>
        </p:txBody>
      </p:sp>
      <p:sp>
        <p:nvSpPr>
          <p:cNvPr id="17425" name="Freeform 59"/>
          <p:cNvSpPr>
            <a:spLocks/>
          </p:cNvSpPr>
          <p:nvPr/>
        </p:nvSpPr>
        <p:spPr bwMode="auto">
          <a:xfrm>
            <a:off x="3047612" y="3244766"/>
            <a:ext cx="311150" cy="157163"/>
          </a:xfrm>
          <a:custGeom>
            <a:avLst/>
            <a:gdLst>
              <a:gd name="T0" fmla="*/ 0 w 212"/>
              <a:gd name="T1" fmla="*/ 2147483646 h 110"/>
              <a:gd name="T2" fmla="*/ 2147483646 w 212"/>
              <a:gd name="T3" fmla="*/ 2147483646 h 110"/>
              <a:gd name="T4" fmla="*/ 2147483646 w 212"/>
              <a:gd name="T5" fmla="*/ 2147483646 h 110"/>
              <a:gd name="T6" fmla="*/ 2147483646 w 212"/>
              <a:gd name="T7" fmla="*/ 2147483646 h 110"/>
              <a:gd name="T8" fmla="*/ 2147483646 w 212"/>
              <a:gd name="T9" fmla="*/ 2147483646 h 110"/>
              <a:gd name="T10" fmla="*/ 2147483646 w 212"/>
              <a:gd name="T11" fmla="*/ 2147483646 h 110"/>
              <a:gd name="T12" fmla="*/ 2147483646 w 212"/>
              <a:gd name="T13" fmla="*/ 0 h 110"/>
              <a:gd name="T14" fmla="*/ 2147483646 w 212"/>
              <a:gd name="T15" fmla="*/ 2147483646 h 110"/>
              <a:gd name="T16" fmla="*/ 2147483646 w 212"/>
              <a:gd name="T17" fmla="*/ 2147483646 h 110"/>
              <a:gd name="T18" fmla="*/ 2147483646 w 212"/>
              <a:gd name="T19" fmla="*/ 2147483646 h 110"/>
              <a:gd name="T20" fmla="*/ 2147483646 w 212"/>
              <a:gd name="T21" fmla="*/ 2147483646 h 110"/>
              <a:gd name="T22" fmla="*/ 2147483646 w 212"/>
              <a:gd name="T23" fmla="*/ 2147483646 h 110"/>
              <a:gd name="T24" fmla="*/ 2147483646 w 212"/>
              <a:gd name="T25" fmla="*/ 2147483646 h 110"/>
              <a:gd name="T26" fmla="*/ 2147483646 w 212"/>
              <a:gd name="T27" fmla="*/ 2147483646 h 110"/>
              <a:gd name="T28" fmla="*/ 0 w 212"/>
              <a:gd name="T29" fmla="*/ 2147483646 h 1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2"/>
              <a:gd name="T46" fmla="*/ 0 h 110"/>
              <a:gd name="T47" fmla="*/ 212 w 212"/>
              <a:gd name="T48" fmla="*/ 110 h 1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2" h="110">
                <a:moveTo>
                  <a:pt x="0" y="66"/>
                </a:moveTo>
                <a:lnTo>
                  <a:pt x="44" y="78"/>
                </a:lnTo>
                <a:lnTo>
                  <a:pt x="81" y="78"/>
                </a:lnTo>
                <a:lnTo>
                  <a:pt x="135" y="75"/>
                </a:lnTo>
                <a:lnTo>
                  <a:pt x="158" y="57"/>
                </a:lnTo>
                <a:lnTo>
                  <a:pt x="177" y="38"/>
                </a:lnTo>
                <a:lnTo>
                  <a:pt x="212" y="0"/>
                </a:lnTo>
                <a:lnTo>
                  <a:pt x="192" y="41"/>
                </a:lnTo>
                <a:lnTo>
                  <a:pt x="176" y="67"/>
                </a:lnTo>
                <a:lnTo>
                  <a:pt x="160" y="89"/>
                </a:lnTo>
                <a:lnTo>
                  <a:pt x="140" y="102"/>
                </a:lnTo>
                <a:lnTo>
                  <a:pt x="105" y="110"/>
                </a:lnTo>
                <a:lnTo>
                  <a:pt x="73" y="102"/>
                </a:lnTo>
                <a:lnTo>
                  <a:pt x="31" y="94"/>
                </a:lnTo>
                <a:lnTo>
                  <a:pt x="0" y="66"/>
                </a:lnTo>
                <a:close/>
              </a:path>
            </a:pathLst>
          </a:custGeom>
          <a:solidFill>
            <a:srgbClr val="800080"/>
          </a:solidFill>
          <a:ln>
            <a:noFill/>
          </a:ln>
          <a:extLst>
            <a:ext uri="{91240B29-F687-4F45-9708-019B960494DF}">
              <a14:hiddenLine xmlns:a14="http://schemas.microsoft.com/office/drawing/2010/main" w="50800" cap="flat" cmpd="sng">
                <a:solidFill>
                  <a:srgbClr val="000000"/>
                </a:solidFill>
                <a:prstDash val="solid"/>
                <a:round/>
                <a:headEnd type="none" w="med" len="med"/>
                <a:tailEnd type="none" w="med" len="med"/>
              </a14:hiddenLine>
            </a:ext>
          </a:extLst>
        </p:spPr>
        <p:txBody>
          <a:bodyPr lIns="0" tIns="0" rIns="0" bIns="0" anchor="ctr"/>
          <a:lstStyle/>
          <a:p>
            <a:endParaRPr lang="es-ES" sz="1400">
              <a:latin typeface="Arial Nova" panose="020B0504020202020204" pitchFamily="34" charset="0"/>
              <a:cs typeface="Calibri" panose="020F0502020204030204" pitchFamily="34" charset="0"/>
            </a:endParaRPr>
          </a:p>
        </p:txBody>
      </p:sp>
      <p:sp>
        <p:nvSpPr>
          <p:cNvPr id="17426" name="AutoShape 32"/>
          <p:cNvSpPr>
            <a:spLocks noChangeArrowheads="1"/>
          </p:cNvSpPr>
          <p:nvPr/>
        </p:nvSpPr>
        <p:spPr bwMode="auto">
          <a:xfrm>
            <a:off x="4668450" y="1542966"/>
            <a:ext cx="2017712" cy="4125871"/>
          </a:xfrm>
          <a:prstGeom prst="roundRect">
            <a:avLst>
              <a:gd name="adj" fmla="val 16667"/>
            </a:avLst>
          </a:prstGeom>
          <a:noFill/>
          <a:ln w="19050" algn="ctr">
            <a:solidFill>
              <a:srgbClr val="336699"/>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s-ES" sz="1400">
              <a:latin typeface="Arial Nova" panose="020B0504020202020204" pitchFamily="34" charset="0"/>
              <a:cs typeface="Calibri" panose="020F0502020204030204" pitchFamily="34" charset="0"/>
            </a:endParaRPr>
          </a:p>
        </p:txBody>
      </p:sp>
      <p:sp>
        <p:nvSpPr>
          <p:cNvPr id="17427" name="Rectangle 33"/>
          <p:cNvSpPr>
            <a:spLocks noChangeArrowheads="1"/>
          </p:cNvSpPr>
          <p:nvPr/>
        </p:nvSpPr>
        <p:spPr bwMode="auto">
          <a:xfrm>
            <a:off x="4911337" y="1750929"/>
            <a:ext cx="1549400" cy="60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Aft>
                <a:spcPts val="1000"/>
              </a:spcAft>
              <a:buClr>
                <a:srgbClr val="BE3200"/>
              </a:buClr>
              <a:buSzPct val="60000"/>
              <a:buFont typeface="ZapfDingbats"/>
              <a:buNone/>
            </a:pPr>
            <a:r>
              <a:rPr lang="en-US" altLang="es-ES" dirty="0">
                <a:solidFill>
                  <a:schemeClr val="accent5">
                    <a:lumMod val="50000"/>
                  </a:schemeClr>
                </a:solidFill>
                <a:latin typeface="Arial Nova" panose="020B0504020202020204" pitchFamily="34" charset="0"/>
                <a:cs typeface="Calibri" panose="020F0502020204030204" pitchFamily="34" charset="0"/>
              </a:rPr>
              <a:t>A high demand on off-peak</a:t>
            </a:r>
          </a:p>
        </p:txBody>
      </p:sp>
      <p:sp>
        <p:nvSpPr>
          <p:cNvPr id="17428" name="AutoShape 47"/>
          <p:cNvSpPr>
            <a:spLocks noChangeArrowheads="1"/>
          </p:cNvSpPr>
          <p:nvPr/>
        </p:nvSpPr>
        <p:spPr bwMode="auto">
          <a:xfrm rot="-5400000">
            <a:off x="5243125" y="3170153"/>
            <a:ext cx="139700" cy="98425"/>
          </a:xfrm>
          <a:prstGeom prst="chevron">
            <a:avLst>
              <a:gd name="adj" fmla="val 80056"/>
            </a:avLst>
          </a:prstGeom>
          <a:solidFill>
            <a:schemeClr val="accent6">
              <a:lumMod val="40000"/>
              <a:lumOff val="60000"/>
            </a:schemeClr>
          </a:solidFill>
          <a:ln w="19050" algn="ctr">
            <a:solidFill>
              <a:schemeClr val="accent6">
                <a:lumMod val="40000"/>
                <a:lumOff val="60000"/>
              </a:schemeClr>
            </a:solidFill>
            <a:miter lim="800000"/>
            <a:headEnd/>
            <a:tailEnd/>
          </a:ln>
        </p:spPr>
        <p:txBody>
          <a:bodyPr wrap="none"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s-ES" sz="1400">
              <a:latin typeface="Arial Nova" panose="020B0504020202020204" pitchFamily="34" charset="0"/>
              <a:cs typeface="Calibri" panose="020F0502020204030204" pitchFamily="34" charset="0"/>
            </a:endParaRPr>
          </a:p>
        </p:txBody>
      </p:sp>
      <p:sp>
        <p:nvSpPr>
          <p:cNvPr id="17429" name="Freeform 59"/>
          <p:cNvSpPr>
            <a:spLocks/>
          </p:cNvSpPr>
          <p:nvPr/>
        </p:nvSpPr>
        <p:spPr bwMode="auto">
          <a:xfrm>
            <a:off x="5181212" y="3244766"/>
            <a:ext cx="327025" cy="157163"/>
          </a:xfrm>
          <a:custGeom>
            <a:avLst/>
            <a:gdLst>
              <a:gd name="T0" fmla="*/ 0 w 10500"/>
              <a:gd name="T1" fmla="*/ 2147483646 h 10000"/>
              <a:gd name="T2" fmla="*/ 2147483646 w 10500"/>
              <a:gd name="T3" fmla="*/ 2147483646 h 10000"/>
              <a:gd name="T4" fmla="*/ 2147483646 w 10500"/>
              <a:gd name="T5" fmla="*/ 2147483646 h 10000"/>
              <a:gd name="T6" fmla="*/ 2147483646 w 10500"/>
              <a:gd name="T7" fmla="*/ 2147483646 h 10000"/>
              <a:gd name="T8" fmla="*/ 2147483646 w 10500"/>
              <a:gd name="T9" fmla="*/ 2147483646 h 10000"/>
              <a:gd name="T10" fmla="*/ 2147483646 w 10500"/>
              <a:gd name="T11" fmla="*/ 2147483646 h 10000"/>
              <a:gd name="T12" fmla="*/ 2147483646 w 10500"/>
              <a:gd name="T13" fmla="*/ 0 h 10000"/>
              <a:gd name="T14" fmla="*/ 2147483646 w 10500"/>
              <a:gd name="T15" fmla="*/ 2147483646 h 10000"/>
              <a:gd name="T16" fmla="*/ 2147483646 w 10500"/>
              <a:gd name="T17" fmla="*/ 2147483646 h 10000"/>
              <a:gd name="T18" fmla="*/ 2147483646 w 10500"/>
              <a:gd name="T19" fmla="*/ 2147483646 h 10000"/>
              <a:gd name="T20" fmla="*/ 2147483646 w 10500"/>
              <a:gd name="T21" fmla="*/ 2147483646 h 10000"/>
              <a:gd name="T22" fmla="*/ 2147483646 w 10500"/>
              <a:gd name="T23" fmla="*/ 2147483646 h 10000"/>
              <a:gd name="T24" fmla="*/ 2147483646 w 10500"/>
              <a:gd name="T25" fmla="*/ 2147483646 h 10000"/>
              <a:gd name="T26" fmla="*/ 2147483646 w 10500"/>
              <a:gd name="T27" fmla="*/ 2147483646 h 10000"/>
              <a:gd name="T28" fmla="*/ 0 w 10500"/>
              <a:gd name="T29" fmla="*/ 2147483646 h 1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500"/>
              <a:gd name="T46" fmla="*/ 0 h 10000"/>
              <a:gd name="T47" fmla="*/ 10500 w 10500"/>
              <a:gd name="T48" fmla="*/ 10000 h 1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500" h="10000">
                <a:moveTo>
                  <a:pt x="0" y="6000"/>
                </a:moveTo>
                <a:lnTo>
                  <a:pt x="1562" y="6483"/>
                </a:lnTo>
                <a:lnTo>
                  <a:pt x="3821" y="6635"/>
                </a:lnTo>
                <a:lnTo>
                  <a:pt x="6368" y="6818"/>
                </a:lnTo>
                <a:lnTo>
                  <a:pt x="7453" y="5182"/>
                </a:lnTo>
                <a:lnTo>
                  <a:pt x="8731" y="4546"/>
                </a:lnTo>
                <a:lnTo>
                  <a:pt x="10500" y="0"/>
                </a:lnTo>
                <a:cubicBezTo>
                  <a:pt x="10333" y="1094"/>
                  <a:pt x="10167" y="1742"/>
                  <a:pt x="10000" y="2836"/>
                </a:cubicBezTo>
                <a:lnTo>
                  <a:pt x="9330" y="6549"/>
                </a:lnTo>
                <a:lnTo>
                  <a:pt x="7828" y="7813"/>
                </a:lnTo>
                <a:cubicBezTo>
                  <a:pt x="7853" y="8186"/>
                  <a:pt x="7040" y="9627"/>
                  <a:pt x="7065" y="10000"/>
                </a:cubicBezTo>
                <a:lnTo>
                  <a:pt x="4953" y="10000"/>
                </a:lnTo>
                <a:lnTo>
                  <a:pt x="3443" y="9273"/>
                </a:lnTo>
                <a:lnTo>
                  <a:pt x="1462" y="8545"/>
                </a:lnTo>
                <a:lnTo>
                  <a:pt x="0" y="6000"/>
                </a:lnTo>
                <a:close/>
              </a:path>
            </a:pathLst>
          </a:custGeom>
          <a:solidFill>
            <a:srgbClr val="800080"/>
          </a:solidFill>
          <a:ln>
            <a:noFill/>
          </a:ln>
          <a:extLst>
            <a:ext uri="{91240B29-F687-4F45-9708-019B960494DF}">
              <a14:hiddenLine xmlns:a14="http://schemas.microsoft.com/office/drawing/2010/main" w="50800" cap="flat" cmpd="sng">
                <a:solidFill>
                  <a:srgbClr val="000000"/>
                </a:solidFill>
                <a:prstDash val="solid"/>
                <a:round/>
                <a:headEnd type="none" w="med" len="med"/>
                <a:tailEnd type="none" w="med" len="med"/>
              </a14:hiddenLine>
            </a:ext>
          </a:extLst>
        </p:spPr>
        <p:txBody>
          <a:bodyPr lIns="0" tIns="0" rIns="0" bIns="0" anchor="ctr"/>
          <a:lstStyle/>
          <a:p>
            <a:endParaRPr lang="es-ES" sz="1400">
              <a:latin typeface="Arial Nova" panose="020B0504020202020204" pitchFamily="34" charset="0"/>
              <a:cs typeface="Calibri" panose="020F0502020204030204" pitchFamily="34" charset="0"/>
            </a:endParaRPr>
          </a:p>
        </p:txBody>
      </p:sp>
      <p:sp>
        <p:nvSpPr>
          <p:cNvPr id="17430" name="AutoShape 28"/>
          <p:cNvSpPr>
            <a:spLocks noChangeArrowheads="1"/>
          </p:cNvSpPr>
          <p:nvPr/>
        </p:nvSpPr>
        <p:spPr bwMode="auto">
          <a:xfrm>
            <a:off x="4735124" y="3814679"/>
            <a:ext cx="1951038" cy="172878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95250" indent="-95250">
              <a:defRPr>
                <a:solidFill>
                  <a:schemeClr val="tx1"/>
                </a:solidFill>
                <a:latin typeface="Arial" panose="020B0604020202020204" pitchFamily="34" charset="0"/>
                <a:cs typeface="Arial" panose="020B0604020202020204" pitchFamily="34" charset="0"/>
              </a:defRPr>
            </a:lvl1pPr>
            <a:lvl2pPr marL="274638">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50000"/>
              </a:spcBef>
              <a:buClr>
                <a:srgbClr val="FF9933"/>
              </a:buClr>
              <a:buFont typeface="Wingdings" panose="05000000000000000000" pitchFamily="2" charset="2"/>
              <a:buChar char="§"/>
            </a:pPr>
            <a:r>
              <a:rPr lang="en-US" altLang="es-ES" sz="1400" dirty="0">
                <a:solidFill>
                  <a:schemeClr val="accent6">
                    <a:lumMod val="75000"/>
                  </a:schemeClr>
                </a:solidFill>
                <a:latin typeface="Arial Nova" panose="020B0504020202020204" pitchFamily="34" charset="0"/>
                <a:cs typeface="Calibri" panose="020F0502020204030204" pitchFamily="34" charset="0"/>
              </a:rPr>
              <a:t>Pumping</a:t>
            </a:r>
          </a:p>
          <a:p>
            <a:pPr>
              <a:lnSpc>
                <a:spcPct val="90000"/>
              </a:lnSpc>
              <a:spcBef>
                <a:spcPct val="50000"/>
              </a:spcBef>
              <a:buClr>
                <a:srgbClr val="FF9933"/>
              </a:buClr>
              <a:buFont typeface="Wingdings" panose="05000000000000000000" pitchFamily="2" charset="2"/>
              <a:buChar char="§"/>
            </a:pPr>
            <a:r>
              <a:rPr lang="es-ES" sz="1400" dirty="0" err="1">
                <a:solidFill>
                  <a:schemeClr val="accent6">
                    <a:lumMod val="75000"/>
                  </a:schemeClr>
                </a:solidFill>
                <a:latin typeface="Arial Nova" panose="020B0504020202020204" pitchFamily="34" charset="0"/>
              </a:rPr>
              <a:t>Onsite</a:t>
            </a:r>
            <a:r>
              <a:rPr lang="es-ES" sz="1400" dirty="0">
                <a:solidFill>
                  <a:schemeClr val="accent6">
                    <a:lumMod val="75000"/>
                  </a:schemeClr>
                </a:solidFill>
                <a:latin typeface="Arial Nova" panose="020B0504020202020204" pitchFamily="34" charset="0"/>
              </a:rPr>
              <a:t> </a:t>
            </a:r>
            <a:r>
              <a:rPr lang="es-ES" sz="1400" dirty="0" err="1">
                <a:solidFill>
                  <a:schemeClr val="accent6">
                    <a:lumMod val="75000"/>
                  </a:schemeClr>
                </a:solidFill>
                <a:latin typeface="Arial Nova" panose="020B0504020202020204" pitchFamily="34" charset="0"/>
              </a:rPr>
              <a:t>energy</a:t>
            </a:r>
            <a:r>
              <a:rPr lang="es-ES" sz="1400" dirty="0">
                <a:solidFill>
                  <a:schemeClr val="accent6">
                    <a:lumMod val="75000"/>
                  </a:schemeClr>
                </a:solidFill>
                <a:latin typeface="Arial Nova" panose="020B0504020202020204" pitchFamily="34" charset="0"/>
              </a:rPr>
              <a:t> </a:t>
            </a:r>
            <a:r>
              <a:rPr lang="es-ES" sz="1400" dirty="0" err="1">
                <a:solidFill>
                  <a:schemeClr val="accent6">
                    <a:lumMod val="75000"/>
                  </a:schemeClr>
                </a:solidFill>
                <a:latin typeface="Arial Nova" panose="020B0504020202020204" pitchFamily="34" charset="0"/>
              </a:rPr>
              <a:t>storage</a:t>
            </a:r>
            <a:endParaRPr lang="es-ES" sz="1400" dirty="0">
              <a:solidFill>
                <a:schemeClr val="accent6">
                  <a:lumMod val="75000"/>
                </a:schemeClr>
              </a:solidFill>
              <a:latin typeface="Arial Nova" panose="020B0504020202020204" pitchFamily="34" charset="0"/>
            </a:endParaRPr>
          </a:p>
          <a:p>
            <a:pPr>
              <a:lnSpc>
                <a:spcPct val="90000"/>
              </a:lnSpc>
              <a:spcBef>
                <a:spcPct val="50000"/>
              </a:spcBef>
              <a:buClr>
                <a:srgbClr val="FF9933"/>
              </a:buClr>
              <a:buFont typeface="Wingdings" panose="05000000000000000000" pitchFamily="2" charset="2"/>
              <a:buChar char="§"/>
            </a:pPr>
            <a:r>
              <a:rPr lang="en-US" altLang="es-ES" sz="1400" dirty="0">
                <a:solidFill>
                  <a:schemeClr val="accent6">
                    <a:lumMod val="75000"/>
                  </a:schemeClr>
                </a:solidFill>
                <a:latin typeface="Arial Nova" panose="020B0504020202020204" pitchFamily="34" charset="0"/>
                <a:cs typeface="Calibri" panose="020F0502020204030204" pitchFamily="34" charset="0"/>
              </a:rPr>
              <a:t>Electric vehicles</a:t>
            </a:r>
          </a:p>
          <a:p>
            <a:pPr lvl="1">
              <a:lnSpc>
                <a:spcPct val="90000"/>
              </a:lnSpc>
              <a:spcBef>
                <a:spcPct val="50000"/>
              </a:spcBef>
              <a:buClr>
                <a:srgbClr val="005875"/>
              </a:buClr>
              <a:buFont typeface="Wingdings" panose="05000000000000000000" pitchFamily="2" charset="2"/>
              <a:buChar char="§"/>
            </a:pPr>
            <a:endParaRPr lang="en-US" altLang="es-ES" sz="1400" dirty="0">
              <a:solidFill>
                <a:schemeClr val="tx2">
                  <a:lumMod val="50000"/>
                </a:schemeClr>
              </a:solidFill>
              <a:latin typeface="Arial Nova" panose="020B0504020202020204" pitchFamily="34" charset="0"/>
              <a:cs typeface="Calibri" panose="020F0502020204030204" pitchFamily="34" charset="0"/>
            </a:endParaRPr>
          </a:p>
          <a:p>
            <a:pPr lvl="1">
              <a:lnSpc>
                <a:spcPct val="90000"/>
              </a:lnSpc>
              <a:spcBef>
                <a:spcPct val="50000"/>
              </a:spcBef>
              <a:buClr>
                <a:srgbClr val="005875"/>
              </a:buClr>
              <a:buFont typeface="Wingdings" panose="05000000000000000000" pitchFamily="2" charset="2"/>
              <a:buChar char="§"/>
            </a:pPr>
            <a:endParaRPr lang="en-US" altLang="es-ES" sz="1400" dirty="0">
              <a:solidFill>
                <a:srgbClr val="990066"/>
              </a:solidFill>
              <a:latin typeface="Arial Nova" panose="020B0504020202020204" pitchFamily="34" charset="0"/>
              <a:cs typeface="Calibri" panose="020F0502020204030204" pitchFamily="34" charset="0"/>
            </a:endParaRPr>
          </a:p>
        </p:txBody>
      </p:sp>
      <p:sp>
        <p:nvSpPr>
          <p:cNvPr id="16407" name="63 Elipse"/>
          <p:cNvSpPr>
            <a:spLocks noChangeArrowheads="1"/>
          </p:cNvSpPr>
          <p:nvPr/>
        </p:nvSpPr>
        <p:spPr bwMode="auto">
          <a:xfrm>
            <a:off x="325050" y="1449304"/>
            <a:ext cx="288925" cy="288925"/>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txBody>
          <a:bodyPr lIns="0" tIns="0" rIns="0" bIns="0" anchor="ctr" anchorCtr="1"/>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s-ES" altLang="es-ES" sz="1400" dirty="0">
                <a:solidFill>
                  <a:schemeClr val="bg1"/>
                </a:solidFill>
                <a:latin typeface="Arial Nova" panose="020B0504020202020204" pitchFamily="34" charset="0"/>
                <a:cs typeface="Calibri" panose="020F0502020204030204" pitchFamily="34" charset="0"/>
              </a:rPr>
              <a:t>1</a:t>
            </a:r>
          </a:p>
        </p:txBody>
      </p:sp>
      <p:sp>
        <p:nvSpPr>
          <p:cNvPr id="16408" name="64 Elipse"/>
          <p:cNvSpPr>
            <a:spLocks noChangeArrowheads="1"/>
          </p:cNvSpPr>
          <p:nvPr/>
        </p:nvSpPr>
        <p:spPr bwMode="auto">
          <a:xfrm>
            <a:off x="2528500" y="1431841"/>
            <a:ext cx="290512" cy="287338"/>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txBody>
          <a:bodyPr lIns="0" tIns="0" rIns="0" bIns="0" anchor="ctr" anchorCtr="1"/>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s-ES" altLang="es-ES" sz="1400">
                <a:solidFill>
                  <a:schemeClr val="bg1"/>
                </a:solidFill>
                <a:latin typeface="Arial Nova" panose="020B0504020202020204" pitchFamily="34" charset="0"/>
                <a:cs typeface="Calibri" panose="020F0502020204030204" pitchFamily="34" charset="0"/>
              </a:rPr>
              <a:t>2</a:t>
            </a:r>
          </a:p>
        </p:txBody>
      </p:sp>
      <p:sp>
        <p:nvSpPr>
          <p:cNvPr id="16409" name="65 Elipse"/>
          <p:cNvSpPr>
            <a:spLocks noChangeArrowheads="1"/>
          </p:cNvSpPr>
          <p:nvPr/>
        </p:nvSpPr>
        <p:spPr bwMode="auto">
          <a:xfrm>
            <a:off x="4668450" y="1449304"/>
            <a:ext cx="288925" cy="288925"/>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txBody>
          <a:bodyPr lIns="0" tIns="0" rIns="0" bIns="0" anchor="ctr" anchorCtr="1"/>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s-ES" altLang="es-ES" sz="1400">
                <a:solidFill>
                  <a:schemeClr val="bg1"/>
                </a:solidFill>
                <a:latin typeface="Arial Nova" panose="020B0504020202020204" pitchFamily="34" charset="0"/>
                <a:cs typeface="Calibri" panose="020F0502020204030204" pitchFamily="34" charset="0"/>
              </a:rPr>
              <a:t>3</a:t>
            </a:r>
          </a:p>
        </p:txBody>
      </p:sp>
      <p:sp>
        <p:nvSpPr>
          <p:cNvPr id="16410" name="66 Elipse"/>
          <p:cNvSpPr>
            <a:spLocks noChangeArrowheads="1"/>
          </p:cNvSpPr>
          <p:nvPr/>
        </p:nvSpPr>
        <p:spPr bwMode="auto">
          <a:xfrm>
            <a:off x="6803637" y="1449304"/>
            <a:ext cx="288925" cy="288925"/>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txBody>
          <a:bodyPr lIns="0" tIns="0" rIns="0" bIns="0" anchor="ctr" anchorCtr="1"/>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s-ES" altLang="es-ES" sz="1400" dirty="0">
                <a:solidFill>
                  <a:schemeClr val="bg1"/>
                </a:solidFill>
                <a:latin typeface="Arial Nova" panose="020B0504020202020204" pitchFamily="34" charset="0"/>
                <a:cs typeface="Calibri" panose="020F0502020204030204" pitchFamily="34" charset="0"/>
              </a:rPr>
              <a:t>4</a:t>
            </a:r>
          </a:p>
        </p:txBody>
      </p:sp>
      <p:sp>
        <p:nvSpPr>
          <p:cNvPr id="17435" name="AutoShape 28"/>
          <p:cNvSpPr>
            <a:spLocks noChangeArrowheads="1"/>
          </p:cNvSpPr>
          <p:nvPr/>
        </p:nvSpPr>
        <p:spPr bwMode="auto">
          <a:xfrm>
            <a:off x="2448958" y="3875288"/>
            <a:ext cx="2122488" cy="134143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95250" indent="-952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50000"/>
              </a:spcBef>
              <a:buClr>
                <a:srgbClr val="FFC000"/>
              </a:buClr>
              <a:buFont typeface="Wingdings" panose="05000000000000000000" pitchFamily="2" charset="2"/>
              <a:buChar char="§"/>
            </a:pPr>
            <a:r>
              <a:rPr lang="en-US" altLang="es-ES" sz="1400" dirty="0">
                <a:solidFill>
                  <a:schemeClr val="accent6">
                    <a:lumMod val="75000"/>
                  </a:schemeClr>
                </a:solidFill>
                <a:latin typeface="Arial Nova" panose="020B0504020202020204" pitchFamily="34" charset="0"/>
                <a:cs typeface="Calibri" panose="020F0502020204030204" pitchFamily="34" charset="0"/>
              </a:rPr>
              <a:t>Time of use tariff</a:t>
            </a:r>
          </a:p>
          <a:p>
            <a:pPr>
              <a:lnSpc>
                <a:spcPct val="90000"/>
              </a:lnSpc>
              <a:spcBef>
                <a:spcPct val="50000"/>
              </a:spcBef>
              <a:buClr>
                <a:srgbClr val="FFC000"/>
              </a:buClr>
              <a:buFont typeface="Wingdings" panose="05000000000000000000" pitchFamily="2" charset="2"/>
              <a:buChar char="§"/>
            </a:pPr>
            <a:r>
              <a:rPr lang="en-US" altLang="es-ES" sz="1400" dirty="0">
                <a:solidFill>
                  <a:schemeClr val="accent6">
                    <a:lumMod val="75000"/>
                  </a:schemeClr>
                </a:solidFill>
                <a:latin typeface="Arial Nova" panose="020B0504020202020204" pitchFamily="34" charset="0"/>
                <a:cs typeface="Calibri" panose="020F0502020204030204" pitchFamily="34" charset="0"/>
              </a:rPr>
              <a:t>Demand participation in electricity markets</a:t>
            </a:r>
          </a:p>
        </p:txBody>
      </p:sp>
      <p:sp>
        <p:nvSpPr>
          <p:cNvPr id="17436" name="AutoShape 27"/>
          <p:cNvSpPr>
            <a:spLocks noChangeArrowheads="1"/>
          </p:cNvSpPr>
          <p:nvPr/>
        </p:nvSpPr>
        <p:spPr bwMode="auto">
          <a:xfrm>
            <a:off x="269874" y="3815950"/>
            <a:ext cx="2074863" cy="18034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95250" indent="-952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50000"/>
              </a:spcBef>
              <a:buClr>
                <a:srgbClr val="FF9933"/>
              </a:buClr>
              <a:buFont typeface="Wingdings" panose="05000000000000000000" pitchFamily="2" charset="2"/>
              <a:buChar char="§"/>
            </a:pPr>
            <a:r>
              <a:rPr lang="en-US" altLang="es-ES" sz="1400" dirty="0">
                <a:solidFill>
                  <a:schemeClr val="accent4">
                    <a:lumMod val="50000"/>
                  </a:schemeClr>
                </a:solidFill>
                <a:latin typeface="Arial Nova" panose="020B0504020202020204" pitchFamily="34" charset="0"/>
                <a:cs typeface="Calibri" panose="020F0502020204030204" pitchFamily="34" charset="0"/>
                <a:sym typeface="Wingdings" panose="05000000000000000000" pitchFamily="2" charset="2"/>
              </a:rPr>
              <a:t>Improvements in the energy efficiency of appliances and processes</a:t>
            </a:r>
            <a:endParaRPr lang="en-US" altLang="es-ES" sz="1400" dirty="0">
              <a:solidFill>
                <a:schemeClr val="accent4">
                  <a:lumMod val="50000"/>
                </a:schemeClr>
              </a:solidFill>
              <a:latin typeface="Arial Nova" panose="020B0504020202020204" pitchFamily="34" charset="0"/>
              <a:cs typeface="Calibri" panose="020F0502020204030204" pitchFamily="34" charset="0"/>
            </a:endParaRPr>
          </a:p>
          <a:p>
            <a:pPr>
              <a:lnSpc>
                <a:spcPct val="90000"/>
              </a:lnSpc>
              <a:spcBef>
                <a:spcPct val="50000"/>
              </a:spcBef>
              <a:buClr>
                <a:srgbClr val="FF9933"/>
              </a:buClr>
              <a:buFont typeface="Wingdings" panose="05000000000000000000" pitchFamily="2" charset="2"/>
              <a:buChar char="§"/>
            </a:pPr>
            <a:r>
              <a:rPr lang="en-US" altLang="es-ES" sz="1400" dirty="0">
                <a:solidFill>
                  <a:schemeClr val="accent4">
                    <a:lumMod val="50000"/>
                  </a:schemeClr>
                </a:solidFill>
                <a:latin typeface="Arial Nova" panose="020B0504020202020204" pitchFamily="34" charset="0"/>
                <a:cs typeface="Calibri" panose="020F0502020204030204" pitchFamily="34" charset="0"/>
              </a:rPr>
              <a:t>Increasing user awareness of energy efficiency</a:t>
            </a:r>
          </a:p>
        </p:txBody>
      </p:sp>
      <p:sp>
        <p:nvSpPr>
          <p:cNvPr id="17437" name="AutoShape 29"/>
          <p:cNvSpPr>
            <a:spLocks noChangeArrowheads="1"/>
          </p:cNvSpPr>
          <p:nvPr/>
        </p:nvSpPr>
        <p:spPr bwMode="auto">
          <a:xfrm>
            <a:off x="6752836" y="3835082"/>
            <a:ext cx="2179674" cy="145891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95250" indent="-952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50000"/>
              </a:spcBef>
              <a:buClr>
                <a:srgbClr val="FF9933"/>
              </a:buClr>
              <a:buFont typeface="Wingdings" panose="05000000000000000000" pitchFamily="2" charset="2"/>
              <a:buChar char="§"/>
            </a:pPr>
            <a:r>
              <a:rPr lang="en-US" altLang="es-ES" sz="1400" dirty="0">
                <a:solidFill>
                  <a:schemeClr val="accent6">
                    <a:lumMod val="75000"/>
                  </a:schemeClr>
                </a:solidFill>
                <a:latin typeface="Arial Nova" panose="020B0504020202020204" pitchFamily="34" charset="0"/>
                <a:cs typeface="Calibri" panose="020F0502020204030204" pitchFamily="34" charset="0"/>
              </a:rPr>
              <a:t>Industrial DR: </a:t>
            </a:r>
            <a:r>
              <a:rPr lang="es-ES" sz="1400" dirty="0" err="1">
                <a:solidFill>
                  <a:schemeClr val="accent6">
                    <a:lumMod val="75000"/>
                  </a:schemeClr>
                </a:solidFill>
                <a:latin typeface="Arial Nova" panose="020B0504020202020204" pitchFamily="34" charset="0"/>
              </a:rPr>
              <a:t>Interruptibility</a:t>
            </a:r>
            <a:r>
              <a:rPr lang="es-ES" sz="1400" dirty="0">
                <a:solidFill>
                  <a:schemeClr val="accent6">
                    <a:lumMod val="75000"/>
                  </a:schemeClr>
                </a:solidFill>
                <a:latin typeface="Arial Nova" panose="020B0504020202020204" pitchFamily="34" charset="0"/>
              </a:rPr>
              <a:t> </a:t>
            </a:r>
            <a:r>
              <a:rPr lang="es-ES" sz="1400" dirty="0" err="1">
                <a:solidFill>
                  <a:schemeClr val="accent6">
                    <a:lumMod val="75000"/>
                  </a:schemeClr>
                </a:solidFill>
                <a:latin typeface="Arial Nova" panose="020B0504020202020204" pitchFamily="34" charset="0"/>
              </a:rPr>
              <a:t>service</a:t>
            </a:r>
            <a:endParaRPr lang="es-ES" sz="1400" dirty="0">
              <a:solidFill>
                <a:schemeClr val="accent6">
                  <a:lumMod val="75000"/>
                </a:schemeClr>
              </a:solidFill>
              <a:latin typeface="Arial Nova" panose="020B0504020202020204" pitchFamily="34" charset="0"/>
            </a:endParaRPr>
          </a:p>
          <a:p>
            <a:pPr>
              <a:lnSpc>
                <a:spcPct val="90000"/>
              </a:lnSpc>
              <a:spcBef>
                <a:spcPct val="50000"/>
              </a:spcBef>
              <a:buClr>
                <a:srgbClr val="FF9933"/>
              </a:buClr>
              <a:buFont typeface="Wingdings" panose="05000000000000000000" pitchFamily="2" charset="2"/>
              <a:buChar char="§"/>
            </a:pPr>
            <a:r>
              <a:rPr lang="es-ES" sz="1400" dirty="0">
                <a:solidFill>
                  <a:schemeClr val="accent6">
                    <a:lumMod val="75000"/>
                  </a:schemeClr>
                </a:solidFill>
                <a:latin typeface="Arial Nova" panose="020B0504020202020204" pitchFamily="34" charset="0"/>
              </a:rPr>
              <a:t>Direct Load Control (DLC) </a:t>
            </a:r>
            <a:r>
              <a:rPr lang="es-ES" sz="1400" dirty="0" err="1">
                <a:solidFill>
                  <a:schemeClr val="accent6">
                    <a:lumMod val="75000"/>
                  </a:schemeClr>
                </a:solidFill>
                <a:latin typeface="Arial Nova" panose="020B0504020202020204" pitchFamily="34" charset="0"/>
              </a:rPr>
              <a:t>programs</a:t>
            </a:r>
            <a:endParaRPr lang="en-US" altLang="es-ES" sz="1400" dirty="0">
              <a:solidFill>
                <a:schemeClr val="accent6">
                  <a:lumMod val="75000"/>
                </a:schemeClr>
              </a:solidFill>
              <a:latin typeface="Arial Nova" panose="020B0504020202020204" pitchFamily="34" charset="0"/>
              <a:cs typeface="Calibri" panose="020F0502020204030204" pitchFamily="34" charset="0"/>
            </a:endParaRPr>
          </a:p>
        </p:txBody>
      </p:sp>
      <p:sp>
        <p:nvSpPr>
          <p:cNvPr id="17438" name="Rectangle 31"/>
          <p:cNvSpPr>
            <a:spLocks noChangeArrowheads="1"/>
          </p:cNvSpPr>
          <p:nvPr/>
        </p:nvSpPr>
        <p:spPr bwMode="auto">
          <a:xfrm>
            <a:off x="373450" y="1781091"/>
            <a:ext cx="1915337" cy="47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ts val="1800"/>
              </a:lnSpc>
              <a:spcAft>
                <a:spcPts val="1000"/>
              </a:spcAft>
              <a:buClr>
                <a:srgbClr val="BE3200"/>
              </a:buClr>
              <a:buSzPct val="60000"/>
              <a:buFont typeface="ZapfDingbats"/>
              <a:buNone/>
            </a:pPr>
            <a:r>
              <a:rPr lang="en-US" altLang="es-ES" dirty="0">
                <a:solidFill>
                  <a:schemeClr val="accent5">
                    <a:lumMod val="50000"/>
                  </a:schemeClr>
                </a:solidFill>
                <a:latin typeface="Arial Nova" panose="020B0504020202020204" pitchFamily="34" charset="0"/>
                <a:cs typeface="Calibri" panose="020F0502020204030204" pitchFamily="34" charset="0"/>
              </a:rPr>
              <a:t>An Overall Demand reduction</a:t>
            </a:r>
          </a:p>
        </p:txBody>
      </p:sp>
      <p:sp>
        <p:nvSpPr>
          <p:cNvPr id="17439" name="Rectangle 33"/>
          <p:cNvSpPr>
            <a:spLocks noChangeArrowheads="1"/>
          </p:cNvSpPr>
          <p:nvPr/>
        </p:nvSpPr>
        <p:spPr bwMode="auto">
          <a:xfrm>
            <a:off x="2576125" y="1735054"/>
            <a:ext cx="1901825"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ts val="1800"/>
              </a:lnSpc>
              <a:spcAft>
                <a:spcPts val="1000"/>
              </a:spcAft>
              <a:buClr>
                <a:srgbClr val="BE3200"/>
              </a:buClr>
              <a:buSzPct val="60000"/>
              <a:buFont typeface="ZapfDingbats"/>
              <a:buNone/>
            </a:pPr>
            <a:r>
              <a:rPr lang="en-US" altLang="es-ES" dirty="0">
                <a:solidFill>
                  <a:schemeClr val="accent5">
                    <a:lumMod val="50000"/>
                  </a:schemeClr>
                </a:solidFill>
                <a:latin typeface="Arial Nova" panose="020B0504020202020204" pitchFamily="34" charset="0"/>
                <a:cs typeface="Calibri" panose="020F0502020204030204" pitchFamily="34" charset="0"/>
              </a:rPr>
              <a:t>A movement of demand from peak to off-peak</a:t>
            </a:r>
          </a:p>
        </p:txBody>
      </p:sp>
      <p:sp>
        <p:nvSpPr>
          <p:cNvPr id="17440" name="Rectangle 35"/>
          <p:cNvSpPr>
            <a:spLocks noChangeArrowheads="1"/>
          </p:cNvSpPr>
          <p:nvPr/>
        </p:nvSpPr>
        <p:spPr bwMode="auto">
          <a:xfrm>
            <a:off x="6948099" y="1719375"/>
            <a:ext cx="1719262"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ts val="1800"/>
              </a:lnSpc>
              <a:spcAft>
                <a:spcPts val="1000"/>
              </a:spcAft>
              <a:buClr>
                <a:srgbClr val="BE3200"/>
              </a:buClr>
              <a:buSzPct val="60000"/>
              <a:buFont typeface="ZapfDingbats"/>
              <a:buNone/>
            </a:pPr>
            <a:r>
              <a:rPr lang="en-US" altLang="es-ES" dirty="0">
                <a:solidFill>
                  <a:schemeClr val="accent5">
                    <a:lumMod val="50000"/>
                  </a:schemeClr>
                </a:solidFill>
                <a:latin typeface="Arial Nova" panose="020B0504020202020204" pitchFamily="34" charset="0"/>
                <a:cs typeface="Calibri" panose="020F0502020204030204" pitchFamily="34" charset="0"/>
              </a:rPr>
              <a:t>A demand reduction on peak hours</a:t>
            </a:r>
          </a:p>
        </p:txBody>
      </p:sp>
      <p:sp>
        <p:nvSpPr>
          <p:cNvPr id="2" name="Rectángulo 1">
            <a:extLst>
              <a:ext uri="{FF2B5EF4-FFF2-40B4-BE49-F238E27FC236}">
                <a16:creationId xmlns:a16="http://schemas.microsoft.com/office/drawing/2014/main" xmlns="" id="{E376AFF3-9AFD-44D7-BD38-082C9FEDDACA}"/>
              </a:ext>
            </a:extLst>
          </p:cNvPr>
          <p:cNvSpPr/>
          <p:nvPr/>
        </p:nvSpPr>
        <p:spPr>
          <a:xfrm>
            <a:off x="269874" y="774896"/>
            <a:ext cx="8486775" cy="646331"/>
          </a:xfrm>
          <a:prstGeom prst="rect">
            <a:avLst/>
          </a:prstGeom>
        </p:spPr>
        <p:txBody>
          <a:bodyPr wrap="square">
            <a:spAutoFit/>
          </a:bodyPr>
          <a:lstStyle/>
          <a:p>
            <a:r>
              <a:rPr lang="en-US" dirty="0">
                <a:solidFill>
                  <a:srgbClr val="002060"/>
                </a:solidFill>
                <a:latin typeface="Arial Nova" panose="020B0504020202020204" pitchFamily="34" charset="0"/>
              </a:rPr>
              <a:t>Demand response measures and other technology options in the framework of Demand-side management</a:t>
            </a:r>
            <a:endParaRPr lang="es-ES" dirty="0">
              <a:solidFill>
                <a:srgbClr val="002060"/>
              </a:solidFill>
              <a:latin typeface="Arial Nova" panose="020B0504020202020204" pitchFamily="34" charset="0"/>
            </a:endParaRPr>
          </a:p>
        </p:txBody>
      </p:sp>
      <p:sp>
        <p:nvSpPr>
          <p:cNvPr id="35" name="AutoShape 6">
            <a:extLst>
              <a:ext uri="{FF2B5EF4-FFF2-40B4-BE49-F238E27FC236}">
                <a16:creationId xmlns:a16="http://schemas.microsoft.com/office/drawing/2014/main" xmlns="" id="{C16899CF-B72D-45DA-9354-5928E119FB7B}"/>
              </a:ext>
            </a:extLst>
          </p:cNvPr>
          <p:cNvSpPr>
            <a:spLocks noChangeArrowheads="1"/>
          </p:cNvSpPr>
          <p:nvPr/>
        </p:nvSpPr>
        <p:spPr bwMode="auto">
          <a:xfrm>
            <a:off x="-554" y="5981209"/>
            <a:ext cx="9144000" cy="529432"/>
          </a:xfrm>
          <a:prstGeom prst="roundRect">
            <a:avLst>
              <a:gd name="adj" fmla="val 0"/>
            </a:avLst>
          </a:prstGeom>
          <a:noFill/>
          <a:ln>
            <a:noFill/>
            <a:headEnd type="none" w="sm" len="sm"/>
            <a:tailEnd type="none" w="sm" len="sm"/>
          </a:ln>
        </p:spPr>
        <p:style>
          <a:lnRef idx="2">
            <a:schemeClr val="accent3">
              <a:shade val="50000"/>
            </a:schemeClr>
          </a:lnRef>
          <a:fillRef idx="1">
            <a:schemeClr val="accent3"/>
          </a:fillRef>
          <a:effectRef idx="0">
            <a:schemeClr val="accent3"/>
          </a:effectRef>
          <a:fontRef idx="minor">
            <a:schemeClr val="lt1"/>
          </a:fontRef>
        </p:style>
        <p:txBody>
          <a:bodyPr lIns="432277" tIns="66504" rIns="232765" bIns="66504" anchor="ctr"/>
          <a:lstStyle/>
          <a:p>
            <a:pPr algn="ctr" fontAlgn="auto">
              <a:spcBef>
                <a:spcPts val="0"/>
              </a:spcBef>
              <a:spcAft>
                <a:spcPts val="0"/>
              </a:spcAft>
              <a:defRPr/>
            </a:pPr>
            <a:r>
              <a:rPr lang="en-US" sz="1400" kern="0" dirty="0">
                <a:solidFill>
                  <a:schemeClr val="bg1">
                    <a:lumMod val="75000"/>
                  </a:schemeClr>
                </a:solidFill>
                <a:latin typeface="Arial Nova" panose="020B0504020202020204" pitchFamily="34" charset="0"/>
                <a:cs typeface="Calibri" panose="020F0502020204030204" pitchFamily="34" charset="0"/>
              </a:rPr>
              <a:t>The final goal of demand response products is to influence customers to reduce energy consumption in response to conditions within the electricity system</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fade">
                                      <p:cBhvr>
                                        <p:cTn id="7" dur="500"/>
                                        <p:tgtEl>
                                          <p:spTgt spid="174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415"/>
                                        </p:tgtEl>
                                        <p:attrNameLst>
                                          <p:attrName>style.visibility</p:attrName>
                                        </p:attrNameLst>
                                      </p:cBhvr>
                                      <p:to>
                                        <p:strVal val="visible"/>
                                      </p:to>
                                    </p:set>
                                    <p:animEffect transition="in" filter="fade">
                                      <p:cBhvr>
                                        <p:cTn id="10" dur="500"/>
                                        <p:tgtEl>
                                          <p:spTgt spid="17415"/>
                                        </p:tgtEl>
                                      </p:cBhvr>
                                    </p:animEffect>
                                  </p:childTnLst>
                                </p:cTn>
                              </p:par>
                              <p:par>
                                <p:cTn id="11" presetID="10" presetClass="entr" presetSubtype="0" repeatCount="indefinite" fill="hold" grpId="0" nodeType="withEffect">
                                  <p:stCondLst>
                                    <p:cond delay="0"/>
                                  </p:stCondLst>
                                  <p:endCondLst>
                                    <p:cond evt="onNext" delay="0">
                                      <p:tgtEl>
                                        <p:sldTgt/>
                                      </p:tgtEl>
                                    </p:cond>
                                  </p:endCondLst>
                                  <p:childTnLst>
                                    <p:set>
                                      <p:cBhvr>
                                        <p:cTn id="12" dur="1" fill="hold">
                                          <p:stCondLst>
                                            <p:cond delay="0"/>
                                          </p:stCondLst>
                                        </p:cTn>
                                        <p:tgtEl>
                                          <p:spTgt spid="17418"/>
                                        </p:tgtEl>
                                        <p:attrNameLst>
                                          <p:attrName>style.visibility</p:attrName>
                                        </p:attrNameLst>
                                      </p:cBhvr>
                                      <p:to>
                                        <p:strVal val="visible"/>
                                      </p:to>
                                    </p:set>
                                    <p:animEffect transition="in" filter="fade">
                                      <p:cBhvr>
                                        <p:cTn id="13" dur="2000"/>
                                        <p:tgtEl>
                                          <p:spTgt spid="17418"/>
                                        </p:tgtEl>
                                      </p:cBhvr>
                                    </p:animEffect>
                                  </p:childTnLst>
                                </p:cTn>
                              </p:par>
                              <p:par>
                                <p:cTn id="14" presetID="10" presetClass="entr" presetSubtype="0" repeatCount="indefinite" fill="hold" grpId="0" nodeType="withEffect">
                                  <p:stCondLst>
                                    <p:cond delay="0"/>
                                  </p:stCondLst>
                                  <p:endCondLst>
                                    <p:cond evt="onNext" delay="0">
                                      <p:tgtEl>
                                        <p:sldTgt/>
                                      </p:tgtEl>
                                    </p:cond>
                                  </p:endCondLst>
                                  <p:childTnLst>
                                    <p:set>
                                      <p:cBhvr>
                                        <p:cTn id="15" dur="1" fill="hold">
                                          <p:stCondLst>
                                            <p:cond delay="0"/>
                                          </p:stCondLst>
                                        </p:cTn>
                                        <p:tgtEl>
                                          <p:spTgt spid="17419"/>
                                        </p:tgtEl>
                                        <p:attrNameLst>
                                          <p:attrName>style.visibility</p:attrName>
                                        </p:attrNameLst>
                                      </p:cBhvr>
                                      <p:to>
                                        <p:strVal val="visible"/>
                                      </p:to>
                                    </p:set>
                                    <p:animEffect transition="in" filter="fade">
                                      <p:cBhvr>
                                        <p:cTn id="16" dur="2000"/>
                                        <p:tgtEl>
                                          <p:spTgt spid="17419"/>
                                        </p:tgtEl>
                                      </p:cBhvr>
                                    </p:animEffect>
                                  </p:childTnLst>
                                </p:cTn>
                              </p:par>
                              <p:par>
                                <p:cTn id="17" presetID="10" presetClass="entr" presetSubtype="0" repeatCount="indefinite" fill="hold" grpId="0" nodeType="withEffect">
                                  <p:stCondLst>
                                    <p:cond delay="0"/>
                                  </p:stCondLst>
                                  <p:endCondLst>
                                    <p:cond evt="onNext" delay="0">
                                      <p:tgtEl>
                                        <p:sldTgt/>
                                      </p:tgtEl>
                                    </p:cond>
                                  </p:endCondLst>
                                  <p:childTnLst>
                                    <p:set>
                                      <p:cBhvr>
                                        <p:cTn id="18" dur="1" fill="hold">
                                          <p:stCondLst>
                                            <p:cond delay="0"/>
                                          </p:stCondLst>
                                        </p:cTn>
                                        <p:tgtEl>
                                          <p:spTgt spid="17420"/>
                                        </p:tgtEl>
                                        <p:attrNameLst>
                                          <p:attrName>style.visibility</p:attrName>
                                        </p:attrNameLst>
                                      </p:cBhvr>
                                      <p:to>
                                        <p:strVal val="visible"/>
                                      </p:to>
                                    </p:set>
                                    <p:animEffect transition="in" filter="fade">
                                      <p:cBhvr>
                                        <p:cTn id="19" dur="2000"/>
                                        <p:tgtEl>
                                          <p:spTgt spid="174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407"/>
                                        </p:tgtEl>
                                        <p:attrNameLst>
                                          <p:attrName>style.visibility</p:attrName>
                                        </p:attrNameLst>
                                      </p:cBhvr>
                                      <p:to>
                                        <p:strVal val="visible"/>
                                      </p:to>
                                    </p:set>
                                    <p:animEffect transition="in" filter="fade">
                                      <p:cBhvr>
                                        <p:cTn id="22" dur="500"/>
                                        <p:tgtEl>
                                          <p:spTgt spid="1640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436"/>
                                        </p:tgtEl>
                                        <p:attrNameLst>
                                          <p:attrName>style.visibility</p:attrName>
                                        </p:attrNameLst>
                                      </p:cBhvr>
                                      <p:to>
                                        <p:strVal val="visible"/>
                                      </p:to>
                                    </p:set>
                                    <p:animEffect transition="in" filter="fade">
                                      <p:cBhvr>
                                        <p:cTn id="25" dur="500"/>
                                        <p:tgtEl>
                                          <p:spTgt spid="1743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438"/>
                                        </p:tgtEl>
                                        <p:attrNameLst>
                                          <p:attrName>style.visibility</p:attrName>
                                        </p:attrNameLst>
                                      </p:cBhvr>
                                      <p:to>
                                        <p:strVal val="visible"/>
                                      </p:to>
                                    </p:set>
                                    <p:animEffect transition="in" filter="fade">
                                      <p:cBhvr>
                                        <p:cTn id="28" dur="500"/>
                                        <p:tgtEl>
                                          <p:spTgt spid="174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416"/>
                                        </p:tgtEl>
                                        <p:attrNameLst>
                                          <p:attrName>style.visibility</p:attrName>
                                        </p:attrNameLst>
                                      </p:cBhvr>
                                      <p:to>
                                        <p:strVal val="visible"/>
                                      </p:to>
                                    </p:set>
                                    <p:animEffect transition="in" filter="fade">
                                      <p:cBhvr>
                                        <p:cTn id="33" dur="500"/>
                                        <p:tgtEl>
                                          <p:spTgt spid="17416"/>
                                        </p:tgtEl>
                                      </p:cBhvr>
                                    </p:animEffect>
                                  </p:childTnLst>
                                </p:cTn>
                              </p:par>
                              <p:par>
                                <p:cTn id="34" presetID="10" presetClass="entr" presetSubtype="0" fill="hold" nodeType="withEffect">
                                  <p:stCondLst>
                                    <p:cond delay="0"/>
                                  </p:stCondLst>
                                  <p:childTnLst>
                                    <p:set>
                                      <p:cBhvr>
                                        <p:cTn id="35" dur="1" fill="hold">
                                          <p:stCondLst>
                                            <p:cond delay="0"/>
                                          </p:stCondLst>
                                        </p:cTn>
                                        <p:tgtEl>
                                          <p:spTgt spid="17421"/>
                                        </p:tgtEl>
                                        <p:attrNameLst>
                                          <p:attrName>style.visibility</p:attrName>
                                        </p:attrNameLst>
                                      </p:cBhvr>
                                      <p:to>
                                        <p:strVal val="visible"/>
                                      </p:to>
                                    </p:set>
                                    <p:animEffect transition="in" filter="fade">
                                      <p:cBhvr>
                                        <p:cTn id="36" dur="500"/>
                                        <p:tgtEl>
                                          <p:spTgt spid="17421"/>
                                        </p:tgtEl>
                                      </p:cBhvr>
                                    </p:animEffect>
                                  </p:childTnLst>
                                </p:cTn>
                              </p:par>
                              <p:par>
                                <p:cTn id="37" presetID="10" presetClass="entr" presetSubtype="0" repeatCount="indefinite" fill="hold" grpId="0" nodeType="withEffect">
                                  <p:stCondLst>
                                    <p:cond delay="0"/>
                                  </p:stCondLst>
                                  <p:endCondLst>
                                    <p:cond evt="onNext" delay="0">
                                      <p:tgtEl>
                                        <p:sldTgt/>
                                      </p:tgtEl>
                                    </p:cond>
                                  </p:endCondLst>
                                  <p:childTnLst>
                                    <p:set>
                                      <p:cBhvr>
                                        <p:cTn id="38" dur="1" fill="hold">
                                          <p:stCondLst>
                                            <p:cond delay="0"/>
                                          </p:stCondLst>
                                        </p:cTn>
                                        <p:tgtEl>
                                          <p:spTgt spid="17422"/>
                                        </p:tgtEl>
                                        <p:attrNameLst>
                                          <p:attrName>style.visibility</p:attrName>
                                        </p:attrNameLst>
                                      </p:cBhvr>
                                      <p:to>
                                        <p:strVal val="visible"/>
                                      </p:to>
                                    </p:set>
                                    <p:animEffect transition="in" filter="fade">
                                      <p:cBhvr>
                                        <p:cTn id="39" dur="2000"/>
                                        <p:tgtEl>
                                          <p:spTgt spid="17422"/>
                                        </p:tgtEl>
                                      </p:cBhvr>
                                    </p:animEffect>
                                  </p:childTnLst>
                                </p:cTn>
                              </p:par>
                              <p:par>
                                <p:cTn id="40" presetID="10"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17423"/>
                                        </p:tgtEl>
                                        <p:attrNameLst>
                                          <p:attrName>style.visibility</p:attrName>
                                        </p:attrNameLst>
                                      </p:cBhvr>
                                      <p:to>
                                        <p:strVal val="visible"/>
                                      </p:to>
                                    </p:set>
                                    <p:animEffect transition="in" filter="fade">
                                      <p:cBhvr>
                                        <p:cTn id="42" dur="2000"/>
                                        <p:tgtEl>
                                          <p:spTgt spid="174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424"/>
                                        </p:tgtEl>
                                        <p:attrNameLst>
                                          <p:attrName>style.visibility</p:attrName>
                                        </p:attrNameLst>
                                      </p:cBhvr>
                                      <p:to>
                                        <p:strVal val="visible"/>
                                      </p:to>
                                    </p:set>
                                    <p:animEffect transition="in" filter="fade">
                                      <p:cBhvr>
                                        <p:cTn id="45" dur="500"/>
                                        <p:tgtEl>
                                          <p:spTgt spid="174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425"/>
                                        </p:tgtEl>
                                        <p:attrNameLst>
                                          <p:attrName>style.visibility</p:attrName>
                                        </p:attrNameLst>
                                      </p:cBhvr>
                                      <p:to>
                                        <p:strVal val="visible"/>
                                      </p:to>
                                    </p:set>
                                    <p:animEffect transition="in" filter="fade">
                                      <p:cBhvr>
                                        <p:cTn id="48" dur="500"/>
                                        <p:tgtEl>
                                          <p:spTgt spid="174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6408"/>
                                        </p:tgtEl>
                                        <p:attrNameLst>
                                          <p:attrName>style.visibility</p:attrName>
                                        </p:attrNameLst>
                                      </p:cBhvr>
                                      <p:to>
                                        <p:strVal val="visible"/>
                                      </p:to>
                                    </p:set>
                                    <p:animEffect transition="in" filter="fade">
                                      <p:cBhvr>
                                        <p:cTn id="51" dur="500"/>
                                        <p:tgtEl>
                                          <p:spTgt spid="1640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7435"/>
                                        </p:tgtEl>
                                        <p:attrNameLst>
                                          <p:attrName>style.visibility</p:attrName>
                                        </p:attrNameLst>
                                      </p:cBhvr>
                                      <p:to>
                                        <p:strVal val="visible"/>
                                      </p:to>
                                    </p:set>
                                    <p:animEffect transition="in" filter="fade">
                                      <p:cBhvr>
                                        <p:cTn id="54" dur="500"/>
                                        <p:tgtEl>
                                          <p:spTgt spid="1743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7439"/>
                                        </p:tgtEl>
                                        <p:attrNameLst>
                                          <p:attrName>style.visibility</p:attrName>
                                        </p:attrNameLst>
                                      </p:cBhvr>
                                      <p:to>
                                        <p:strVal val="visible"/>
                                      </p:to>
                                    </p:set>
                                    <p:animEffect transition="in" filter="fade">
                                      <p:cBhvr>
                                        <p:cTn id="57" dur="500"/>
                                        <p:tgtEl>
                                          <p:spTgt spid="1743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411"/>
                                        </p:tgtEl>
                                        <p:attrNameLst>
                                          <p:attrName>style.visibility</p:attrName>
                                        </p:attrNameLst>
                                      </p:cBhvr>
                                      <p:to>
                                        <p:strVal val="visible"/>
                                      </p:to>
                                    </p:set>
                                    <p:animEffect transition="in" filter="fade">
                                      <p:cBhvr>
                                        <p:cTn id="62" dur="500"/>
                                        <p:tgtEl>
                                          <p:spTgt spid="1741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7426"/>
                                        </p:tgtEl>
                                        <p:attrNameLst>
                                          <p:attrName>style.visibility</p:attrName>
                                        </p:attrNameLst>
                                      </p:cBhvr>
                                      <p:to>
                                        <p:strVal val="visible"/>
                                      </p:to>
                                    </p:set>
                                    <p:animEffect transition="in" filter="fade">
                                      <p:cBhvr>
                                        <p:cTn id="65" dur="500"/>
                                        <p:tgtEl>
                                          <p:spTgt spid="1742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427"/>
                                        </p:tgtEl>
                                        <p:attrNameLst>
                                          <p:attrName>style.visibility</p:attrName>
                                        </p:attrNameLst>
                                      </p:cBhvr>
                                      <p:to>
                                        <p:strVal val="visible"/>
                                      </p:to>
                                    </p:set>
                                    <p:animEffect transition="in" filter="fade">
                                      <p:cBhvr>
                                        <p:cTn id="68" dur="500"/>
                                        <p:tgtEl>
                                          <p:spTgt spid="17427"/>
                                        </p:tgtEl>
                                      </p:cBhvr>
                                    </p:animEffect>
                                  </p:childTnLst>
                                </p:cTn>
                              </p:par>
                              <p:par>
                                <p:cTn id="69" presetID="10" presetClass="entr" presetSubtype="0" repeatCount="indefinite" fill="hold" grpId="0" nodeType="withEffect">
                                  <p:stCondLst>
                                    <p:cond delay="0"/>
                                  </p:stCondLst>
                                  <p:endCondLst>
                                    <p:cond evt="onNext" delay="0">
                                      <p:tgtEl>
                                        <p:sldTgt/>
                                      </p:tgtEl>
                                    </p:cond>
                                  </p:endCondLst>
                                  <p:childTnLst>
                                    <p:set>
                                      <p:cBhvr>
                                        <p:cTn id="70" dur="1" fill="hold">
                                          <p:stCondLst>
                                            <p:cond delay="0"/>
                                          </p:stCondLst>
                                        </p:cTn>
                                        <p:tgtEl>
                                          <p:spTgt spid="17428"/>
                                        </p:tgtEl>
                                        <p:attrNameLst>
                                          <p:attrName>style.visibility</p:attrName>
                                        </p:attrNameLst>
                                      </p:cBhvr>
                                      <p:to>
                                        <p:strVal val="visible"/>
                                      </p:to>
                                    </p:set>
                                    <p:animEffect transition="in" filter="fade">
                                      <p:cBhvr>
                                        <p:cTn id="71" dur="2000"/>
                                        <p:tgtEl>
                                          <p:spTgt spid="1742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7429"/>
                                        </p:tgtEl>
                                        <p:attrNameLst>
                                          <p:attrName>style.visibility</p:attrName>
                                        </p:attrNameLst>
                                      </p:cBhvr>
                                      <p:to>
                                        <p:strVal val="visible"/>
                                      </p:to>
                                    </p:set>
                                    <p:animEffect transition="in" filter="fade">
                                      <p:cBhvr>
                                        <p:cTn id="74" dur="500"/>
                                        <p:tgtEl>
                                          <p:spTgt spid="1742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7430"/>
                                        </p:tgtEl>
                                        <p:attrNameLst>
                                          <p:attrName>style.visibility</p:attrName>
                                        </p:attrNameLst>
                                      </p:cBhvr>
                                      <p:to>
                                        <p:strVal val="visible"/>
                                      </p:to>
                                    </p:set>
                                    <p:animEffect transition="in" filter="fade">
                                      <p:cBhvr>
                                        <p:cTn id="77" dur="500"/>
                                        <p:tgtEl>
                                          <p:spTgt spid="1743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6409"/>
                                        </p:tgtEl>
                                        <p:attrNameLst>
                                          <p:attrName>style.visibility</p:attrName>
                                        </p:attrNameLst>
                                      </p:cBhvr>
                                      <p:to>
                                        <p:strVal val="visible"/>
                                      </p:to>
                                    </p:set>
                                    <p:animEffect transition="in" filter="fade">
                                      <p:cBhvr>
                                        <p:cTn id="80" dur="500"/>
                                        <p:tgtEl>
                                          <p:spTgt spid="1640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7442"/>
                                        </p:tgtEl>
                                        <p:attrNameLst>
                                          <p:attrName>style.visibility</p:attrName>
                                        </p:attrNameLst>
                                      </p:cBhvr>
                                      <p:to>
                                        <p:strVal val="visible"/>
                                      </p:to>
                                    </p:set>
                                    <p:animEffect transition="in" filter="fade">
                                      <p:cBhvr>
                                        <p:cTn id="85" dur="500"/>
                                        <p:tgtEl>
                                          <p:spTgt spid="17442"/>
                                        </p:tgtEl>
                                      </p:cBhvr>
                                    </p:animEffect>
                                  </p:childTnLst>
                                </p:cTn>
                              </p:par>
                              <p:par>
                                <p:cTn id="86" presetID="10" presetClass="entr" presetSubtype="0" repeatCount="indefinite" fill="hold" grpId="0" nodeType="withEffect">
                                  <p:stCondLst>
                                    <p:cond delay="0"/>
                                  </p:stCondLst>
                                  <p:endCondLst>
                                    <p:cond evt="onNext" delay="0">
                                      <p:tgtEl>
                                        <p:sldTgt/>
                                      </p:tgtEl>
                                    </p:cond>
                                  </p:endCondLst>
                                  <p:childTnLst>
                                    <p:set>
                                      <p:cBhvr>
                                        <p:cTn id="87" dur="1" fill="hold">
                                          <p:stCondLst>
                                            <p:cond delay="0"/>
                                          </p:stCondLst>
                                        </p:cTn>
                                        <p:tgtEl>
                                          <p:spTgt spid="17443"/>
                                        </p:tgtEl>
                                        <p:attrNameLst>
                                          <p:attrName>style.visibility</p:attrName>
                                        </p:attrNameLst>
                                      </p:cBhvr>
                                      <p:to>
                                        <p:strVal val="visible"/>
                                      </p:to>
                                    </p:set>
                                    <p:animEffect transition="in" filter="fade">
                                      <p:cBhvr>
                                        <p:cTn id="88" dur="2000"/>
                                        <p:tgtEl>
                                          <p:spTgt spid="1744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7444"/>
                                        </p:tgtEl>
                                        <p:attrNameLst>
                                          <p:attrName>style.visibility</p:attrName>
                                        </p:attrNameLst>
                                      </p:cBhvr>
                                      <p:to>
                                        <p:strVal val="visible"/>
                                      </p:to>
                                    </p:set>
                                    <p:animEffect transition="in" filter="fade">
                                      <p:cBhvr>
                                        <p:cTn id="91" dur="500"/>
                                        <p:tgtEl>
                                          <p:spTgt spid="1744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7417"/>
                                        </p:tgtEl>
                                        <p:attrNameLst>
                                          <p:attrName>style.visibility</p:attrName>
                                        </p:attrNameLst>
                                      </p:cBhvr>
                                      <p:to>
                                        <p:strVal val="visible"/>
                                      </p:to>
                                    </p:set>
                                    <p:animEffect transition="in" filter="fade">
                                      <p:cBhvr>
                                        <p:cTn id="94" dur="500"/>
                                        <p:tgtEl>
                                          <p:spTgt spid="1741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6410"/>
                                        </p:tgtEl>
                                        <p:attrNameLst>
                                          <p:attrName>style.visibility</p:attrName>
                                        </p:attrNameLst>
                                      </p:cBhvr>
                                      <p:to>
                                        <p:strVal val="visible"/>
                                      </p:to>
                                    </p:set>
                                    <p:animEffect transition="in" filter="fade">
                                      <p:cBhvr>
                                        <p:cTn id="97" dur="500"/>
                                        <p:tgtEl>
                                          <p:spTgt spid="1641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7437"/>
                                        </p:tgtEl>
                                        <p:attrNameLst>
                                          <p:attrName>style.visibility</p:attrName>
                                        </p:attrNameLst>
                                      </p:cBhvr>
                                      <p:to>
                                        <p:strVal val="visible"/>
                                      </p:to>
                                    </p:set>
                                    <p:animEffect transition="in" filter="fade">
                                      <p:cBhvr>
                                        <p:cTn id="100" dur="500"/>
                                        <p:tgtEl>
                                          <p:spTgt spid="1743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7440"/>
                                        </p:tgtEl>
                                        <p:attrNameLst>
                                          <p:attrName>style.visibility</p:attrName>
                                        </p:attrNameLst>
                                      </p:cBhvr>
                                      <p:to>
                                        <p:strVal val="visible"/>
                                      </p:to>
                                    </p:set>
                                    <p:animEffect transition="in" filter="fade">
                                      <p:cBhvr>
                                        <p:cTn id="103" dur="500"/>
                                        <p:tgtEl>
                                          <p:spTgt spid="17440"/>
                                        </p:tgtEl>
                                      </p:cBhvr>
                                    </p:animEffect>
                                  </p:childTnLst>
                                </p:cTn>
                              </p:par>
                            </p:childTnLst>
                          </p:cTn>
                        </p:par>
                        <p:par>
                          <p:cTn id="104" fill="hold">
                            <p:stCondLst>
                              <p:cond delay="2000"/>
                            </p:stCondLst>
                            <p:childTnLst>
                              <p:par>
                                <p:cTn id="105" presetID="10" presetClass="entr" presetSubtype="0" fill="hold" grpId="0" nodeType="after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fade">
                                      <p:cBhvr>
                                        <p:cTn id="10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43" grpId="0" animBg="1"/>
      <p:bldP spid="17444" grpId="0" animBg="1"/>
      <p:bldP spid="17415" grpId="0" animBg="1"/>
      <p:bldP spid="17416" grpId="0" animBg="1"/>
      <p:bldP spid="17417" grpId="0" animBg="1"/>
      <p:bldP spid="17418" grpId="0" animBg="1"/>
      <p:bldP spid="17419" grpId="0" animBg="1"/>
      <p:bldP spid="17420" grpId="0" animBg="1"/>
      <p:bldP spid="17422" grpId="0" animBg="1"/>
      <p:bldP spid="17423" grpId="0" animBg="1"/>
      <p:bldP spid="17424" grpId="0" animBg="1"/>
      <p:bldP spid="17425" grpId="0" animBg="1"/>
      <p:bldP spid="17426" grpId="0" animBg="1"/>
      <p:bldP spid="17427" grpId="0"/>
      <p:bldP spid="17428" grpId="0" animBg="1"/>
      <p:bldP spid="17429" grpId="0" animBg="1"/>
      <p:bldP spid="17430" grpId="0"/>
      <p:bldP spid="16407" grpId="0" animBg="1"/>
      <p:bldP spid="16408" grpId="0" animBg="1"/>
      <p:bldP spid="16409" grpId="0" animBg="1"/>
      <p:bldP spid="16410" grpId="0" animBg="1"/>
      <p:bldP spid="17435" grpId="0"/>
      <p:bldP spid="17436" grpId="0"/>
      <p:bldP spid="17437" grpId="0"/>
      <p:bldP spid="17438" grpId="0"/>
      <p:bldP spid="17439" grpId="0"/>
      <p:bldP spid="17440"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C057E374-7F46-4BC0-9853-99AF48CF8912}"/>
              </a:ext>
            </a:extLst>
          </p:cNvPr>
          <p:cNvSpPr/>
          <p:nvPr/>
        </p:nvSpPr>
        <p:spPr bwMode="gray">
          <a:xfrm>
            <a:off x="257967" y="3092116"/>
            <a:ext cx="8628066" cy="3210073"/>
          </a:xfrm>
          <a:prstGeom prst="rect">
            <a:avLst/>
          </a:prstGeom>
          <a:solidFill>
            <a:schemeClr val="accent1">
              <a:lumMod val="20000"/>
              <a:lumOff val="8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 name="Rectángulo 2">
            <a:extLst>
              <a:ext uri="{FF2B5EF4-FFF2-40B4-BE49-F238E27FC236}">
                <a16:creationId xmlns:a16="http://schemas.microsoft.com/office/drawing/2014/main" xmlns="" id="{E9E80303-9740-4D4E-B0CA-6CB2F232A70C}"/>
              </a:ext>
            </a:extLst>
          </p:cNvPr>
          <p:cNvSpPr/>
          <p:nvPr/>
        </p:nvSpPr>
        <p:spPr bwMode="gray">
          <a:xfrm>
            <a:off x="257967" y="1165237"/>
            <a:ext cx="8628856" cy="1926879"/>
          </a:xfrm>
          <a:prstGeom prst="rect">
            <a:avLst/>
          </a:prstGeom>
          <a:solidFill>
            <a:schemeClr val="tx2">
              <a:lumMod val="20000"/>
              <a:lumOff val="8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0725" name="9 Rectángulo"/>
          <p:cNvSpPr>
            <a:spLocks noChangeArrowheads="1"/>
          </p:cNvSpPr>
          <p:nvPr/>
        </p:nvSpPr>
        <p:spPr bwMode="auto">
          <a:xfrm>
            <a:off x="9522" y="1165237"/>
            <a:ext cx="8877301" cy="52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4500" indent="-261938"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just" eaLnBrk="1" hangingPunct="1">
              <a:spcBef>
                <a:spcPts val="554"/>
              </a:spcBef>
              <a:buClr>
                <a:srgbClr val="FFC000"/>
              </a:buClr>
              <a:buFont typeface="Wingdings" panose="05000000000000000000" pitchFamily="2" charset="2"/>
              <a:buChar char="§"/>
              <a:defRPr/>
            </a:pPr>
            <a:r>
              <a:rPr lang="en-US" altLang="es-ES" sz="1400" b="1" u="sng" dirty="0">
                <a:solidFill>
                  <a:schemeClr val="tx2">
                    <a:lumMod val="75000"/>
                  </a:schemeClr>
                </a:solidFill>
                <a:latin typeface="Arial Nova Cond" panose="020B0506020202020204" pitchFamily="34" charset="0"/>
                <a:cs typeface="Calibri" panose="020F0502020204030204" pitchFamily="34" charset="0"/>
              </a:rPr>
              <a:t>Time-of-use (TOU) Rate</a:t>
            </a:r>
            <a:r>
              <a:rPr lang="en-US" altLang="es-ES" sz="1400" b="1" dirty="0">
                <a:solidFill>
                  <a:schemeClr val="tx2">
                    <a:lumMod val="75000"/>
                  </a:schemeClr>
                </a:solidFill>
                <a:latin typeface="Arial Nova Cond" panose="020B0506020202020204" pitchFamily="34" charset="0"/>
                <a:cs typeface="Calibri" panose="020F0502020204030204" pitchFamily="34" charset="0"/>
              </a:rPr>
              <a:t>: </a:t>
            </a:r>
            <a:r>
              <a:rPr lang="en-US" altLang="es-ES" sz="1400" dirty="0">
                <a:solidFill>
                  <a:schemeClr val="tx2">
                    <a:lumMod val="75000"/>
                  </a:schemeClr>
                </a:solidFill>
                <a:latin typeface="Arial Nova Cond" panose="020B0506020202020204" pitchFamily="34" charset="0"/>
                <a:cs typeface="Calibri" panose="020F0502020204030204" pitchFamily="34" charset="0"/>
              </a:rPr>
              <a:t>A rate with different unit prices for usage during different blocks of time, for a 24-hour day. Daily pricing blocks include an on-peak, partial-peak, and off-peak price for non-holiday weekdays, being the on-peak price the highest, and the off-peak price the lowest.</a:t>
            </a:r>
            <a:endParaRPr lang="en-US" altLang="es-ES" sz="1400" b="1" u="sng" dirty="0">
              <a:solidFill>
                <a:schemeClr val="tx2">
                  <a:lumMod val="75000"/>
                </a:schemeClr>
              </a:solidFill>
              <a:latin typeface="Arial Nova Cond" panose="020B0506020202020204" pitchFamily="34" charset="0"/>
              <a:cs typeface="Calibri" panose="020F0502020204030204" pitchFamily="34" charset="0"/>
            </a:endParaRPr>
          </a:p>
          <a:p>
            <a:pPr algn="just" eaLnBrk="1" hangingPunct="1">
              <a:spcBef>
                <a:spcPts val="554"/>
              </a:spcBef>
              <a:buClr>
                <a:srgbClr val="FFC000"/>
              </a:buClr>
              <a:buFont typeface="Wingdings" panose="05000000000000000000" pitchFamily="2" charset="2"/>
              <a:buChar char="§"/>
              <a:defRPr/>
            </a:pPr>
            <a:r>
              <a:rPr lang="en-US" altLang="es-ES" sz="1400" b="1" u="sng" dirty="0">
                <a:solidFill>
                  <a:schemeClr val="tx2">
                    <a:lumMod val="75000"/>
                  </a:schemeClr>
                </a:solidFill>
                <a:latin typeface="Arial Nova Cond" panose="020B0506020202020204" pitchFamily="34" charset="0"/>
                <a:cs typeface="Calibri" panose="020F0502020204030204" pitchFamily="34" charset="0"/>
              </a:rPr>
              <a:t>Real Time Pricing (RTP)</a:t>
            </a:r>
            <a:r>
              <a:rPr lang="en-US" altLang="es-ES" sz="1400" b="1" dirty="0">
                <a:solidFill>
                  <a:schemeClr val="tx2">
                    <a:lumMod val="75000"/>
                  </a:schemeClr>
                </a:solidFill>
                <a:latin typeface="Arial Nova Cond" panose="020B0506020202020204" pitchFamily="34" charset="0"/>
                <a:cs typeface="Calibri" panose="020F0502020204030204" pitchFamily="34" charset="0"/>
              </a:rPr>
              <a:t>: </a:t>
            </a:r>
            <a:r>
              <a:rPr lang="en-US" altLang="es-ES" sz="1400" dirty="0">
                <a:solidFill>
                  <a:schemeClr val="tx2">
                    <a:lumMod val="75000"/>
                  </a:schemeClr>
                </a:solidFill>
                <a:latin typeface="Arial Nova Cond" panose="020B0506020202020204" pitchFamily="34" charset="0"/>
                <a:cs typeface="Calibri" panose="020F0502020204030204" pitchFamily="34" charset="0"/>
              </a:rPr>
              <a:t>A retail rate in which the price fluctuates hourly reflecting changes in the wholesale price of electricity. These are typically known to customers on a day-ahead or hour-ahead basis.</a:t>
            </a:r>
          </a:p>
          <a:p>
            <a:pPr algn="just" eaLnBrk="1" hangingPunct="1">
              <a:spcBef>
                <a:spcPts val="554"/>
              </a:spcBef>
              <a:buClr>
                <a:srgbClr val="FFC000"/>
              </a:buClr>
              <a:buFont typeface="Wingdings" panose="05000000000000000000" pitchFamily="2" charset="2"/>
              <a:buChar char="§"/>
              <a:defRPr/>
            </a:pPr>
            <a:r>
              <a:rPr lang="en-US" altLang="es-ES" sz="1400" b="1" u="sng" dirty="0">
                <a:solidFill>
                  <a:schemeClr val="tx2">
                    <a:lumMod val="75000"/>
                  </a:schemeClr>
                </a:solidFill>
                <a:latin typeface="Arial Nova Cond" panose="020B0506020202020204" pitchFamily="34" charset="0"/>
                <a:cs typeface="Calibri" panose="020F0502020204030204" pitchFamily="34" charset="0"/>
              </a:rPr>
              <a:t>Critical Peak Pricing (CPP)</a:t>
            </a:r>
            <a:r>
              <a:rPr lang="en-US" altLang="es-ES" sz="1400" b="1" dirty="0">
                <a:solidFill>
                  <a:schemeClr val="tx2">
                    <a:lumMod val="75000"/>
                  </a:schemeClr>
                </a:solidFill>
                <a:latin typeface="Arial Nova Cond" panose="020B0506020202020204" pitchFamily="34" charset="0"/>
                <a:cs typeface="Calibri" panose="020F0502020204030204" pitchFamily="34" charset="0"/>
              </a:rPr>
              <a:t>: </a:t>
            </a:r>
            <a:r>
              <a:rPr lang="en-US" altLang="es-ES" sz="1400" dirty="0">
                <a:solidFill>
                  <a:schemeClr val="tx2">
                    <a:lumMod val="75000"/>
                  </a:schemeClr>
                </a:solidFill>
                <a:latin typeface="Arial Nova Cond" panose="020B0506020202020204" pitchFamily="34" charset="0"/>
                <a:cs typeface="Calibri" panose="020F0502020204030204" pitchFamily="34" charset="0"/>
              </a:rPr>
              <a:t>Hybrid of the TOU and RTP. The basic rate structure is TOU. However,  the normal peak price is replaced with a much higher CPP event price under specified trigger conditions (e.g., when system reliability is compromised, or supply prices are very </a:t>
            </a:r>
            <a:r>
              <a:rPr lang="en-US" altLang="es-ES" sz="1400" dirty="0" err="1">
                <a:solidFill>
                  <a:schemeClr val="tx2">
                    <a:lumMod val="75000"/>
                  </a:schemeClr>
                </a:solidFill>
                <a:latin typeface="Arial Nova Cond" panose="020B0506020202020204" pitchFamily="34" charset="0"/>
                <a:cs typeface="Calibri" panose="020F0502020204030204" pitchFamily="34" charset="0"/>
              </a:rPr>
              <a:t>hig</a:t>
            </a:r>
            <a:r>
              <a:rPr lang="en-US" altLang="es-ES" sz="1400" dirty="0">
                <a:solidFill>
                  <a:schemeClr val="tx2">
                    <a:lumMod val="75000"/>
                  </a:schemeClr>
                </a:solidFill>
                <a:latin typeface="Arial Nova Cond" panose="020B0506020202020204" pitchFamily="34" charset="0"/>
                <a:cs typeface="Calibri" panose="020F0502020204030204" pitchFamily="34" charset="0"/>
              </a:rPr>
              <a:t>)</a:t>
            </a:r>
          </a:p>
          <a:p>
            <a:pPr algn="just" eaLnBrk="1" hangingPunct="1">
              <a:spcBef>
                <a:spcPts val="554"/>
              </a:spcBef>
              <a:buClr>
                <a:srgbClr val="FFC000"/>
              </a:buClr>
              <a:buFont typeface="Wingdings" panose="05000000000000000000" pitchFamily="2" charset="2"/>
              <a:buChar char="§"/>
              <a:defRPr/>
            </a:pPr>
            <a:r>
              <a:rPr lang="en-US" altLang="es-ES" sz="1400" b="1" u="sng" dirty="0">
                <a:solidFill>
                  <a:schemeClr val="accent5">
                    <a:lumMod val="50000"/>
                  </a:schemeClr>
                </a:solidFill>
                <a:latin typeface="Arial Nova Cond" panose="020B0506020202020204" pitchFamily="34" charset="0"/>
                <a:cs typeface="Calibri" panose="020F0502020204030204" pitchFamily="34" charset="0"/>
              </a:rPr>
              <a:t>Demand bidding/buyback programs (DB)</a:t>
            </a:r>
            <a:r>
              <a:rPr lang="en-US" altLang="es-ES" sz="1400" b="1" dirty="0">
                <a:solidFill>
                  <a:schemeClr val="accent5">
                    <a:lumMod val="50000"/>
                  </a:schemeClr>
                </a:solidFill>
                <a:latin typeface="Arial Nova Cond" panose="020B0506020202020204" pitchFamily="34" charset="0"/>
                <a:cs typeface="Calibri" panose="020F0502020204030204" pitchFamily="34" charset="0"/>
              </a:rPr>
              <a:t>: </a:t>
            </a:r>
            <a:r>
              <a:rPr lang="en-US" altLang="es-ES" sz="1400" dirty="0">
                <a:solidFill>
                  <a:schemeClr val="accent5">
                    <a:lumMod val="50000"/>
                  </a:schemeClr>
                </a:solidFill>
                <a:latin typeface="Arial Nova Cond" panose="020B0506020202020204" pitchFamily="34" charset="0"/>
                <a:cs typeface="Calibri" panose="020F0502020204030204" pitchFamily="34" charset="0"/>
              </a:rPr>
              <a:t>The utility pays an incentive to reduce electric load when notified of a DR event day. Customer submit load reduction bids for a DBP event, which can be called on a day-ahead or day-of basis. For any event, customer may elect to submit or not submit a bid.</a:t>
            </a:r>
          </a:p>
          <a:p>
            <a:pPr algn="just" eaLnBrk="1" hangingPunct="1">
              <a:spcBef>
                <a:spcPts val="554"/>
              </a:spcBef>
              <a:buClr>
                <a:srgbClr val="FFC000"/>
              </a:buClr>
              <a:buFont typeface="Wingdings" panose="05000000000000000000" pitchFamily="2" charset="2"/>
              <a:buChar char="§"/>
              <a:defRPr/>
            </a:pPr>
            <a:r>
              <a:rPr lang="en-US" altLang="es-ES" sz="1400" b="1" u="sng" dirty="0">
                <a:solidFill>
                  <a:schemeClr val="accent5">
                    <a:lumMod val="50000"/>
                  </a:schemeClr>
                </a:solidFill>
                <a:latin typeface="Arial Nova Cond" panose="020B0506020202020204" pitchFamily="34" charset="0"/>
                <a:cs typeface="Calibri" panose="020F0502020204030204" pitchFamily="34" charset="0"/>
              </a:rPr>
              <a:t>Direct load control (DLC)</a:t>
            </a:r>
            <a:r>
              <a:rPr lang="en-US" altLang="es-ES" sz="1400" b="1" dirty="0">
                <a:solidFill>
                  <a:schemeClr val="accent5">
                    <a:lumMod val="50000"/>
                  </a:schemeClr>
                </a:solidFill>
                <a:latin typeface="Arial Nova Cond" panose="020B0506020202020204" pitchFamily="34" charset="0"/>
                <a:cs typeface="Calibri" panose="020F0502020204030204" pitchFamily="34" charset="0"/>
              </a:rPr>
              <a:t>:</a:t>
            </a:r>
            <a:r>
              <a:rPr lang="en-US" altLang="es-ES" sz="1400" dirty="0">
                <a:solidFill>
                  <a:schemeClr val="accent5">
                    <a:lumMod val="50000"/>
                  </a:schemeClr>
                </a:solidFill>
                <a:latin typeface="Arial Nova Cond" panose="020B0506020202020204" pitchFamily="34" charset="0"/>
                <a:cs typeface="Calibri" panose="020F0502020204030204" pitchFamily="34" charset="0"/>
              </a:rPr>
              <a:t> Allows the aggregator control over certain equipment, e.g.  switching-off noncritical loads or modifying devices’ setpoint in order to reduce net electrical load.</a:t>
            </a:r>
          </a:p>
          <a:p>
            <a:pPr algn="just" eaLnBrk="1" hangingPunct="1">
              <a:spcBef>
                <a:spcPts val="554"/>
              </a:spcBef>
              <a:buClr>
                <a:srgbClr val="FFC000"/>
              </a:buClr>
              <a:buFont typeface="Wingdings" panose="05000000000000000000" pitchFamily="2" charset="2"/>
              <a:buChar char="§"/>
              <a:defRPr/>
            </a:pPr>
            <a:r>
              <a:rPr lang="en-US" altLang="es-ES" sz="1400" b="1" u="sng" dirty="0">
                <a:solidFill>
                  <a:schemeClr val="accent5">
                    <a:lumMod val="50000"/>
                  </a:schemeClr>
                </a:solidFill>
                <a:latin typeface="Arial Nova Cond" panose="020B0506020202020204" pitchFamily="34" charset="0"/>
                <a:cs typeface="Calibri" panose="020F0502020204030204" pitchFamily="34" charset="0"/>
              </a:rPr>
              <a:t>Emergency demand response programs (ERDP)</a:t>
            </a:r>
            <a:r>
              <a:rPr lang="en-US" altLang="es-ES" sz="1400" b="1" dirty="0">
                <a:solidFill>
                  <a:schemeClr val="accent5">
                    <a:lumMod val="50000"/>
                  </a:schemeClr>
                </a:solidFill>
                <a:latin typeface="Arial Nova Cond" panose="020B0506020202020204" pitchFamily="34" charset="0"/>
                <a:cs typeface="Calibri" panose="020F0502020204030204" pitchFamily="34" charset="0"/>
              </a:rPr>
              <a:t>: </a:t>
            </a:r>
            <a:r>
              <a:rPr lang="en-US" altLang="es-ES" sz="1400" dirty="0">
                <a:solidFill>
                  <a:schemeClr val="accent5">
                    <a:lumMod val="50000"/>
                  </a:schemeClr>
                </a:solidFill>
                <a:latin typeface="Arial Nova Cond" panose="020B0506020202020204" pitchFamily="34" charset="0"/>
                <a:cs typeface="Calibri" panose="020F0502020204030204" pitchFamily="34" charset="0"/>
              </a:rPr>
              <a:t>customers receive incentive payments for load reductions when needed to ensure reliability</a:t>
            </a:r>
          </a:p>
          <a:p>
            <a:pPr algn="just" eaLnBrk="1" hangingPunct="1">
              <a:spcBef>
                <a:spcPts val="554"/>
              </a:spcBef>
              <a:buClr>
                <a:srgbClr val="FFC000"/>
              </a:buClr>
              <a:buFont typeface="Wingdings" panose="05000000000000000000" pitchFamily="2" charset="2"/>
              <a:buChar char="§"/>
              <a:defRPr/>
            </a:pPr>
            <a:r>
              <a:rPr lang="en-US" altLang="es-ES" sz="1400" b="1" u="sng" dirty="0">
                <a:solidFill>
                  <a:schemeClr val="accent5">
                    <a:lumMod val="50000"/>
                  </a:schemeClr>
                </a:solidFill>
                <a:latin typeface="Arial Nova Cond" panose="020B0506020202020204" pitchFamily="34" charset="0"/>
                <a:cs typeface="Calibri" panose="020F0502020204030204" pitchFamily="34" charset="0"/>
              </a:rPr>
              <a:t>Interruptible/curtailable (I/C)</a:t>
            </a:r>
            <a:r>
              <a:rPr lang="en-US" altLang="es-ES" sz="1400" b="1" dirty="0">
                <a:solidFill>
                  <a:schemeClr val="accent5">
                    <a:lumMod val="50000"/>
                  </a:schemeClr>
                </a:solidFill>
                <a:latin typeface="Arial Nova Cond" panose="020B0506020202020204" pitchFamily="34" charset="0"/>
                <a:cs typeface="Calibri" panose="020F0502020204030204" pitchFamily="34" charset="0"/>
              </a:rPr>
              <a:t>: </a:t>
            </a:r>
            <a:r>
              <a:rPr lang="en-US" altLang="es-ES" sz="1400" dirty="0">
                <a:solidFill>
                  <a:schemeClr val="accent5">
                    <a:lumMod val="50000"/>
                  </a:schemeClr>
                </a:solidFill>
                <a:latin typeface="Arial Nova Cond" panose="020B0506020202020204" pitchFamily="34" charset="0"/>
                <a:cs typeface="Calibri" panose="020F0502020204030204" pitchFamily="34" charset="0"/>
              </a:rPr>
              <a:t>customers</a:t>
            </a:r>
            <a:r>
              <a:rPr lang="en-US" altLang="es-ES" sz="1400" b="1" dirty="0">
                <a:solidFill>
                  <a:schemeClr val="accent5">
                    <a:lumMod val="50000"/>
                  </a:schemeClr>
                </a:solidFill>
                <a:latin typeface="Arial Nova Cond" panose="020B0506020202020204" pitchFamily="34" charset="0"/>
                <a:cs typeface="Calibri" panose="020F0502020204030204" pitchFamily="34" charset="0"/>
              </a:rPr>
              <a:t> </a:t>
            </a:r>
            <a:r>
              <a:rPr lang="en-US" altLang="es-ES" sz="1400" dirty="0">
                <a:solidFill>
                  <a:schemeClr val="accent5">
                    <a:lumMod val="50000"/>
                  </a:schemeClr>
                </a:solidFill>
                <a:latin typeface="Arial Nova Cond" panose="020B0506020202020204" pitchFamily="34" charset="0"/>
                <a:cs typeface="Calibri" panose="020F0502020204030204" pitchFamily="34" charset="0"/>
              </a:rPr>
              <a:t>receive a discounted rate for agreeing to reduce load on request</a:t>
            </a:r>
          </a:p>
          <a:p>
            <a:pPr algn="just" eaLnBrk="1" hangingPunct="1">
              <a:spcBef>
                <a:spcPts val="554"/>
              </a:spcBef>
              <a:buClr>
                <a:srgbClr val="FFC000"/>
              </a:buClr>
              <a:buFont typeface="Wingdings" panose="05000000000000000000" pitchFamily="2" charset="2"/>
              <a:buChar char="§"/>
              <a:defRPr/>
            </a:pPr>
            <a:r>
              <a:rPr lang="en-US" altLang="es-ES" sz="1400" b="1" u="sng" dirty="0">
                <a:solidFill>
                  <a:schemeClr val="accent5">
                    <a:lumMod val="50000"/>
                  </a:schemeClr>
                </a:solidFill>
                <a:latin typeface="Arial Nova Cond" panose="020B0506020202020204" pitchFamily="34" charset="0"/>
                <a:cs typeface="Calibri" panose="020F0502020204030204" pitchFamily="34" charset="0"/>
              </a:rPr>
              <a:t>Ancillary services market programs</a:t>
            </a:r>
            <a:r>
              <a:rPr lang="en-US" altLang="es-ES" sz="1400" b="1" dirty="0">
                <a:solidFill>
                  <a:schemeClr val="accent5">
                    <a:lumMod val="50000"/>
                  </a:schemeClr>
                </a:solidFill>
                <a:latin typeface="Arial Nova Cond" panose="020B0506020202020204" pitchFamily="34" charset="0"/>
                <a:cs typeface="Calibri" panose="020F0502020204030204" pitchFamily="34" charset="0"/>
              </a:rPr>
              <a:t>: </a:t>
            </a:r>
            <a:r>
              <a:rPr lang="en-US" altLang="es-ES" sz="1400" dirty="0">
                <a:solidFill>
                  <a:schemeClr val="accent5">
                    <a:lumMod val="50000"/>
                  </a:schemeClr>
                </a:solidFill>
                <a:latin typeface="Arial Nova Cond" panose="020B0506020202020204" pitchFamily="34" charset="0"/>
                <a:cs typeface="Calibri" panose="020F0502020204030204" pitchFamily="34" charset="0"/>
              </a:rPr>
              <a:t>customers receive payments from a grid operator for committing to restrict load when needed to support operation of the electric grid (i.e., auxiliary services)</a:t>
            </a:r>
          </a:p>
          <a:p>
            <a:pPr algn="just" eaLnBrk="1" hangingPunct="1">
              <a:spcBef>
                <a:spcPts val="554"/>
              </a:spcBef>
              <a:buClr>
                <a:srgbClr val="FFC000"/>
              </a:buClr>
              <a:buFont typeface="Wingdings" panose="05000000000000000000" pitchFamily="2" charset="2"/>
              <a:buChar char="§"/>
              <a:defRPr/>
            </a:pPr>
            <a:r>
              <a:rPr lang="en-US" altLang="es-ES" sz="1400" b="1" u="sng" dirty="0">
                <a:solidFill>
                  <a:schemeClr val="accent5">
                    <a:lumMod val="50000"/>
                  </a:schemeClr>
                </a:solidFill>
                <a:latin typeface="Arial Nova Cond" panose="020B0506020202020204" pitchFamily="34" charset="0"/>
                <a:cs typeface="Calibri" panose="020F0502020204030204" pitchFamily="34" charset="0"/>
              </a:rPr>
              <a:t>Capacity market programs (CAP)</a:t>
            </a:r>
            <a:r>
              <a:rPr lang="en-US" altLang="es-ES" sz="1400" b="1" dirty="0">
                <a:solidFill>
                  <a:schemeClr val="accent5">
                    <a:lumMod val="50000"/>
                  </a:schemeClr>
                </a:solidFill>
                <a:latin typeface="Arial Nova Cond" panose="020B0506020202020204" pitchFamily="34" charset="0"/>
                <a:cs typeface="Calibri" panose="020F0502020204030204" pitchFamily="34" charset="0"/>
              </a:rPr>
              <a:t>: </a:t>
            </a:r>
            <a:r>
              <a:rPr lang="en-US" altLang="es-ES" sz="1400" dirty="0">
                <a:solidFill>
                  <a:schemeClr val="accent5">
                    <a:lumMod val="50000"/>
                  </a:schemeClr>
                </a:solidFill>
                <a:latin typeface="Arial Nova Cond" panose="020B0506020202020204" pitchFamily="34" charset="0"/>
                <a:cs typeface="Calibri" panose="020F0502020204030204" pitchFamily="34" charset="0"/>
              </a:rPr>
              <a:t>customers offer load curtailments as system capacity to replace conventional generation or delivery resources. Customers typically receive day-of notice of events and face penalties for failure to curtail when called upon to do so. Incentives usually consist of up-front reservation payments</a:t>
            </a:r>
          </a:p>
        </p:txBody>
      </p:sp>
      <p:sp>
        <p:nvSpPr>
          <p:cNvPr id="30723" name="Text Box 2"/>
          <p:cNvSpPr txBox="1">
            <a:spLocks noChangeArrowheads="1"/>
          </p:cNvSpPr>
          <p:nvPr/>
        </p:nvSpPr>
        <p:spPr bwMode="auto">
          <a:xfrm>
            <a:off x="257968" y="775811"/>
            <a:ext cx="8380413" cy="26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402" tIns="42198" rIns="84402" bIns="42198"/>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just" eaLnBrk="1" hangingPunct="1">
              <a:defRPr/>
            </a:pPr>
            <a:r>
              <a:rPr lang="en-US" altLang="es-ES" sz="1600" dirty="0">
                <a:solidFill>
                  <a:srgbClr val="C00000"/>
                </a:solidFill>
                <a:latin typeface="Arial Nova" panose="020B0504020202020204" pitchFamily="34" charset="0"/>
                <a:cs typeface="Calibri" panose="020F0502020204030204" pitchFamily="34" charset="0"/>
              </a:rPr>
              <a:t>Some of the most common incentive-based and price-based DR products are: </a:t>
            </a:r>
          </a:p>
        </p:txBody>
      </p:sp>
      <p:sp>
        <p:nvSpPr>
          <p:cNvPr id="30726" name="Text Box 2"/>
          <p:cNvSpPr txBox="1">
            <a:spLocks noChangeArrowheads="1"/>
          </p:cNvSpPr>
          <p:nvPr/>
        </p:nvSpPr>
        <p:spPr bwMode="auto">
          <a:xfrm>
            <a:off x="257967" y="6302189"/>
            <a:ext cx="838041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402" tIns="42198" rIns="84402" bIns="42198"/>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r>
              <a:rPr lang="en-US" altLang="es-ES" sz="647" dirty="0">
                <a:solidFill>
                  <a:schemeClr val="bg1">
                    <a:lumMod val="75000"/>
                  </a:schemeClr>
                </a:solidFill>
              </a:rPr>
              <a:t>Source: Coordination of Energy Efficiency and Demand Response, A Resource Of The National Action Plan For Energy Efficiency. U.S. Department of Energy</a:t>
            </a:r>
          </a:p>
          <a:p>
            <a:pPr eaLnBrk="1" hangingPunct="1">
              <a:defRPr/>
            </a:pPr>
            <a:r>
              <a:rPr lang="en-US" altLang="es-ES" sz="647" dirty="0">
                <a:solidFill>
                  <a:schemeClr val="bg1">
                    <a:lumMod val="75000"/>
                  </a:schemeClr>
                </a:solidFill>
              </a:rPr>
              <a:t>Source: IEA-DSM Tasks</a:t>
            </a:r>
          </a:p>
        </p:txBody>
      </p:sp>
      <p:sp>
        <p:nvSpPr>
          <p:cNvPr id="2" name="Título 1"/>
          <p:cNvSpPr>
            <a:spLocks noGrp="1"/>
          </p:cNvSpPr>
          <p:nvPr>
            <p:ph type="title"/>
          </p:nvPr>
        </p:nvSpPr>
        <p:spPr>
          <a:xfrm>
            <a:off x="349250" y="225251"/>
            <a:ext cx="8470900" cy="536749"/>
          </a:xfrm>
        </p:spPr>
        <p:txBody>
          <a:bodyPr/>
          <a:lstStyle/>
          <a:p>
            <a:r>
              <a:rPr lang="en-US" dirty="0"/>
              <a:t>Demand Response Programs description</a:t>
            </a:r>
            <a:endParaRPr lang="es-ES" dirty="0"/>
          </a:p>
        </p:txBody>
      </p:sp>
    </p:spTree>
    <p:extLst>
      <p:ext uri="{BB962C8B-B14F-4D97-AF65-F5344CB8AC3E}">
        <p14:creationId xmlns:p14="http://schemas.microsoft.com/office/powerpoint/2010/main" val="2536134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725">
                                            <p:txEl>
                                              <p:pRg st="0" end="0"/>
                                            </p:txEl>
                                          </p:spTgt>
                                        </p:tgtEl>
                                        <p:attrNameLst>
                                          <p:attrName>style.visibility</p:attrName>
                                        </p:attrNameLst>
                                      </p:cBhvr>
                                      <p:to>
                                        <p:strVal val="visible"/>
                                      </p:to>
                                    </p:set>
                                    <p:animEffect transition="in" filter="fade">
                                      <p:cBhvr>
                                        <p:cTn id="15" dur="500"/>
                                        <p:tgtEl>
                                          <p:spTgt spid="30725">
                                            <p:txEl>
                                              <p:pRg st="0" end="0"/>
                                            </p:txEl>
                                          </p:spTgt>
                                        </p:tgtEl>
                                      </p:cBhvr>
                                    </p:animEffect>
                                  </p:childTnLst>
                                  <p:subTnLst>
                                    <p:animClr clrSpc="rgb" dir="cw">
                                      <p:cBhvr override="childStyle">
                                        <p:cTn dur="1" fill="hold" display="0" masterRel="nextClick" afterEffect="1"/>
                                        <p:tgtEl>
                                          <p:spTgt spid="30725">
                                            <p:txEl>
                                              <p:pRg st="0" end="0"/>
                                            </p:txEl>
                                          </p:spTgt>
                                        </p:tgtEl>
                                        <p:attrNameLst>
                                          <p:attrName>ppt_c</p:attrName>
                                        </p:attrNameLst>
                                      </p:cBhvr>
                                      <p:to>
                                        <a:srgbClr val="969696"/>
                                      </p:to>
                                    </p:animClr>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725">
                                            <p:txEl>
                                              <p:pRg st="1" end="1"/>
                                            </p:txEl>
                                          </p:spTgt>
                                        </p:tgtEl>
                                        <p:attrNameLst>
                                          <p:attrName>style.visibility</p:attrName>
                                        </p:attrNameLst>
                                      </p:cBhvr>
                                      <p:to>
                                        <p:strVal val="visible"/>
                                      </p:to>
                                    </p:set>
                                    <p:animEffect transition="in" filter="fade">
                                      <p:cBhvr>
                                        <p:cTn id="20" dur="500"/>
                                        <p:tgtEl>
                                          <p:spTgt spid="30725">
                                            <p:txEl>
                                              <p:pRg st="1" end="1"/>
                                            </p:txEl>
                                          </p:spTgt>
                                        </p:tgtEl>
                                      </p:cBhvr>
                                    </p:animEffect>
                                  </p:childTnLst>
                                  <p:subTnLst>
                                    <p:animClr clrSpc="rgb" dir="cw">
                                      <p:cBhvr override="childStyle">
                                        <p:cTn dur="1" fill="hold" display="0" masterRel="nextClick" afterEffect="1"/>
                                        <p:tgtEl>
                                          <p:spTgt spid="30725">
                                            <p:txEl>
                                              <p:pRg st="1" end="1"/>
                                            </p:txEl>
                                          </p:spTgt>
                                        </p:tgtEl>
                                        <p:attrNameLst>
                                          <p:attrName>ppt_c</p:attrName>
                                        </p:attrNameLst>
                                      </p:cBhvr>
                                      <p:to>
                                        <a:srgbClr val="969696"/>
                                      </p:to>
                                    </p:animClr>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0725">
                                            <p:txEl>
                                              <p:pRg st="2" end="2"/>
                                            </p:txEl>
                                          </p:spTgt>
                                        </p:tgtEl>
                                        <p:attrNameLst>
                                          <p:attrName>style.visibility</p:attrName>
                                        </p:attrNameLst>
                                      </p:cBhvr>
                                      <p:to>
                                        <p:strVal val="visible"/>
                                      </p:to>
                                    </p:set>
                                    <p:animEffect transition="in" filter="fade">
                                      <p:cBhvr>
                                        <p:cTn id="25" dur="500"/>
                                        <p:tgtEl>
                                          <p:spTgt spid="30725">
                                            <p:txEl>
                                              <p:pRg st="2" end="2"/>
                                            </p:txEl>
                                          </p:spTgt>
                                        </p:tgtEl>
                                      </p:cBhvr>
                                    </p:animEffect>
                                  </p:childTnLst>
                                  <p:subTnLst>
                                    <p:animClr clrSpc="rgb" dir="cw">
                                      <p:cBhvr override="childStyle">
                                        <p:cTn dur="1" fill="hold" display="0" masterRel="nextClick" afterEffect="1"/>
                                        <p:tgtEl>
                                          <p:spTgt spid="30725">
                                            <p:txEl>
                                              <p:pRg st="2" end="2"/>
                                            </p:txEl>
                                          </p:spTgt>
                                        </p:tgtEl>
                                        <p:attrNameLst>
                                          <p:attrName>ppt_c</p:attrName>
                                        </p:attrNameLst>
                                      </p:cBhvr>
                                      <p:to>
                                        <a:srgbClr val="969696"/>
                                      </p:to>
                                    </p:animClr>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0725">
                                            <p:txEl>
                                              <p:pRg st="3" end="3"/>
                                            </p:txEl>
                                          </p:spTgt>
                                        </p:tgtEl>
                                        <p:attrNameLst>
                                          <p:attrName>style.visibility</p:attrName>
                                        </p:attrNameLst>
                                      </p:cBhvr>
                                      <p:to>
                                        <p:strVal val="visible"/>
                                      </p:to>
                                    </p:set>
                                    <p:animEffect transition="in" filter="fade">
                                      <p:cBhvr>
                                        <p:cTn id="30" dur="500"/>
                                        <p:tgtEl>
                                          <p:spTgt spid="30725">
                                            <p:txEl>
                                              <p:pRg st="3" end="3"/>
                                            </p:txEl>
                                          </p:spTgt>
                                        </p:tgtEl>
                                      </p:cBhvr>
                                    </p:animEffect>
                                  </p:childTnLst>
                                  <p:subTnLst>
                                    <p:animClr clrSpc="rgb" dir="cw">
                                      <p:cBhvr override="childStyle">
                                        <p:cTn dur="1" fill="hold" display="0" masterRel="nextClick" afterEffect="1"/>
                                        <p:tgtEl>
                                          <p:spTgt spid="30725">
                                            <p:txEl>
                                              <p:pRg st="3" end="3"/>
                                            </p:txEl>
                                          </p:spTgt>
                                        </p:tgtEl>
                                        <p:attrNameLst>
                                          <p:attrName>ppt_c</p:attrName>
                                        </p:attrNameLst>
                                      </p:cBhvr>
                                      <p:to>
                                        <a:srgbClr val="969696"/>
                                      </p:to>
                                    </p:animClr>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0725">
                                            <p:txEl>
                                              <p:pRg st="4" end="4"/>
                                            </p:txEl>
                                          </p:spTgt>
                                        </p:tgtEl>
                                        <p:attrNameLst>
                                          <p:attrName>style.visibility</p:attrName>
                                        </p:attrNameLst>
                                      </p:cBhvr>
                                      <p:to>
                                        <p:strVal val="visible"/>
                                      </p:to>
                                    </p:set>
                                    <p:animEffect transition="in" filter="fade">
                                      <p:cBhvr>
                                        <p:cTn id="35" dur="500"/>
                                        <p:tgtEl>
                                          <p:spTgt spid="30725">
                                            <p:txEl>
                                              <p:pRg st="4" end="4"/>
                                            </p:txEl>
                                          </p:spTgt>
                                        </p:tgtEl>
                                      </p:cBhvr>
                                    </p:animEffect>
                                  </p:childTnLst>
                                  <p:subTnLst>
                                    <p:animClr clrSpc="rgb" dir="cw">
                                      <p:cBhvr override="childStyle">
                                        <p:cTn dur="1" fill="hold" display="0" masterRel="nextClick" afterEffect="1"/>
                                        <p:tgtEl>
                                          <p:spTgt spid="30725">
                                            <p:txEl>
                                              <p:pRg st="4" end="4"/>
                                            </p:txEl>
                                          </p:spTgt>
                                        </p:tgtEl>
                                        <p:attrNameLst>
                                          <p:attrName>ppt_c</p:attrName>
                                        </p:attrNameLst>
                                      </p:cBhvr>
                                      <p:to>
                                        <a:srgbClr val="969696"/>
                                      </p:to>
                                    </p:animClr>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0725">
                                            <p:txEl>
                                              <p:pRg st="5" end="5"/>
                                            </p:txEl>
                                          </p:spTgt>
                                        </p:tgtEl>
                                        <p:attrNameLst>
                                          <p:attrName>style.visibility</p:attrName>
                                        </p:attrNameLst>
                                      </p:cBhvr>
                                      <p:to>
                                        <p:strVal val="visible"/>
                                      </p:to>
                                    </p:set>
                                    <p:animEffect transition="in" filter="fade">
                                      <p:cBhvr>
                                        <p:cTn id="40" dur="500"/>
                                        <p:tgtEl>
                                          <p:spTgt spid="30725">
                                            <p:txEl>
                                              <p:pRg st="5" end="5"/>
                                            </p:txEl>
                                          </p:spTgt>
                                        </p:tgtEl>
                                      </p:cBhvr>
                                    </p:animEffect>
                                  </p:childTnLst>
                                  <p:subTnLst>
                                    <p:animClr clrSpc="rgb" dir="cw">
                                      <p:cBhvr override="childStyle">
                                        <p:cTn dur="1" fill="hold" display="0" masterRel="nextClick" afterEffect="1"/>
                                        <p:tgtEl>
                                          <p:spTgt spid="30725">
                                            <p:txEl>
                                              <p:pRg st="5" end="5"/>
                                            </p:txEl>
                                          </p:spTgt>
                                        </p:tgtEl>
                                        <p:attrNameLst>
                                          <p:attrName>ppt_c</p:attrName>
                                        </p:attrNameLst>
                                      </p:cBhvr>
                                      <p:to>
                                        <a:srgbClr val="969696"/>
                                      </p:to>
                                    </p:animClr>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725">
                                            <p:txEl>
                                              <p:pRg st="6" end="6"/>
                                            </p:txEl>
                                          </p:spTgt>
                                        </p:tgtEl>
                                        <p:attrNameLst>
                                          <p:attrName>style.visibility</p:attrName>
                                        </p:attrNameLst>
                                      </p:cBhvr>
                                      <p:to>
                                        <p:strVal val="visible"/>
                                      </p:to>
                                    </p:set>
                                    <p:animEffect transition="in" filter="fade">
                                      <p:cBhvr>
                                        <p:cTn id="45" dur="500"/>
                                        <p:tgtEl>
                                          <p:spTgt spid="30725">
                                            <p:txEl>
                                              <p:pRg st="6" end="6"/>
                                            </p:txEl>
                                          </p:spTgt>
                                        </p:tgtEl>
                                      </p:cBhvr>
                                    </p:animEffect>
                                  </p:childTnLst>
                                  <p:subTnLst>
                                    <p:animClr clrSpc="rgb" dir="cw">
                                      <p:cBhvr override="childStyle">
                                        <p:cTn dur="1" fill="hold" display="0" masterRel="nextClick" afterEffect="1"/>
                                        <p:tgtEl>
                                          <p:spTgt spid="30725">
                                            <p:txEl>
                                              <p:pRg st="6" end="6"/>
                                            </p:txEl>
                                          </p:spTgt>
                                        </p:tgtEl>
                                        <p:attrNameLst>
                                          <p:attrName>ppt_c</p:attrName>
                                        </p:attrNameLst>
                                      </p:cBhvr>
                                      <p:to>
                                        <a:srgbClr val="969696"/>
                                      </p:to>
                                    </p:animClr>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0725">
                                            <p:txEl>
                                              <p:pRg st="7" end="7"/>
                                            </p:txEl>
                                          </p:spTgt>
                                        </p:tgtEl>
                                        <p:attrNameLst>
                                          <p:attrName>style.visibility</p:attrName>
                                        </p:attrNameLst>
                                      </p:cBhvr>
                                      <p:to>
                                        <p:strVal val="visible"/>
                                      </p:to>
                                    </p:set>
                                    <p:animEffect transition="in" filter="fade">
                                      <p:cBhvr>
                                        <p:cTn id="50" dur="500"/>
                                        <p:tgtEl>
                                          <p:spTgt spid="30725">
                                            <p:txEl>
                                              <p:pRg st="7" end="7"/>
                                            </p:txEl>
                                          </p:spTgt>
                                        </p:tgtEl>
                                      </p:cBhvr>
                                    </p:animEffect>
                                  </p:childTnLst>
                                  <p:subTnLst>
                                    <p:animClr clrSpc="rgb" dir="cw">
                                      <p:cBhvr override="childStyle">
                                        <p:cTn dur="1" fill="hold" display="0" masterRel="nextClick" afterEffect="1"/>
                                        <p:tgtEl>
                                          <p:spTgt spid="30725">
                                            <p:txEl>
                                              <p:pRg st="7" end="7"/>
                                            </p:txEl>
                                          </p:spTgt>
                                        </p:tgtEl>
                                        <p:attrNameLst>
                                          <p:attrName>ppt_c</p:attrName>
                                        </p:attrNameLst>
                                      </p:cBhvr>
                                      <p:to>
                                        <a:srgbClr val="969696"/>
                                      </p:to>
                                    </p:animClr>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0725">
                                            <p:txEl>
                                              <p:pRg st="8" end="8"/>
                                            </p:txEl>
                                          </p:spTgt>
                                        </p:tgtEl>
                                        <p:attrNameLst>
                                          <p:attrName>style.visibility</p:attrName>
                                        </p:attrNameLst>
                                      </p:cBhvr>
                                      <p:to>
                                        <p:strVal val="visible"/>
                                      </p:to>
                                    </p:set>
                                    <p:animEffect transition="in" filter="fade">
                                      <p:cBhvr>
                                        <p:cTn id="55" dur="500"/>
                                        <p:tgtEl>
                                          <p:spTgt spid="3072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3072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ítulo 1"/>
          <p:cNvSpPr>
            <a:spLocks noGrp="1"/>
          </p:cNvSpPr>
          <p:nvPr>
            <p:ph type="title"/>
          </p:nvPr>
        </p:nvSpPr>
        <p:spPr>
          <a:xfrm>
            <a:off x="323850" y="111919"/>
            <a:ext cx="8703310" cy="650081"/>
          </a:xfrm>
        </p:spPr>
        <p:txBody>
          <a:bodyPr/>
          <a:lstStyle/>
          <a:p>
            <a:r>
              <a:rPr lang="en-US" dirty="0"/>
              <a:t>Demand Response programs timescale</a:t>
            </a:r>
          </a:p>
        </p:txBody>
      </p:sp>
      <p:sp>
        <p:nvSpPr>
          <p:cNvPr id="3" name="CuadroTexto 2"/>
          <p:cNvSpPr txBox="1"/>
          <p:nvPr/>
        </p:nvSpPr>
        <p:spPr>
          <a:xfrm>
            <a:off x="1546225" y="1497840"/>
            <a:ext cx="3867150" cy="369332"/>
          </a:xfrm>
          <a:prstGeom prst="rect">
            <a:avLst/>
          </a:prstGeom>
          <a:noFill/>
        </p:spPr>
        <p:txBody>
          <a:bodyPr>
            <a:spAutoFit/>
          </a:bodyPr>
          <a:lstStyle/>
          <a:p>
            <a:pPr marL="358775" lvl="1" indent="-179388" eaLnBrk="1" fontAlgn="auto" hangingPunct="1">
              <a:spcBef>
                <a:spcPct val="20000"/>
              </a:spcBef>
              <a:spcAft>
                <a:spcPts val="0"/>
              </a:spcAft>
              <a:defRPr/>
            </a:pPr>
            <a:r>
              <a:rPr lang="es-ES" b="1" kern="0" dirty="0" err="1">
                <a:solidFill>
                  <a:schemeClr val="tx2">
                    <a:lumMod val="50000"/>
                  </a:schemeClr>
                </a:solidFill>
                <a:latin typeface="Arial Nova" panose="020B0504020202020204" pitchFamily="34" charset="0"/>
                <a:cs typeface="Calibri" panose="020F0502020204030204" pitchFamily="34" charset="0"/>
              </a:rPr>
              <a:t>Implicit</a:t>
            </a:r>
            <a:r>
              <a:rPr lang="es-ES" b="1" kern="0" dirty="0">
                <a:solidFill>
                  <a:schemeClr val="tx2">
                    <a:lumMod val="50000"/>
                  </a:schemeClr>
                </a:solidFill>
                <a:latin typeface="Arial Nova" panose="020B0504020202020204" pitchFamily="34" charset="0"/>
                <a:cs typeface="Calibri" panose="020F0502020204030204" pitchFamily="34" charset="0"/>
              </a:rPr>
              <a:t> </a:t>
            </a:r>
            <a:r>
              <a:rPr lang="es-ES" b="1" kern="0" dirty="0" err="1">
                <a:solidFill>
                  <a:schemeClr val="tx2">
                    <a:lumMod val="50000"/>
                  </a:schemeClr>
                </a:solidFill>
                <a:latin typeface="Arial Nova" panose="020B0504020202020204" pitchFamily="34" charset="0"/>
                <a:cs typeface="Calibri" panose="020F0502020204030204" pitchFamily="34" charset="0"/>
              </a:rPr>
              <a:t>Demand</a:t>
            </a:r>
            <a:r>
              <a:rPr lang="es-ES" b="1" kern="0" dirty="0">
                <a:solidFill>
                  <a:schemeClr val="tx2">
                    <a:lumMod val="50000"/>
                  </a:schemeClr>
                </a:solidFill>
                <a:latin typeface="Arial Nova" panose="020B0504020202020204" pitchFamily="34" charset="0"/>
                <a:cs typeface="Calibri" panose="020F0502020204030204" pitchFamily="34" charset="0"/>
              </a:rPr>
              <a:t> Response</a:t>
            </a:r>
          </a:p>
        </p:txBody>
      </p:sp>
      <p:graphicFrame>
        <p:nvGraphicFramePr>
          <p:cNvPr id="5" name="Diagram 5"/>
          <p:cNvGraphicFramePr/>
          <p:nvPr>
            <p:extLst>
              <p:ext uri="{D42A27DB-BD31-4B8C-83A1-F6EECF244321}">
                <p14:modId xmlns:p14="http://schemas.microsoft.com/office/powerpoint/2010/main" val="2397838034"/>
              </p:ext>
            </p:extLst>
          </p:nvPr>
        </p:nvGraphicFramePr>
        <p:xfrm>
          <a:off x="136882" y="1682506"/>
          <a:ext cx="8039100" cy="4563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511" name="CuadroTexto 3"/>
          <p:cNvSpPr txBox="1">
            <a:spLocks noChangeArrowheads="1"/>
          </p:cNvSpPr>
          <p:nvPr/>
        </p:nvSpPr>
        <p:spPr bwMode="auto">
          <a:xfrm>
            <a:off x="1546225" y="6040438"/>
            <a:ext cx="3867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58775" lvl="1" indent="-179388" eaLnBrk="1" fontAlgn="auto" hangingPunct="1">
              <a:spcBef>
                <a:spcPct val="20000"/>
              </a:spcBef>
              <a:spcAft>
                <a:spcPts val="0"/>
              </a:spcAft>
              <a:defRPr/>
            </a:pPr>
            <a:r>
              <a:rPr lang="es-ES" b="1" kern="0" dirty="0" err="1">
                <a:solidFill>
                  <a:schemeClr val="accent5">
                    <a:lumMod val="75000"/>
                  </a:schemeClr>
                </a:solidFill>
                <a:latin typeface="Arial Nova" panose="020B0504020202020204" pitchFamily="34" charset="0"/>
                <a:cs typeface="Calibri" panose="020F0502020204030204" pitchFamily="34" charset="0"/>
              </a:rPr>
              <a:t>Explicit</a:t>
            </a:r>
            <a:r>
              <a:rPr lang="es-ES" b="1" kern="0" dirty="0">
                <a:solidFill>
                  <a:schemeClr val="accent5">
                    <a:lumMod val="75000"/>
                  </a:schemeClr>
                </a:solidFill>
                <a:latin typeface="Arial Nova" panose="020B0504020202020204" pitchFamily="34" charset="0"/>
                <a:cs typeface="Calibri" panose="020F0502020204030204" pitchFamily="34" charset="0"/>
              </a:rPr>
              <a:t> </a:t>
            </a:r>
            <a:r>
              <a:rPr lang="es-ES" b="1" kern="0" dirty="0" err="1">
                <a:solidFill>
                  <a:schemeClr val="accent5">
                    <a:lumMod val="75000"/>
                  </a:schemeClr>
                </a:solidFill>
                <a:latin typeface="Arial Nova" panose="020B0504020202020204" pitchFamily="34" charset="0"/>
                <a:cs typeface="Calibri" panose="020F0502020204030204" pitchFamily="34" charset="0"/>
              </a:rPr>
              <a:t>Demand</a:t>
            </a:r>
            <a:r>
              <a:rPr lang="es-ES" b="1" kern="0" dirty="0">
                <a:solidFill>
                  <a:schemeClr val="accent5">
                    <a:lumMod val="75000"/>
                  </a:schemeClr>
                </a:solidFill>
                <a:latin typeface="Arial Nova" panose="020B0504020202020204" pitchFamily="34" charset="0"/>
                <a:cs typeface="Calibri" panose="020F0502020204030204" pitchFamily="34" charset="0"/>
              </a:rPr>
              <a:t> Response</a:t>
            </a:r>
          </a:p>
        </p:txBody>
      </p:sp>
      <p:grpSp>
        <p:nvGrpSpPr>
          <p:cNvPr id="9" name="Grupo 8">
            <a:extLst>
              <a:ext uri="{FF2B5EF4-FFF2-40B4-BE49-F238E27FC236}">
                <a16:creationId xmlns:a16="http://schemas.microsoft.com/office/drawing/2014/main" xmlns="" id="{8C572EA5-7D69-4BCB-AE2A-15A6D9DB3BCB}"/>
              </a:ext>
            </a:extLst>
          </p:cNvPr>
          <p:cNvGrpSpPr/>
          <p:nvPr/>
        </p:nvGrpSpPr>
        <p:grpSpPr>
          <a:xfrm>
            <a:off x="8226124" y="2017003"/>
            <a:ext cx="649189" cy="2144744"/>
            <a:chOff x="8207474" y="1819295"/>
            <a:chExt cx="649189" cy="2144744"/>
          </a:xfrm>
        </p:grpSpPr>
        <p:sp>
          <p:nvSpPr>
            <p:cNvPr id="7" name="Rectángulo: esquinas redondeadas 6"/>
            <p:cNvSpPr/>
            <p:nvPr/>
          </p:nvSpPr>
          <p:spPr bwMode="gray">
            <a:xfrm>
              <a:off x="8207474" y="1819297"/>
              <a:ext cx="649189" cy="2144742"/>
            </a:xfrm>
            <a:prstGeom prst="roundRect">
              <a:avLst/>
            </a:prstGeom>
            <a:solidFill>
              <a:srgbClr val="8B2063"/>
            </a:solidFill>
            <a:ln w="6350" algn="ctr">
              <a:noFill/>
              <a:miter lim="800000"/>
              <a:headEnd/>
              <a:tailEnd/>
            </a:ln>
          </p:spPr>
          <p:txBody>
            <a:bodyPr lIns="90000" tIns="72000" rIns="90000" bIns="72000" anchor="ctr"/>
            <a:lstStyle/>
            <a:p>
              <a:pPr algn="ctr" eaLnBrk="1" hangingPunct="1">
                <a:spcBef>
                  <a:spcPct val="50000"/>
                </a:spcBef>
                <a:buClr>
                  <a:srgbClr val="F0AB00"/>
                </a:buClr>
                <a:buSzPct val="80000"/>
                <a:defRPr/>
              </a:pPr>
              <a:endParaRPr lang="es-ES" kern="0" dirty="0">
                <a:latin typeface="Arial Nova" panose="020B0504020202020204" pitchFamily="34" charset="0"/>
                <a:ea typeface="Arial Unicode MS" pitchFamily="34" charset="-128"/>
                <a:cs typeface="Calibri" panose="020F0502020204030204" pitchFamily="34" charset="0"/>
              </a:endParaRPr>
            </a:p>
          </p:txBody>
        </p:sp>
        <p:sp>
          <p:nvSpPr>
            <p:cNvPr id="6" name="CuadroTexto 5"/>
            <p:cNvSpPr txBox="1"/>
            <p:nvPr/>
          </p:nvSpPr>
          <p:spPr bwMode="auto">
            <a:xfrm rot="16200000">
              <a:off x="7459696" y="2630057"/>
              <a:ext cx="2144744" cy="523220"/>
            </a:xfrm>
            <a:prstGeom prst="rect">
              <a:avLst/>
            </a:prstGeom>
            <a:noFill/>
            <a:ln>
              <a:noFill/>
            </a:ln>
          </p:spPr>
          <p:txBody>
            <a:bodyPr wrap="square">
              <a:spAutoFit/>
            </a:bodyPr>
            <a:lstStyle/>
            <a:p>
              <a:pPr algn="ctr">
                <a:spcBef>
                  <a:spcPct val="50000"/>
                </a:spcBef>
                <a:buClr>
                  <a:srgbClr val="F0AB00"/>
                </a:buClr>
                <a:buSzPct val="80000"/>
                <a:defRPr/>
              </a:pPr>
              <a:r>
                <a:rPr lang="es-ES" sz="2800" kern="0" cap="small" dirty="0" err="1">
                  <a:solidFill>
                    <a:schemeClr val="bg1"/>
                  </a:solidFill>
                  <a:latin typeface="Arial Nova" panose="020B0504020202020204" pitchFamily="34" charset="0"/>
                  <a:ea typeface="Arial Unicode MS" pitchFamily="34" charset="-128"/>
                  <a:cs typeface="Calibri" panose="020F0502020204030204" pitchFamily="34" charset="0"/>
                </a:rPr>
                <a:t>Flexibility</a:t>
              </a:r>
              <a:endParaRPr lang="es-ES" sz="2800" kern="0" cap="small" dirty="0">
                <a:solidFill>
                  <a:schemeClr val="bg1"/>
                </a:solidFill>
                <a:latin typeface="Arial Nova" panose="020B0504020202020204" pitchFamily="34" charset="0"/>
                <a:ea typeface="Arial Unicode MS" pitchFamily="34" charset="-128"/>
                <a:cs typeface="Calibri" panose="020F0502020204030204" pitchFamily="34" charset="0"/>
              </a:endParaRPr>
            </a:p>
          </p:txBody>
        </p:sp>
      </p:grpSp>
      <p:pic>
        <p:nvPicPr>
          <p:cNvPr id="10" name="Imagen 9">
            <a:extLst>
              <a:ext uri="{FF2B5EF4-FFF2-40B4-BE49-F238E27FC236}">
                <a16:creationId xmlns:a16="http://schemas.microsoft.com/office/drawing/2014/main" xmlns="" id="{E0D37BEB-2E3E-4130-B1C5-6525E03128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905" y="1086513"/>
            <a:ext cx="1302844" cy="822653"/>
          </a:xfrm>
          <a:prstGeom prst="rect">
            <a:avLst/>
          </a:prstGeom>
        </p:spPr>
      </p:pic>
      <p:grpSp>
        <p:nvGrpSpPr>
          <p:cNvPr id="14" name="Grupo 13">
            <a:extLst>
              <a:ext uri="{FF2B5EF4-FFF2-40B4-BE49-F238E27FC236}">
                <a16:creationId xmlns:a16="http://schemas.microsoft.com/office/drawing/2014/main" xmlns="" id="{28D4B4AE-75AA-4621-84B0-F228CECCE7D2}"/>
              </a:ext>
            </a:extLst>
          </p:cNvPr>
          <p:cNvGrpSpPr>
            <a:grpSpLocks noChangeAspect="1"/>
          </p:cNvGrpSpPr>
          <p:nvPr/>
        </p:nvGrpSpPr>
        <p:grpSpPr>
          <a:xfrm>
            <a:off x="86740" y="5159816"/>
            <a:ext cx="1527175" cy="1271272"/>
            <a:chOff x="6959601" y="1473452"/>
            <a:chExt cx="6645954" cy="4969215"/>
          </a:xfrm>
        </p:grpSpPr>
        <p:pic>
          <p:nvPicPr>
            <p:cNvPr id="12" name="Imagen 11">
              <a:extLst>
                <a:ext uri="{FF2B5EF4-FFF2-40B4-BE49-F238E27FC236}">
                  <a16:creationId xmlns:a16="http://schemas.microsoft.com/office/drawing/2014/main" xmlns="" id="{847F72C2-63AA-4B73-AB7F-A733EB8CB3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59601" y="1473452"/>
              <a:ext cx="6645954" cy="4937759"/>
            </a:xfrm>
            <a:prstGeom prst="rect">
              <a:avLst/>
            </a:prstGeom>
          </p:spPr>
        </p:pic>
        <p:sp>
          <p:nvSpPr>
            <p:cNvPr id="13" name="Rectángulo 12">
              <a:extLst>
                <a:ext uri="{FF2B5EF4-FFF2-40B4-BE49-F238E27FC236}">
                  <a16:creationId xmlns:a16="http://schemas.microsoft.com/office/drawing/2014/main" xmlns="" id="{4989303B-B0B4-4A3D-820E-5DEE1D071C06}"/>
                </a:ext>
              </a:extLst>
            </p:cNvPr>
            <p:cNvSpPr/>
            <p:nvPr/>
          </p:nvSpPr>
          <p:spPr bwMode="gray">
            <a:xfrm>
              <a:off x="6959601" y="5582242"/>
              <a:ext cx="2184399" cy="860425"/>
            </a:xfrm>
            <a:prstGeom prst="rect">
              <a:avLst/>
            </a:prstGeom>
            <a:solidFill>
              <a:schemeClr val="bg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latin typeface="Arial Nova" panose="020B0504020202020204" pitchFamily="34" charset="0"/>
                <a:ea typeface="Arial Unicode MS" pitchFamily="34" charset="-128"/>
                <a:cs typeface="Arial Unicode MS" pitchFamily="34" charset="-128"/>
              </a:endParaRPr>
            </a:p>
          </p:txBody>
        </p:sp>
      </p:grpSp>
      <p:sp>
        <p:nvSpPr>
          <p:cNvPr id="8" name="Rectángulo 7"/>
          <p:cNvSpPr/>
          <p:nvPr/>
        </p:nvSpPr>
        <p:spPr bwMode="gray">
          <a:xfrm>
            <a:off x="1679976" y="4472053"/>
            <a:ext cx="5818379" cy="2048017"/>
          </a:xfrm>
          <a:prstGeom prst="rect">
            <a:avLst/>
          </a:prstGeom>
          <a:solidFill>
            <a:schemeClr val="accent5">
              <a:lumMod val="20000"/>
              <a:lumOff val="80000"/>
              <a:alpha val="25000"/>
            </a:schemeClr>
          </a:solidFill>
          <a:ln w="6350" algn="ctr">
            <a:noFill/>
            <a:miter lim="800000"/>
            <a:headEnd/>
            <a:tailEnd/>
          </a:ln>
        </p:spPr>
        <p:txBody>
          <a:bodyPr lIns="90000" tIns="72000" rIns="90000" bIns="72000" anchor="ctr"/>
          <a:lstStyle/>
          <a:p>
            <a:pPr algn="ctr" eaLnBrk="1" hangingPunct="1">
              <a:spcBef>
                <a:spcPct val="50000"/>
              </a:spcBef>
              <a:buClr>
                <a:srgbClr val="F0AB00"/>
              </a:buClr>
              <a:buSzPct val="80000"/>
              <a:defRPr/>
            </a:pPr>
            <a:endParaRPr lang="es-ES" kern="0" dirty="0">
              <a:latin typeface="Arial Nova" panose="020B0504020202020204" pitchFamily="34" charset="0"/>
              <a:ea typeface="Arial Unicode MS" pitchFamily="34" charset="-128"/>
              <a:cs typeface="Calibri" panose="020F0502020204030204" pitchFamily="34" charset="0"/>
            </a:endParaRPr>
          </a:p>
        </p:txBody>
      </p:sp>
      <p:sp>
        <p:nvSpPr>
          <p:cNvPr id="2" name="Rectángulo 1"/>
          <p:cNvSpPr/>
          <p:nvPr/>
        </p:nvSpPr>
        <p:spPr bwMode="gray">
          <a:xfrm>
            <a:off x="1679976" y="1497840"/>
            <a:ext cx="4372660" cy="2974213"/>
          </a:xfrm>
          <a:prstGeom prst="rect">
            <a:avLst/>
          </a:prstGeom>
          <a:solidFill>
            <a:schemeClr val="tx2">
              <a:lumMod val="20000"/>
              <a:lumOff val="80000"/>
              <a:alpha val="25000"/>
            </a:schemeClr>
          </a:solidFill>
          <a:ln w="6350" algn="ctr">
            <a:noFill/>
            <a:miter lim="800000"/>
            <a:headEnd/>
            <a:tailEnd/>
          </a:ln>
        </p:spPr>
        <p:txBody>
          <a:bodyPr lIns="90000" tIns="72000" rIns="90000" bIns="72000" anchor="ctr"/>
          <a:lstStyle/>
          <a:p>
            <a:pPr algn="ctr" eaLnBrk="1" hangingPunct="1">
              <a:spcBef>
                <a:spcPct val="50000"/>
              </a:spcBef>
              <a:buClr>
                <a:srgbClr val="F0AB00"/>
              </a:buClr>
              <a:buSzPct val="80000"/>
              <a:defRPr/>
            </a:pPr>
            <a:endParaRPr lang="es-ES" kern="0" dirty="0">
              <a:latin typeface="Arial Nova" panose="020B0504020202020204" pitchFamily="34" charset="0"/>
              <a:ea typeface="Arial Unicode MS" pitchFamily="34" charset="-128"/>
              <a:cs typeface="Calibri" panose="020F0502020204030204" pitchFamily="34" charset="0"/>
            </a:endParaRPr>
          </a:p>
        </p:txBody>
      </p:sp>
    </p:spTree>
    <p:extLst>
      <p:ext uri="{BB962C8B-B14F-4D97-AF65-F5344CB8AC3E}">
        <p14:creationId xmlns:p14="http://schemas.microsoft.com/office/powerpoint/2010/main" val="47514500"/>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title"/>
          </p:nvPr>
        </p:nvSpPr>
        <p:spPr>
          <a:xfrm>
            <a:off x="327024" y="232068"/>
            <a:ext cx="8656631" cy="569787"/>
          </a:xfrm>
        </p:spPr>
        <p:txBody>
          <a:bodyPr/>
          <a:lstStyle/>
          <a:p>
            <a:r>
              <a:rPr lang="en-US" altLang="es-ES" dirty="0"/>
              <a:t>Demand Flexibility potential assets</a:t>
            </a:r>
          </a:p>
        </p:txBody>
      </p:sp>
      <p:sp>
        <p:nvSpPr>
          <p:cNvPr id="4" name="Freeform 3"/>
          <p:cNvSpPr/>
          <p:nvPr/>
        </p:nvSpPr>
        <p:spPr>
          <a:xfrm>
            <a:off x="622299" y="963191"/>
            <a:ext cx="2743200" cy="1071563"/>
          </a:xfrm>
          <a:custGeom>
            <a:avLst/>
            <a:gdLst>
              <a:gd name="connsiteX0" fmla="*/ 0 w 2547288"/>
              <a:gd name="connsiteY0" fmla="*/ 0 h 1592623"/>
              <a:gd name="connsiteX1" fmla="*/ 2547288 w 2547288"/>
              <a:gd name="connsiteY1" fmla="*/ 0 h 1592623"/>
              <a:gd name="connsiteX2" fmla="*/ 2547288 w 2547288"/>
              <a:gd name="connsiteY2" fmla="*/ 1592623 h 1592623"/>
              <a:gd name="connsiteX3" fmla="*/ 0 w 2547288"/>
              <a:gd name="connsiteY3" fmla="*/ 1592623 h 1592623"/>
              <a:gd name="connsiteX4" fmla="*/ 0 w 2547288"/>
              <a:gd name="connsiteY4" fmla="*/ 0 h 1592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288" h="1592623">
                <a:moveTo>
                  <a:pt x="0" y="0"/>
                </a:moveTo>
                <a:lnTo>
                  <a:pt x="2547288" y="0"/>
                </a:lnTo>
                <a:lnTo>
                  <a:pt x="2547288" y="1592623"/>
                </a:lnTo>
                <a:lnTo>
                  <a:pt x="0" y="1592623"/>
                </a:lnTo>
                <a:lnTo>
                  <a:pt x="0" y="0"/>
                </a:lnTo>
                <a:close/>
              </a:path>
            </a:pathLst>
          </a:custGeom>
          <a:noFill/>
          <a:ln>
            <a:noFill/>
          </a:ln>
        </p:spPr>
        <p:style>
          <a:lnRef idx="1">
            <a:schemeClr val="accent3">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lIns="512645" tIns="60958" rIns="60958" bIns="60958"/>
          <a:lstStyle>
            <a:lvl1pPr defTabSz="711200">
              <a:spcBef>
                <a:spcPct val="20000"/>
              </a:spcBef>
              <a:buFont typeface="Arial" pitchFamily="34" charset="0"/>
              <a:buChar char="•"/>
              <a:defRPr sz="1600">
                <a:solidFill>
                  <a:srgbClr val="64585B"/>
                </a:solidFill>
                <a:latin typeface="Arial" pitchFamily="34" charset="0"/>
              </a:defRPr>
            </a:lvl1pPr>
            <a:lvl2pPr marL="114300" indent="-114300" defTabSz="711200">
              <a:spcBef>
                <a:spcPct val="20000"/>
              </a:spcBef>
              <a:buFont typeface="Arial" pitchFamily="34" charset="0"/>
              <a:buChar char="–"/>
              <a:defRPr sz="1400">
                <a:solidFill>
                  <a:srgbClr val="64585B"/>
                </a:solidFill>
                <a:latin typeface="Arial" pitchFamily="34" charset="0"/>
              </a:defRPr>
            </a:lvl2pPr>
            <a:lvl3pPr marL="1143000" indent="-228600" defTabSz="711200">
              <a:spcBef>
                <a:spcPct val="20000"/>
              </a:spcBef>
              <a:buFont typeface="Arial" pitchFamily="34" charset="0"/>
              <a:buChar char="•"/>
              <a:defRPr sz="1200">
                <a:solidFill>
                  <a:srgbClr val="64585B"/>
                </a:solidFill>
                <a:latin typeface="Arial" pitchFamily="34" charset="0"/>
              </a:defRPr>
            </a:lvl3pPr>
            <a:lvl4pPr marL="1600200" indent="-228600" defTabSz="711200">
              <a:spcBef>
                <a:spcPct val="20000"/>
              </a:spcBef>
              <a:buFont typeface="Arial" pitchFamily="34" charset="0"/>
              <a:buChar char="–"/>
              <a:defRPr sz="1100">
                <a:solidFill>
                  <a:srgbClr val="64585B"/>
                </a:solidFill>
                <a:latin typeface="Arial" pitchFamily="34" charset="0"/>
              </a:defRPr>
            </a:lvl4pPr>
            <a:lvl5pPr marL="2057400" indent="-228600" defTabSz="711200">
              <a:spcBef>
                <a:spcPct val="20000"/>
              </a:spcBef>
              <a:buFont typeface="Arial" pitchFamily="34" charset="0"/>
              <a:buChar char="»"/>
              <a:defRPr sz="1100">
                <a:solidFill>
                  <a:srgbClr val="64585B"/>
                </a:solidFill>
                <a:latin typeface="Arial" pitchFamily="34" charset="0"/>
              </a:defRPr>
            </a:lvl5pPr>
            <a:lvl6pPr marL="2514600" indent="-228600" defTabSz="711200" eaLnBrk="0" fontAlgn="base" hangingPunct="0">
              <a:spcBef>
                <a:spcPct val="20000"/>
              </a:spcBef>
              <a:spcAft>
                <a:spcPct val="0"/>
              </a:spcAft>
              <a:buFont typeface="Arial" pitchFamily="34" charset="0"/>
              <a:buChar char="»"/>
              <a:defRPr sz="1100">
                <a:solidFill>
                  <a:srgbClr val="64585B"/>
                </a:solidFill>
                <a:latin typeface="Arial" pitchFamily="34" charset="0"/>
              </a:defRPr>
            </a:lvl6pPr>
            <a:lvl7pPr marL="2971800" indent="-228600" defTabSz="711200" eaLnBrk="0" fontAlgn="base" hangingPunct="0">
              <a:spcBef>
                <a:spcPct val="20000"/>
              </a:spcBef>
              <a:spcAft>
                <a:spcPct val="0"/>
              </a:spcAft>
              <a:buFont typeface="Arial" pitchFamily="34" charset="0"/>
              <a:buChar char="»"/>
              <a:defRPr sz="1100">
                <a:solidFill>
                  <a:srgbClr val="64585B"/>
                </a:solidFill>
                <a:latin typeface="Arial" pitchFamily="34" charset="0"/>
              </a:defRPr>
            </a:lvl7pPr>
            <a:lvl8pPr marL="3429000" indent="-228600" defTabSz="711200" eaLnBrk="0" fontAlgn="base" hangingPunct="0">
              <a:spcBef>
                <a:spcPct val="20000"/>
              </a:spcBef>
              <a:spcAft>
                <a:spcPct val="0"/>
              </a:spcAft>
              <a:buFont typeface="Arial" pitchFamily="34" charset="0"/>
              <a:buChar char="»"/>
              <a:defRPr sz="1100">
                <a:solidFill>
                  <a:srgbClr val="64585B"/>
                </a:solidFill>
                <a:latin typeface="Arial" pitchFamily="34" charset="0"/>
              </a:defRPr>
            </a:lvl8pPr>
            <a:lvl9pPr marL="3886200" indent="-228600" defTabSz="711200" eaLnBrk="0" fontAlgn="base" hangingPunct="0">
              <a:spcBef>
                <a:spcPct val="20000"/>
              </a:spcBef>
              <a:spcAft>
                <a:spcPct val="0"/>
              </a:spcAft>
              <a:buFont typeface="Arial" pitchFamily="34" charset="0"/>
              <a:buChar char="»"/>
              <a:defRPr sz="1100">
                <a:solidFill>
                  <a:srgbClr val="64585B"/>
                </a:solidFill>
                <a:latin typeface="Arial" pitchFamily="34" charset="0"/>
              </a:defRPr>
            </a:lvl9pPr>
          </a:lstStyle>
          <a:p>
            <a:pPr>
              <a:lnSpc>
                <a:spcPct val="90000"/>
              </a:lnSpc>
              <a:spcBef>
                <a:spcPct val="0"/>
              </a:spcBef>
              <a:spcAft>
                <a:spcPct val="35000"/>
              </a:spcAft>
              <a:buFontTx/>
              <a:buNone/>
              <a:defRPr/>
            </a:pPr>
            <a:r>
              <a:rPr lang="en-GB" altLang="en-US" sz="1200" b="1" dirty="0">
                <a:solidFill>
                  <a:schemeClr val="accent5">
                    <a:lumMod val="75000"/>
                  </a:schemeClr>
                </a:solidFill>
                <a:latin typeface="Arial Nova" panose="020B0504020202020204" pitchFamily="34" charset="0"/>
                <a:cs typeface="Calibri" panose="020F0502020204030204" pitchFamily="34" charset="0"/>
                <a:sym typeface="Avenir Roman"/>
              </a:rPr>
              <a:t>Mining &amp; Quarries</a:t>
            </a:r>
          </a:p>
          <a:p>
            <a:pPr lvl="1">
              <a:lnSpc>
                <a:spcPct val="90000"/>
              </a:lnSpc>
              <a:spcBef>
                <a:spcPct val="0"/>
              </a:spcBef>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sym typeface="Avenir Roman"/>
              </a:rPr>
              <a:t>Bitumen tank heating </a:t>
            </a:r>
          </a:p>
          <a:p>
            <a:pPr lvl="1">
              <a:lnSpc>
                <a:spcPct val="90000"/>
              </a:lnSpc>
              <a:spcBef>
                <a:spcPct val="0"/>
              </a:spcBef>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sym typeface="Avenir Roman"/>
              </a:rPr>
              <a:t>Crushers</a:t>
            </a:r>
          </a:p>
          <a:p>
            <a:pPr lvl="1">
              <a:lnSpc>
                <a:spcPct val="90000"/>
              </a:lnSpc>
              <a:spcBef>
                <a:spcPct val="0"/>
              </a:spcBef>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sym typeface="Avenir Roman"/>
              </a:rPr>
              <a:t>Grinders</a:t>
            </a:r>
          </a:p>
          <a:p>
            <a:pPr lvl="1">
              <a:lnSpc>
                <a:spcPct val="90000"/>
              </a:lnSpc>
              <a:spcBef>
                <a:spcPct val="0"/>
              </a:spcBef>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sym typeface="Avenir Roman"/>
              </a:rPr>
              <a:t>Conveyer belts</a:t>
            </a:r>
          </a:p>
          <a:p>
            <a:pPr lvl="1">
              <a:lnSpc>
                <a:spcPct val="90000"/>
              </a:lnSpc>
              <a:spcBef>
                <a:spcPct val="0"/>
              </a:spcBef>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sym typeface="Avenir Roman"/>
              </a:rPr>
              <a:t>Variable speed drives </a:t>
            </a:r>
          </a:p>
          <a:p>
            <a:pPr lvl="1">
              <a:lnSpc>
                <a:spcPct val="90000"/>
              </a:lnSpc>
              <a:spcBef>
                <a:spcPct val="0"/>
              </a:spcBef>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sym typeface="Avenir Roman"/>
              </a:rPr>
              <a:t>Building management systems</a:t>
            </a:r>
          </a:p>
        </p:txBody>
      </p:sp>
      <p:sp>
        <p:nvSpPr>
          <p:cNvPr id="5" name="Rounded Rectangle 4"/>
          <p:cNvSpPr/>
          <p:nvPr/>
        </p:nvSpPr>
        <p:spPr>
          <a:xfrm>
            <a:off x="450735" y="1078676"/>
            <a:ext cx="593726" cy="729902"/>
          </a:xfrm>
          <a:prstGeom prst="roundRect">
            <a:avLst/>
          </a:prstGeom>
          <a:blipFill>
            <a:blip r:embed="rId3">
              <a:extLst>
                <a:ext uri="{28A0092B-C50C-407E-A947-70E740481C1C}">
                  <a14:useLocalDpi xmlns:a14="http://schemas.microsoft.com/office/drawing/2010/main" val="0"/>
                </a:ext>
              </a:extLst>
            </a:blip>
            <a:srcRect/>
            <a:stretch>
              <a:fillRect l="-63000" r="-63000"/>
            </a:stretch>
          </a:blipFill>
          <a:ln w="12700">
            <a:solidFill>
              <a:schemeClr val="tx2"/>
            </a:solidFill>
          </a:ln>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6" name="Freeform 5"/>
          <p:cNvSpPr/>
          <p:nvPr/>
        </p:nvSpPr>
        <p:spPr>
          <a:xfrm>
            <a:off x="666749" y="2784141"/>
            <a:ext cx="2743200" cy="1071563"/>
          </a:xfrm>
          <a:custGeom>
            <a:avLst/>
            <a:gdLst>
              <a:gd name="connsiteX0" fmla="*/ 0 w 2547288"/>
              <a:gd name="connsiteY0" fmla="*/ 0 h 1592623"/>
              <a:gd name="connsiteX1" fmla="*/ 2547288 w 2547288"/>
              <a:gd name="connsiteY1" fmla="*/ 0 h 1592623"/>
              <a:gd name="connsiteX2" fmla="*/ 2547288 w 2547288"/>
              <a:gd name="connsiteY2" fmla="*/ 1592623 h 1592623"/>
              <a:gd name="connsiteX3" fmla="*/ 0 w 2547288"/>
              <a:gd name="connsiteY3" fmla="*/ 1592623 h 1592623"/>
              <a:gd name="connsiteX4" fmla="*/ 0 w 2547288"/>
              <a:gd name="connsiteY4" fmla="*/ 0 h 1592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288" h="1592623">
                <a:moveTo>
                  <a:pt x="0" y="0"/>
                </a:moveTo>
                <a:lnTo>
                  <a:pt x="2547288" y="0"/>
                </a:lnTo>
                <a:lnTo>
                  <a:pt x="2547288" y="1592623"/>
                </a:lnTo>
                <a:lnTo>
                  <a:pt x="0" y="1592623"/>
                </a:lnTo>
                <a:lnTo>
                  <a:pt x="0" y="0"/>
                </a:lnTo>
                <a:close/>
              </a:path>
            </a:pathLst>
          </a:custGeom>
          <a:ln>
            <a:noFill/>
          </a:ln>
        </p:spPr>
        <p:style>
          <a:lnRef idx="1">
            <a:schemeClr val="accent3">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lIns="512645" tIns="60958" rIns="60958" bIns="60958"/>
          <a:lstStyle>
            <a:lvl1pPr defTabSz="711200">
              <a:defRPr>
                <a:solidFill>
                  <a:schemeClr val="tx1"/>
                </a:solidFill>
                <a:latin typeface="Arial" panose="020B0604020202020204" pitchFamily="34" charset="0"/>
                <a:sym typeface="Avenir Roman"/>
              </a:defRPr>
            </a:lvl1pPr>
            <a:lvl2pPr marL="114300" indent="-114300" defTabSz="711200">
              <a:defRPr>
                <a:solidFill>
                  <a:schemeClr val="tx1"/>
                </a:solidFill>
                <a:latin typeface="Arial" panose="020B0604020202020204" pitchFamily="34" charset="0"/>
                <a:sym typeface="Avenir Roman"/>
              </a:defRPr>
            </a:lvl2pPr>
            <a:lvl3pPr marL="1143000" indent="-228600" defTabSz="711200">
              <a:defRPr>
                <a:solidFill>
                  <a:schemeClr val="tx1"/>
                </a:solidFill>
                <a:latin typeface="Arial" panose="020B0604020202020204" pitchFamily="34" charset="0"/>
                <a:sym typeface="Avenir Roman"/>
              </a:defRPr>
            </a:lvl3pPr>
            <a:lvl4pPr marL="1600200" indent="-228600" defTabSz="711200">
              <a:defRPr>
                <a:solidFill>
                  <a:schemeClr val="tx1"/>
                </a:solidFill>
                <a:latin typeface="Arial" panose="020B0604020202020204" pitchFamily="34" charset="0"/>
                <a:sym typeface="Avenir Roman"/>
              </a:defRPr>
            </a:lvl4pPr>
            <a:lvl5pPr marL="2057400" indent="-228600" defTabSz="711200">
              <a:defRPr>
                <a:solidFill>
                  <a:schemeClr val="tx1"/>
                </a:solidFill>
                <a:latin typeface="Arial" panose="020B0604020202020204" pitchFamily="34" charset="0"/>
                <a:sym typeface="Avenir Roman"/>
              </a:defRPr>
            </a:lvl5pPr>
            <a:lvl6pPr marL="2514600" indent="-228600" defTabSz="711200" eaLnBrk="0" fontAlgn="base" hangingPunct="0">
              <a:spcBef>
                <a:spcPct val="0"/>
              </a:spcBef>
              <a:spcAft>
                <a:spcPct val="0"/>
              </a:spcAft>
              <a:defRPr>
                <a:solidFill>
                  <a:schemeClr val="tx1"/>
                </a:solidFill>
                <a:latin typeface="Arial" panose="020B0604020202020204" pitchFamily="34" charset="0"/>
                <a:sym typeface="Avenir Roman"/>
              </a:defRPr>
            </a:lvl6pPr>
            <a:lvl7pPr marL="2971800" indent="-228600" defTabSz="711200" eaLnBrk="0" fontAlgn="base" hangingPunct="0">
              <a:spcBef>
                <a:spcPct val="0"/>
              </a:spcBef>
              <a:spcAft>
                <a:spcPct val="0"/>
              </a:spcAft>
              <a:defRPr>
                <a:solidFill>
                  <a:schemeClr val="tx1"/>
                </a:solidFill>
                <a:latin typeface="Arial" panose="020B0604020202020204" pitchFamily="34" charset="0"/>
                <a:sym typeface="Avenir Roman"/>
              </a:defRPr>
            </a:lvl7pPr>
            <a:lvl8pPr marL="3429000" indent="-228600" defTabSz="711200" eaLnBrk="0" fontAlgn="base" hangingPunct="0">
              <a:spcBef>
                <a:spcPct val="0"/>
              </a:spcBef>
              <a:spcAft>
                <a:spcPct val="0"/>
              </a:spcAft>
              <a:defRPr>
                <a:solidFill>
                  <a:schemeClr val="tx1"/>
                </a:solidFill>
                <a:latin typeface="Arial" panose="020B0604020202020204" pitchFamily="34" charset="0"/>
                <a:sym typeface="Avenir Roman"/>
              </a:defRPr>
            </a:lvl8pPr>
            <a:lvl9pPr marL="3886200" indent="-228600" defTabSz="711200" eaLnBrk="0" fontAlgn="base" hangingPunct="0">
              <a:spcBef>
                <a:spcPct val="0"/>
              </a:spcBef>
              <a:spcAft>
                <a:spcPct val="0"/>
              </a:spcAft>
              <a:defRPr>
                <a:solidFill>
                  <a:schemeClr val="tx1"/>
                </a:solidFill>
                <a:latin typeface="Arial" panose="020B0604020202020204" pitchFamily="34" charset="0"/>
                <a:sym typeface="Avenir Roman"/>
              </a:defRPr>
            </a:lvl9pPr>
          </a:lstStyle>
          <a:p>
            <a:pPr>
              <a:lnSpc>
                <a:spcPct val="90000"/>
              </a:lnSpc>
              <a:spcAft>
                <a:spcPct val="35000"/>
              </a:spcAft>
              <a:defRPr/>
            </a:pPr>
            <a:r>
              <a:rPr lang="en-GB" altLang="en-US" sz="1200" b="1" dirty="0">
                <a:solidFill>
                  <a:schemeClr val="accent5">
                    <a:lumMod val="75000"/>
                  </a:schemeClr>
                </a:solidFill>
                <a:latin typeface="Arial Nova" panose="020B0504020202020204" pitchFamily="34" charset="0"/>
                <a:cs typeface="Calibri" panose="020F0502020204030204" pitchFamily="34" charset="0"/>
              </a:rPr>
              <a:t>Foundries &amp; Metal processing </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Electric induction furnaces</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Ovens</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Pumps &amp; melting pots</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Variable speed drives </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Building management systems</a:t>
            </a:r>
          </a:p>
        </p:txBody>
      </p:sp>
      <p:sp>
        <p:nvSpPr>
          <p:cNvPr id="7" name="Freeform 6"/>
          <p:cNvSpPr/>
          <p:nvPr/>
        </p:nvSpPr>
        <p:spPr>
          <a:xfrm>
            <a:off x="3705224" y="975891"/>
            <a:ext cx="2559050" cy="1071563"/>
          </a:xfrm>
          <a:custGeom>
            <a:avLst/>
            <a:gdLst>
              <a:gd name="connsiteX0" fmla="*/ 0 w 2547288"/>
              <a:gd name="connsiteY0" fmla="*/ 0 h 1592623"/>
              <a:gd name="connsiteX1" fmla="*/ 2547288 w 2547288"/>
              <a:gd name="connsiteY1" fmla="*/ 0 h 1592623"/>
              <a:gd name="connsiteX2" fmla="*/ 2547288 w 2547288"/>
              <a:gd name="connsiteY2" fmla="*/ 1592623 h 1592623"/>
              <a:gd name="connsiteX3" fmla="*/ 0 w 2547288"/>
              <a:gd name="connsiteY3" fmla="*/ 1592623 h 1592623"/>
              <a:gd name="connsiteX4" fmla="*/ 0 w 2547288"/>
              <a:gd name="connsiteY4" fmla="*/ 0 h 1592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288" h="1592623">
                <a:moveTo>
                  <a:pt x="0" y="0"/>
                </a:moveTo>
                <a:lnTo>
                  <a:pt x="2547288" y="0"/>
                </a:lnTo>
                <a:lnTo>
                  <a:pt x="2547288" y="1592623"/>
                </a:lnTo>
                <a:lnTo>
                  <a:pt x="0" y="1592623"/>
                </a:lnTo>
                <a:lnTo>
                  <a:pt x="0" y="0"/>
                </a:lnTo>
                <a:close/>
              </a:path>
            </a:pathLst>
          </a:custGeom>
          <a:ln>
            <a:noFill/>
          </a:ln>
        </p:spPr>
        <p:style>
          <a:lnRef idx="1">
            <a:schemeClr val="accent3">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lIns="512645" tIns="60958" rIns="60958" bIns="60958"/>
          <a:lstStyle>
            <a:lvl1pPr defTabSz="711200">
              <a:spcBef>
                <a:spcPct val="20000"/>
              </a:spcBef>
              <a:buFont typeface="Arial" pitchFamily="34" charset="0"/>
              <a:buChar char="•"/>
              <a:defRPr sz="1600">
                <a:solidFill>
                  <a:srgbClr val="64585B"/>
                </a:solidFill>
                <a:latin typeface="Arial" pitchFamily="34" charset="0"/>
              </a:defRPr>
            </a:lvl1pPr>
            <a:lvl2pPr marL="114300" indent="-114300" defTabSz="711200">
              <a:spcBef>
                <a:spcPct val="20000"/>
              </a:spcBef>
              <a:buFont typeface="Arial" pitchFamily="34" charset="0"/>
              <a:buChar char="–"/>
              <a:defRPr sz="1400">
                <a:solidFill>
                  <a:srgbClr val="64585B"/>
                </a:solidFill>
                <a:latin typeface="Arial" pitchFamily="34" charset="0"/>
              </a:defRPr>
            </a:lvl2pPr>
            <a:lvl3pPr marL="1143000" indent="-228600" defTabSz="711200">
              <a:spcBef>
                <a:spcPct val="20000"/>
              </a:spcBef>
              <a:buFont typeface="Arial" pitchFamily="34" charset="0"/>
              <a:buChar char="•"/>
              <a:defRPr sz="1200">
                <a:solidFill>
                  <a:srgbClr val="64585B"/>
                </a:solidFill>
                <a:latin typeface="Arial" pitchFamily="34" charset="0"/>
              </a:defRPr>
            </a:lvl3pPr>
            <a:lvl4pPr marL="1600200" indent="-228600" defTabSz="711200">
              <a:spcBef>
                <a:spcPct val="20000"/>
              </a:spcBef>
              <a:buFont typeface="Arial" pitchFamily="34" charset="0"/>
              <a:buChar char="–"/>
              <a:defRPr sz="1100">
                <a:solidFill>
                  <a:srgbClr val="64585B"/>
                </a:solidFill>
                <a:latin typeface="Arial" pitchFamily="34" charset="0"/>
              </a:defRPr>
            </a:lvl4pPr>
            <a:lvl5pPr marL="2057400" indent="-228600" defTabSz="711200">
              <a:spcBef>
                <a:spcPct val="20000"/>
              </a:spcBef>
              <a:buFont typeface="Arial" pitchFamily="34" charset="0"/>
              <a:buChar char="»"/>
              <a:defRPr sz="1100">
                <a:solidFill>
                  <a:srgbClr val="64585B"/>
                </a:solidFill>
                <a:latin typeface="Arial" pitchFamily="34" charset="0"/>
              </a:defRPr>
            </a:lvl5pPr>
            <a:lvl6pPr marL="2514600" indent="-228600" defTabSz="711200" eaLnBrk="0" fontAlgn="base" hangingPunct="0">
              <a:spcBef>
                <a:spcPct val="20000"/>
              </a:spcBef>
              <a:spcAft>
                <a:spcPct val="0"/>
              </a:spcAft>
              <a:buFont typeface="Arial" pitchFamily="34" charset="0"/>
              <a:buChar char="»"/>
              <a:defRPr sz="1100">
                <a:solidFill>
                  <a:srgbClr val="64585B"/>
                </a:solidFill>
                <a:latin typeface="Arial" pitchFamily="34" charset="0"/>
              </a:defRPr>
            </a:lvl6pPr>
            <a:lvl7pPr marL="2971800" indent="-228600" defTabSz="711200" eaLnBrk="0" fontAlgn="base" hangingPunct="0">
              <a:spcBef>
                <a:spcPct val="20000"/>
              </a:spcBef>
              <a:spcAft>
                <a:spcPct val="0"/>
              </a:spcAft>
              <a:buFont typeface="Arial" pitchFamily="34" charset="0"/>
              <a:buChar char="»"/>
              <a:defRPr sz="1100">
                <a:solidFill>
                  <a:srgbClr val="64585B"/>
                </a:solidFill>
                <a:latin typeface="Arial" pitchFamily="34" charset="0"/>
              </a:defRPr>
            </a:lvl7pPr>
            <a:lvl8pPr marL="3429000" indent="-228600" defTabSz="711200" eaLnBrk="0" fontAlgn="base" hangingPunct="0">
              <a:spcBef>
                <a:spcPct val="20000"/>
              </a:spcBef>
              <a:spcAft>
                <a:spcPct val="0"/>
              </a:spcAft>
              <a:buFont typeface="Arial" pitchFamily="34" charset="0"/>
              <a:buChar char="»"/>
              <a:defRPr sz="1100">
                <a:solidFill>
                  <a:srgbClr val="64585B"/>
                </a:solidFill>
                <a:latin typeface="Arial" pitchFamily="34" charset="0"/>
              </a:defRPr>
            </a:lvl8pPr>
            <a:lvl9pPr marL="3886200" indent="-228600" defTabSz="711200" eaLnBrk="0" fontAlgn="base" hangingPunct="0">
              <a:spcBef>
                <a:spcPct val="20000"/>
              </a:spcBef>
              <a:spcAft>
                <a:spcPct val="0"/>
              </a:spcAft>
              <a:buFont typeface="Arial" pitchFamily="34" charset="0"/>
              <a:buChar char="»"/>
              <a:defRPr sz="1100">
                <a:solidFill>
                  <a:srgbClr val="64585B"/>
                </a:solidFill>
                <a:latin typeface="Arial" pitchFamily="34" charset="0"/>
              </a:defRPr>
            </a:lvl9pPr>
          </a:lstStyle>
          <a:p>
            <a:pPr>
              <a:lnSpc>
                <a:spcPct val="90000"/>
              </a:lnSpc>
              <a:spcBef>
                <a:spcPct val="0"/>
              </a:spcBef>
              <a:spcAft>
                <a:spcPct val="35000"/>
              </a:spcAft>
              <a:buFontTx/>
              <a:buNone/>
              <a:defRPr/>
            </a:pPr>
            <a:r>
              <a:rPr lang="en-GB" altLang="en-US" sz="1200" b="1" dirty="0">
                <a:solidFill>
                  <a:schemeClr val="accent5">
                    <a:lumMod val="75000"/>
                  </a:schemeClr>
                </a:solidFill>
                <a:latin typeface="Arial Nova" panose="020B0504020202020204" pitchFamily="34" charset="0"/>
                <a:cs typeface="Calibri" panose="020F0502020204030204" pitchFamily="34" charset="0"/>
                <a:sym typeface="Avenir Roman"/>
              </a:rPr>
              <a:t>Commercial property</a:t>
            </a:r>
          </a:p>
          <a:p>
            <a:pPr lvl="1">
              <a:lnSpc>
                <a:spcPct val="90000"/>
              </a:lnSpc>
              <a:spcBef>
                <a:spcPct val="0"/>
              </a:spcBef>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sym typeface="Avenir Roman"/>
              </a:rPr>
              <a:t>Chillers</a:t>
            </a:r>
          </a:p>
          <a:p>
            <a:pPr lvl="1">
              <a:lnSpc>
                <a:spcPct val="90000"/>
              </a:lnSpc>
              <a:spcBef>
                <a:spcPct val="0"/>
              </a:spcBef>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sym typeface="Avenir Roman"/>
              </a:rPr>
              <a:t>AHU’s</a:t>
            </a:r>
          </a:p>
          <a:p>
            <a:pPr lvl="1">
              <a:lnSpc>
                <a:spcPct val="90000"/>
              </a:lnSpc>
              <a:spcBef>
                <a:spcPct val="0"/>
              </a:spcBef>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sym typeface="Avenir Roman"/>
              </a:rPr>
              <a:t>Pumps</a:t>
            </a:r>
          </a:p>
          <a:p>
            <a:pPr lvl="1">
              <a:lnSpc>
                <a:spcPct val="90000"/>
              </a:lnSpc>
              <a:spcBef>
                <a:spcPct val="0"/>
              </a:spcBef>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sym typeface="Avenir Roman"/>
              </a:rPr>
              <a:t>Fans</a:t>
            </a:r>
          </a:p>
          <a:p>
            <a:pPr lvl="1">
              <a:lnSpc>
                <a:spcPct val="90000"/>
              </a:lnSpc>
              <a:spcBef>
                <a:spcPct val="0"/>
              </a:spcBef>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sym typeface="Avenir Roman"/>
              </a:rPr>
              <a:t>UPS</a:t>
            </a:r>
          </a:p>
          <a:p>
            <a:pPr lvl="1">
              <a:lnSpc>
                <a:spcPct val="90000"/>
              </a:lnSpc>
              <a:spcBef>
                <a:spcPct val="0"/>
              </a:spcBef>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sym typeface="Avenir Roman"/>
              </a:rPr>
              <a:t>Building management systems</a:t>
            </a:r>
          </a:p>
        </p:txBody>
      </p:sp>
      <p:sp>
        <p:nvSpPr>
          <p:cNvPr id="8" name="Freeform 7"/>
          <p:cNvSpPr/>
          <p:nvPr/>
        </p:nvSpPr>
        <p:spPr>
          <a:xfrm>
            <a:off x="3751262" y="2792079"/>
            <a:ext cx="2554287" cy="1071562"/>
          </a:xfrm>
          <a:custGeom>
            <a:avLst/>
            <a:gdLst>
              <a:gd name="connsiteX0" fmla="*/ 0 w 2547288"/>
              <a:gd name="connsiteY0" fmla="*/ 0 h 1592623"/>
              <a:gd name="connsiteX1" fmla="*/ 2547288 w 2547288"/>
              <a:gd name="connsiteY1" fmla="*/ 0 h 1592623"/>
              <a:gd name="connsiteX2" fmla="*/ 2547288 w 2547288"/>
              <a:gd name="connsiteY2" fmla="*/ 1592623 h 1592623"/>
              <a:gd name="connsiteX3" fmla="*/ 0 w 2547288"/>
              <a:gd name="connsiteY3" fmla="*/ 1592623 h 1592623"/>
              <a:gd name="connsiteX4" fmla="*/ 0 w 2547288"/>
              <a:gd name="connsiteY4" fmla="*/ 0 h 1592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288" h="1592623">
                <a:moveTo>
                  <a:pt x="0" y="0"/>
                </a:moveTo>
                <a:lnTo>
                  <a:pt x="2547288" y="0"/>
                </a:lnTo>
                <a:lnTo>
                  <a:pt x="2547288" y="1592623"/>
                </a:lnTo>
                <a:lnTo>
                  <a:pt x="0" y="1592623"/>
                </a:lnTo>
                <a:lnTo>
                  <a:pt x="0" y="0"/>
                </a:lnTo>
                <a:close/>
              </a:path>
            </a:pathLst>
          </a:custGeom>
          <a:ln>
            <a:noFill/>
          </a:ln>
        </p:spPr>
        <p:style>
          <a:lnRef idx="1">
            <a:schemeClr val="accent3">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lIns="512645" tIns="60958" rIns="60958" bIns="60958"/>
          <a:lstStyle>
            <a:lvl1pPr defTabSz="711200">
              <a:defRPr>
                <a:solidFill>
                  <a:schemeClr val="tx1"/>
                </a:solidFill>
                <a:latin typeface="Arial" panose="020B0604020202020204" pitchFamily="34" charset="0"/>
                <a:sym typeface="Avenir Roman"/>
              </a:defRPr>
            </a:lvl1pPr>
            <a:lvl2pPr marL="114300" indent="-114300" defTabSz="711200">
              <a:defRPr>
                <a:solidFill>
                  <a:schemeClr val="tx1"/>
                </a:solidFill>
                <a:latin typeface="Arial" panose="020B0604020202020204" pitchFamily="34" charset="0"/>
                <a:sym typeface="Avenir Roman"/>
              </a:defRPr>
            </a:lvl2pPr>
            <a:lvl3pPr marL="1143000" indent="-228600" defTabSz="711200">
              <a:defRPr>
                <a:solidFill>
                  <a:schemeClr val="tx1"/>
                </a:solidFill>
                <a:latin typeface="Arial" panose="020B0604020202020204" pitchFamily="34" charset="0"/>
                <a:sym typeface="Avenir Roman"/>
              </a:defRPr>
            </a:lvl3pPr>
            <a:lvl4pPr marL="1600200" indent="-228600" defTabSz="711200">
              <a:defRPr>
                <a:solidFill>
                  <a:schemeClr val="tx1"/>
                </a:solidFill>
                <a:latin typeface="Arial" panose="020B0604020202020204" pitchFamily="34" charset="0"/>
                <a:sym typeface="Avenir Roman"/>
              </a:defRPr>
            </a:lvl4pPr>
            <a:lvl5pPr marL="2057400" indent="-228600" defTabSz="711200">
              <a:defRPr>
                <a:solidFill>
                  <a:schemeClr val="tx1"/>
                </a:solidFill>
                <a:latin typeface="Arial" panose="020B0604020202020204" pitchFamily="34" charset="0"/>
                <a:sym typeface="Avenir Roman"/>
              </a:defRPr>
            </a:lvl5pPr>
            <a:lvl6pPr marL="2514600" indent="-228600" defTabSz="711200" eaLnBrk="0" fontAlgn="base" hangingPunct="0">
              <a:spcBef>
                <a:spcPct val="0"/>
              </a:spcBef>
              <a:spcAft>
                <a:spcPct val="0"/>
              </a:spcAft>
              <a:defRPr>
                <a:solidFill>
                  <a:schemeClr val="tx1"/>
                </a:solidFill>
                <a:latin typeface="Arial" panose="020B0604020202020204" pitchFamily="34" charset="0"/>
                <a:sym typeface="Avenir Roman"/>
              </a:defRPr>
            </a:lvl6pPr>
            <a:lvl7pPr marL="2971800" indent="-228600" defTabSz="711200" eaLnBrk="0" fontAlgn="base" hangingPunct="0">
              <a:spcBef>
                <a:spcPct val="0"/>
              </a:spcBef>
              <a:spcAft>
                <a:spcPct val="0"/>
              </a:spcAft>
              <a:defRPr>
                <a:solidFill>
                  <a:schemeClr val="tx1"/>
                </a:solidFill>
                <a:latin typeface="Arial" panose="020B0604020202020204" pitchFamily="34" charset="0"/>
                <a:sym typeface="Avenir Roman"/>
              </a:defRPr>
            </a:lvl7pPr>
            <a:lvl8pPr marL="3429000" indent="-228600" defTabSz="711200" eaLnBrk="0" fontAlgn="base" hangingPunct="0">
              <a:spcBef>
                <a:spcPct val="0"/>
              </a:spcBef>
              <a:spcAft>
                <a:spcPct val="0"/>
              </a:spcAft>
              <a:defRPr>
                <a:solidFill>
                  <a:schemeClr val="tx1"/>
                </a:solidFill>
                <a:latin typeface="Arial" panose="020B0604020202020204" pitchFamily="34" charset="0"/>
                <a:sym typeface="Avenir Roman"/>
              </a:defRPr>
            </a:lvl8pPr>
            <a:lvl9pPr marL="3886200" indent="-228600" defTabSz="711200" eaLnBrk="0" fontAlgn="base" hangingPunct="0">
              <a:spcBef>
                <a:spcPct val="0"/>
              </a:spcBef>
              <a:spcAft>
                <a:spcPct val="0"/>
              </a:spcAft>
              <a:defRPr>
                <a:solidFill>
                  <a:schemeClr val="tx1"/>
                </a:solidFill>
                <a:latin typeface="Arial" panose="020B0604020202020204" pitchFamily="34" charset="0"/>
                <a:sym typeface="Avenir Roman"/>
              </a:defRPr>
            </a:lvl9pPr>
          </a:lstStyle>
          <a:p>
            <a:pPr>
              <a:lnSpc>
                <a:spcPct val="90000"/>
              </a:lnSpc>
              <a:spcAft>
                <a:spcPct val="35000"/>
              </a:spcAft>
              <a:defRPr/>
            </a:pPr>
            <a:r>
              <a:rPr lang="en-GB" altLang="en-US" sz="1200" b="1" dirty="0">
                <a:solidFill>
                  <a:schemeClr val="accent5">
                    <a:lumMod val="75000"/>
                  </a:schemeClr>
                </a:solidFill>
                <a:latin typeface="Arial Nova" panose="020B0504020202020204" pitchFamily="34" charset="0"/>
                <a:cs typeface="Calibri" panose="020F0502020204030204" pitchFamily="34" charset="0"/>
              </a:rPr>
              <a:t>Airport &amp; Hospitals</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Onsite generation</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UPS</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Combined heat &amp; power system</a:t>
            </a:r>
          </a:p>
        </p:txBody>
      </p:sp>
      <p:sp>
        <p:nvSpPr>
          <p:cNvPr id="9" name="Freeform 8"/>
          <p:cNvSpPr/>
          <p:nvPr/>
        </p:nvSpPr>
        <p:spPr>
          <a:xfrm>
            <a:off x="6624637" y="947316"/>
            <a:ext cx="2359026" cy="1071563"/>
          </a:xfrm>
          <a:custGeom>
            <a:avLst/>
            <a:gdLst>
              <a:gd name="connsiteX0" fmla="*/ 0 w 2547288"/>
              <a:gd name="connsiteY0" fmla="*/ 0 h 1592623"/>
              <a:gd name="connsiteX1" fmla="*/ 2547288 w 2547288"/>
              <a:gd name="connsiteY1" fmla="*/ 0 h 1592623"/>
              <a:gd name="connsiteX2" fmla="*/ 2547288 w 2547288"/>
              <a:gd name="connsiteY2" fmla="*/ 1592623 h 1592623"/>
              <a:gd name="connsiteX3" fmla="*/ 0 w 2547288"/>
              <a:gd name="connsiteY3" fmla="*/ 1592623 h 1592623"/>
              <a:gd name="connsiteX4" fmla="*/ 0 w 2547288"/>
              <a:gd name="connsiteY4" fmla="*/ 0 h 1592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288" h="1592623">
                <a:moveTo>
                  <a:pt x="0" y="0"/>
                </a:moveTo>
                <a:lnTo>
                  <a:pt x="2547288" y="0"/>
                </a:lnTo>
                <a:lnTo>
                  <a:pt x="2547288" y="1592623"/>
                </a:lnTo>
                <a:lnTo>
                  <a:pt x="0" y="1592623"/>
                </a:lnTo>
                <a:lnTo>
                  <a:pt x="0" y="0"/>
                </a:lnTo>
                <a:close/>
              </a:path>
            </a:pathLst>
          </a:custGeom>
          <a:ln>
            <a:noFill/>
          </a:ln>
        </p:spPr>
        <p:style>
          <a:lnRef idx="1">
            <a:schemeClr val="accent3">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lIns="512645" tIns="60958" rIns="60958" bIns="60958"/>
          <a:lstStyle>
            <a:lvl1pPr defTabSz="711200">
              <a:defRPr>
                <a:solidFill>
                  <a:schemeClr val="tx1"/>
                </a:solidFill>
                <a:latin typeface="Arial" panose="020B0604020202020204" pitchFamily="34" charset="0"/>
                <a:sym typeface="Avenir Roman"/>
              </a:defRPr>
            </a:lvl1pPr>
            <a:lvl2pPr marL="114300" indent="-114300" defTabSz="711200">
              <a:defRPr>
                <a:solidFill>
                  <a:schemeClr val="tx1"/>
                </a:solidFill>
                <a:latin typeface="Arial" panose="020B0604020202020204" pitchFamily="34" charset="0"/>
                <a:sym typeface="Avenir Roman"/>
              </a:defRPr>
            </a:lvl2pPr>
            <a:lvl3pPr marL="1143000" indent="-228600" defTabSz="711200">
              <a:defRPr>
                <a:solidFill>
                  <a:schemeClr val="tx1"/>
                </a:solidFill>
                <a:latin typeface="Arial" panose="020B0604020202020204" pitchFamily="34" charset="0"/>
                <a:sym typeface="Avenir Roman"/>
              </a:defRPr>
            </a:lvl3pPr>
            <a:lvl4pPr marL="1600200" indent="-228600" defTabSz="711200">
              <a:defRPr>
                <a:solidFill>
                  <a:schemeClr val="tx1"/>
                </a:solidFill>
                <a:latin typeface="Arial" panose="020B0604020202020204" pitchFamily="34" charset="0"/>
                <a:sym typeface="Avenir Roman"/>
              </a:defRPr>
            </a:lvl4pPr>
            <a:lvl5pPr marL="2057400" indent="-228600" defTabSz="711200">
              <a:defRPr>
                <a:solidFill>
                  <a:schemeClr val="tx1"/>
                </a:solidFill>
                <a:latin typeface="Arial" panose="020B0604020202020204" pitchFamily="34" charset="0"/>
                <a:sym typeface="Avenir Roman"/>
              </a:defRPr>
            </a:lvl5pPr>
            <a:lvl6pPr marL="2514600" indent="-228600" defTabSz="711200" eaLnBrk="0" fontAlgn="base" hangingPunct="0">
              <a:spcBef>
                <a:spcPct val="0"/>
              </a:spcBef>
              <a:spcAft>
                <a:spcPct val="0"/>
              </a:spcAft>
              <a:defRPr>
                <a:solidFill>
                  <a:schemeClr val="tx1"/>
                </a:solidFill>
                <a:latin typeface="Arial" panose="020B0604020202020204" pitchFamily="34" charset="0"/>
                <a:sym typeface="Avenir Roman"/>
              </a:defRPr>
            </a:lvl6pPr>
            <a:lvl7pPr marL="2971800" indent="-228600" defTabSz="711200" eaLnBrk="0" fontAlgn="base" hangingPunct="0">
              <a:spcBef>
                <a:spcPct val="0"/>
              </a:spcBef>
              <a:spcAft>
                <a:spcPct val="0"/>
              </a:spcAft>
              <a:defRPr>
                <a:solidFill>
                  <a:schemeClr val="tx1"/>
                </a:solidFill>
                <a:latin typeface="Arial" panose="020B0604020202020204" pitchFamily="34" charset="0"/>
                <a:sym typeface="Avenir Roman"/>
              </a:defRPr>
            </a:lvl7pPr>
            <a:lvl8pPr marL="3429000" indent="-228600" defTabSz="711200" eaLnBrk="0" fontAlgn="base" hangingPunct="0">
              <a:spcBef>
                <a:spcPct val="0"/>
              </a:spcBef>
              <a:spcAft>
                <a:spcPct val="0"/>
              </a:spcAft>
              <a:defRPr>
                <a:solidFill>
                  <a:schemeClr val="tx1"/>
                </a:solidFill>
                <a:latin typeface="Arial" panose="020B0604020202020204" pitchFamily="34" charset="0"/>
                <a:sym typeface="Avenir Roman"/>
              </a:defRPr>
            </a:lvl8pPr>
            <a:lvl9pPr marL="3886200" indent="-228600" defTabSz="711200" eaLnBrk="0" fontAlgn="base" hangingPunct="0">
              <a:spcBef>
                <a:spcPct val="0"/>
              </a:spcBef>
              <a:spcAft>
                <a:spcPct val="0"/>
              </a:spcAft>
              <a:defRPr>
                <a:solidFill>
                  <a:schemeClr val="tx1"/>
                </a:solidFill>
                <a:latin typeface="Arial" panose="020B0604020202020204" pitchFamily="34" charset="0"/>
                <a:sym typeface="Avenir Roman"/>
              </a:defRPr>
            </a:lvl9pPr>
          </a:lstStyle>
          <a:p>
            <a:pPr>
              <a:lnSpc>
                <a:spcPct val="90000"/>
              </a:lnSpc>
              <a:spcAft>
                <a:spcPct val="35000"/>
              </a:spcAft>
              <a:defRPr/>
            </a:pPr>
            <a:r>
              <a:rPr lang="en-GB" altLang="en-US" sz="1200" b="1" dirty="0">
                <a:solidFill>
                  <a:schemeClr val="accent5">
                    <a:lumMod val="75000"/>
                  </a:schemeClr>
                </a:solidFill>
                <a:latin typeface="Arial Nova" panose="020B0504020202020204" pitchFamily="34" charset="0"/>
                <a:cs typeface="Calibri" panose="020F0502020204030204" pitchFamily="34" charset="0"/>
              </a:rPr>
              <a:t>Commercial refrigeration</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Supermarket refrigeration</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Cold storage</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Compressors</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Refrigerator packs</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UPS</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Variable speed drives </a:t>
            </a:r>
          </a:p>
        </p:txBody>
      </p:sp>
      <p:sp>
        <p:nvSpPr>
          <p:cNvPr id="10" name="Freeform 9"/>
          <p:cNvSpPr/>
          <p:nvPr/>
        </p:nvSpPr>
        <p:spPr>
          <a:xfrm>
            <a:off x="6670675" y="2776204"/>
            <a:ext cx="2359026" cy="1071562"/>
          </a:xfrm>
          <a:custGeom>
            <a:avLst/>
            <a:gdLst>
              <a:gd name="connsiteX0" fmla="*/ 0 w 2547288"/>
              <a:gd name="connsiteY0" fmla="*/ 0 h 1592623"/>
              <a:gd name="connsiteX1" fmla="*/ 2547288 w 2547288"/>
              <a:gd name="connsiteY1" fmla="*/ 0 h 1592623"/>
              <a:gd name="connsiteX2" fmla="*/ 2547288 w 2547288"/>
              <a:gd name="connsiteY2" fmla="*/ 1592623 h 1592623"/>
              <a:gd name="connsiteX3" fmla="*/ 0 w 2547288"/>
              <a:gd name="connsiteY3" fmla="*/ 1592623 h 1592623"/>
              <a:gd name="connsiteX4" fmla="*/ 0 w 2547288"/>
              <a:gd name="connsiteY4" fmla="*/ 0 h 1592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288" h="1592623">
                <a:moveTo>
                  <a:pt x="0" y="0"/>
                </a:moveTo>
                <a:lnTo>
                  <a:pt x="2547288" y="0"/>
                </a:lnTo>
                <a:lnTo>
                  <a:pt x="2547288" y="1592623"/>
                </a:lnTo>
                <a:lnTo>
                  <a:pt x="0" y="1592623"/>
                </a:lnTo>
                <a:lnTo>
                  <a:pt x="0" y="0"/>
                </a:lnTo>
                <a:close/>
              </a:path>
            </a:pathLst>
          </a:custGeom>
          <a:ln>
            <a:noFill/>
          </a:ln>
        </p:spPr>
        <p:style>
          <a:lnRef idx="1">
            <a:schemeClr val="accent3">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lIns="512645" tIns="60958" rIns="60958" bIns="60958"/>
          <a:lstStyle>
            <a:lvl1pPr defTabSz="711200">
              <a:spcBef>
                <a:spcPct val="20000"/>
              </a:spcBef>
              <a:buFont typeface="Arial" pitchFamily="34" charset="0"/>
              <a:buChar char="•"/>
              <a:defRPr sz="1600">
                <a:solidFill>
                  <a:srgbClr val="64585B"/>
                </a:solidFill>
                <a:latin typeface="Arial" pitchFamily="34" charset="0"/>
              </a:defRPr>
            </a:lvl1pPr>
            <a:lvl2pPr marL="114300" indent="-114300" defTabSz="711200">
              <a:spcBef>
                <a:spcPct val="20000"/>
              </a:spcBef>
              <a:buFont typeface="Arial" pitchFamily="34" charset="0"/>
              <a:buChar char="–"/>
              <a:defRPr sz="1400">
                <a:solidFill>
                  <a:srgbClr val="64585B"/>
                </a:solidFill>
                <a:latin typeface="Arial" pitchFamily="34" charset="0"/>
              </a:defRPr>
            </a:lvl2pPr>
            <a:lvl3pPr marL="1143000" indent="-228600" defTabSz="711200">
              <a:spcBef>
                <a:spcPct val="20000"/>
              </a:spcBef>
              <a:buFont typeface="Arial" pitchFamily="34" charset="0"/>
              <a:buChar char="•"/>
              <a:defRPr sz="1200">
                <a:solidFill>
                  <a:srgbClr val="64585B"/>
                </a:solidFill>
                <a:latin typeface="Arial" pitchFamily="34" charset="0"/>
              </a:defRPr>
            </a:lvl3pPr>
            <a:lvl4pPr marL="1600200" indent="-228600" defTabSz="711200">
              <a:spcBef>
                <a:spcPct val="20000"/>
              </a:spcBef>
              <a:buFont typeface="Arial" pitchFamily="34" charset="0"/>
              <a:buChar char="–"/>
              <a:defRPr sz="1100">
                <a:solidFill>
                  <a:srgbClr val="64585B"/>
                </a:solidFill>
                <a:latin typeface="Arial" pitchFamily="34" charset="0"/>
              </a:defRPr>
            </a:lvl4pPr>
            <a:lvl5pPr marL="2057400" indent="-228600" defTabSz="711200">
              <a:spcBef>
                <a:spcPct val="20000"/>
              </a:spcBef>
              <a:buFont typeface="Arial" pitchFamily="34" charset="0"/>
              <a:buChar char="»"/>
              <a:defRPr sz="1100">
                <a:solidFill>
                  <a:srgbClr val="64585B"/>
                </a:solidFill>
                <a:latin typeface="Arial" pitchFamily="34" charset="0"/>
              </a:defRPr>
            </a:lvl5pPr>
            <a:lvl6pPr marL="2514600" indent="-228600" defTabSz="711200" eaLnBrk="0" fontAlgn="base" hangingPunct="0">
              <a:spcBef>
                <a:spcPct val="20000"/>
              </a:spcBef>
              <a:spcAft>
                <a:spcPct val="0"/>
              </a:spcAft>
              <a:buFont typeface="Arial" pitchFamily="34" charset="0"/>
              <a:buChar char="»"/>
              <a:defRPr sz="1100">
                <a:solidFill>
                  <a:srgbClr val="64585B"/>
                </a:solidFill>
                <a:latin typeface="Arial" pitchFamily="34" charset="0"/>
              </a:defRPr>
            </a:lvl6pPr>
            <a:lvl7pPr marL="2971800" indent="-228600" defTabSz="711200" eaLnBrk="0" fontAlgn="base" hangingPunct="0">
              <a:spcBef>
                <a:spcPct val="20000"/>
              </a:spcBef>
              <a:spcAft>
                <a:spcPct val="0"/>
              </a:spcAft>
              <a:buFont typeface="Arial" pitchFamily="34" charset="0"/>
              <a:buChar char="»"/>
              <a:defRPr sz="1100">
                <a:solidFill>
                  <a:srgbClr val="64585B"/>
                </a:solidFill>
                <a:latin typeface="Arial" pitchFamily="34" charset="0"/>
              </a:defRPr>
            </a:lvl7pPr>
            <a:lvl8pPr marL="3429000" indent="-228600" defTabSz="711200" eaLnBrk="0" fontAlgn="base" hangingPunct="0">
              <a:spcBef>
                <a:spcPct val="20000"/>
              </a:spcBef>
              <a:spcAft>
                <a:spcPct val="0"/>
              </a:spcAft>
              <a:buFont typeface="Arial" pitchFamily="34" charset="0"/>
              <a:buChar char="»"/>
              <a:defRPr sz="1100">
                <a:solidFill>
                  <a:srgbClr val="64585B"/>
                </a:solidFill>
                <a:latin typeface="Arial" pitchFamily="34" charset="0"/>
              </a:defRPr>
            </a:lvl8pPr>
            <a:lvl9pPr marL="3886200" indent="-228600" defTabSz="711200" eaLnBrk="0" fontAlgn="base" hangingPunct="0">
              <a:spcBef>
                <a:spcPct val="20000"/>
              </a:spcBef>
              <a:spcAft>
                <a:spcPct val="0"/>
              </a:spcAft>
              <a:buFont typeface="Arial" pitchFamily="34" charset="0"/>
              <a:buChar char="»"/>
              <a:defRPr sz="1100">
                <a:solidFill>
                  <a:srgbClr val="64585B"/>
                </a:solidFill>
                <a:latin typeface="Arial" pitchFamily="34" charset="0"/>
              </a:defRPr>
            </a:lvl9pPr>
          </a:lstStyle>
          <a:p>
            <a:pPr>
              <a:lnSpc>
                <a:spcPct val="90000"/>
              </a:lnSpc>
              <a:spcBef>
                <a:spcPct val="0"/>
              </a:spcBef>
              <a:spcAft>
                <a:spcPct val="35000"/>
              </a:spcAft>
              <a:buFontTx/>
              <a:buNone/>
              <a:defRPr/>
            </a:pPr>
            <a:r>
              <a:rPr lang="en-GB" altLang="en-US" sz="1200" b="1" dirty="0">
                <a:solidFill>
                  <a:schemeClr val="accent5">
                    <a:lumMod val="75000"/>
                  </a:schemeClr>
                </a:solidFill>
                <a:latin typeface="Arial Nova" panose="020B0504020202020204" pitchFamily="34" charset="0"/>
                <a:cs typeface="Calibri" panose="020F0502020204030204" pitchFamily="34" charset="0"/>
                <a:sym typeface="Avenir Roman"/>
              </a:rPr>
              <a:t>Universities </a:t>
            </a:r>
          </a:p>
          <a:p>
            <a:pPr lvl="1">
              <a:lnSpc>
                <a:spcPct val="90000"/>
              </a:lnSpc>
              <a:spcBef>
                <a:spcPct val="0"/>
              </a:spcBef>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sym typeface="Avenir Roman"/>
              </a:rPr>
              <a:t>Chillers</a:t>
            </a:r>
          </a:p>
          <a:p>
            <a:pPr lvl="1">
              <a:lnSpc>
                <a:spcPct val="90000"/>
              </a:lnSpc>
              <a:spcBef>
                <a:spcPct val="0"/>
              </a:spcBef>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sym typeface="Avenir Roman"/>
              </a:rPr>
              <a:t>Electric heating</a:t>
            </a:r>
          </a:p>
          <a:p>
            <a:pPr lvl="1">
              <a:lnSpc>
                <a:spcPct val="90000"/>
              </a:lnSpc>
              <a:spcBef>
                <a:spcPct val="0"/>
              </a:spcBef>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sym typeface="Avenir Roman"/>
              </a:rPr>
              <a:t>Standby diesel generation</a:t>
            </a:r>
          </a:p>
          <a:p>
            <a:pPr lvl="1">
              <a:lnSpc>
                <a:spcPct val="90000"/>
              </a:lnSpc>
              <a:spcBef>
                <a:spcPct val="0"/>
              </a:spcBef>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sym typeface="Avenir Roman"/>
              </a:rPr>
              <a:t>AHU’s</a:t>
            </a:r>
          </a:p>
          <a:p>
            <a:pPr lvl="1">
              <a:lnSpc>
                <a:spcPct val="90000"/>
              </a:lnSpc>
              <a:spcBef>
                <a:spcPct val="0"/>
              </a:spcBef>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sym typeface="Avenir Roman"/>
              </a:rPr>
              <a:t>Laundry rooms</a:t>
            </a:r>
          </a:p>
        </p:txBody>
      </p:sp>
      <p:sp>
        <p:nvSpPr>
          <p:cNvPr id="12" name="Freeform 11"/>
          <p:cNvSpPr/>
          <p:nvPr/>
        </p:nvSpPr>
        <p:spPr>
          <a:xfrm>
            <a:off x="620711" y="4251892"/>
            <a:ext cx="2506663" cy="1069975"/>
          </a:xfrm>
          <a:custGeom>
            <a:avLst/>
            <a:gdLst>
              <a:gd name="connsiteX0" fmla="*/ 0 w 2547288"/>
              <a:gd name="connsiteY0" fmla="*/ 0 h 1592623"/>
              <a:gd name="connsiteX1" fmla="*/ 2547288 w 2547288"/>
              <a:gd name="connsiteY1" fmla="*/ 0 h 1592623"/>
              <a:gd name="connsiteX2" fmla="*/ 2547288 w 2547288"/>
              <a:gd name="connsiteY2" fmla="*/ 1592623 h 1592623"/>
              <a:gd name="connsiteX3" fmla="*/ 0 w 2547288"/>
              <a:gd name="connsiteY3" fmla="*/ 1592623 h 1592623"/>
              <a:gd name="connsiteX4" fmla="*/ 0 w 2547288"/>
              <a:gd name="connsiteY4" fmla="*/ 0 h 1592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288" h="1592623">
                <a:moveTo>
                  <a:pt x="0" y="0"/>
                </a:moveTo>
                <a:lnTo>
                  <a:pt x="2547288" y="0"/>
                </a:lnTo>
                <a:lnTo>
                  <a:pt x="2547288" y="1592623"/>
                </a:lnTo>
                <a:lnTo>
                  <a:pt x="0" y="1592623"/>
                </a:lnTo>
                <a:lnTo>
                  <a:pt x="0" y="0"/>
                </a:lnTo>
                <a:close/>
              </a:path>
            </a:pathLst>
          </a:custGeom>
          <a:ln>
            <a:noFill/>
          </a:ln>
        </p:spPr>
        <p:style>
          <a:lnRef idx="1">
            <a:schemeClr val="accent3">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lIns="512645" tIns="60958" rIns="60958" bIns="60958"/>
          <a:lstStyle>
            <a:lvl1pPr defTabSz="711200">
              <a:defRPr>
                <a:solidFill>
                  <a:schemeClr val="tx1"/>
                </a:solidFill>
                <a:latin typeface="Arial" panose="020B0604020202020204" pitchFamily="34" charset="0"/>
                <a:sym typeface="Avenir Roman"/>
              </a:defRPr>
            </a:lvl1pPr>
            <a:lvl2pPr marL="114300" indent="-114300" defTabSz="711200">
              <a:defRPr>
                <a:solidFill>
                  <a:schemeClr val="tx1"/>
                </a:solidFill>
                <a:latin typeface="Arial" panose="020B0604020202020204" pitchFamily="34" charset="0"/>
                <a:sym typeface="Avenir Roman"/>
              </a:defRPr>
            </a:lvl2pPr>
            <a:lvl3pPr marL="1143000" indent="-228600" defTabSz="711200">
              <a:defRPr>
                <a:solidFill>
                  <a:schemeClr val="tx1"/>
                </a:solidFill>
                <a:latin typeface="Arial" panose="020B0604020202020204" pitchFamily="34" charset="0"/>
                <a:sym typeface="Avenir Roman"/>
              </a:defRPr>
            </a:lvl3pPr>
            <a:lvl4pPr marL="1600200" indent="-228600" defTabSz="711200">
              <a:defRPr>
                <a:solidFill>
                  <a:schemeClr val="tx1"/>
                </a:solidFill>
                <a:latin typeface="Arial" panose="020B0604020202020204" pitchFamily="34" charset="0"/>
                <a:sym typeface="Avenir Roman"/>
              </a:defRPr>
            </a:lvl4pPr>
            <a:lvl5pPr marL="2057400" indent="-228600" defTabSz="711200">
              <a:defRPr>
                <a:solidFill>
                  <a:schemeClr val="tx1"/>
                </a:solidFill>
                <a:latin typeface="Arial" panose="020B0604020202020204" pitchFamily="34" charset="0"/>
                <a:sym typeface="Avenir Roman"/>
              </a:defRPr>
            </a:lvl5pPr>
            <a:lvl6pPr marL="2514600" indent="-228600" defTabSz="711200" eaLnBrk="0" fontAlgn="base" hangingPunct="0">
              <a:spcBef>
                <a:spcPct val="0"/>
              </a:spcBef>
              <a:spcAft>
                <a:spcPct val="0"/>
              </a:spcAft>
              <a:defRPr>
                <a:solidFill>
                  <a:schemeClr val="tx1"/>
                </a:solidFill>
                <a:latin typeface="Arial" panose="020B0604020202020204" pitchFamily="34" charset="0"/>
                <a:sym typeface="Avenir Roman"/>
              </a:defRPr>
            </a:lvl6pPr>
            <a:lvl7pPr marL="2971800" indent="-228600" defTabSz="711200" eaLnBrk="0" fontAlgn="base" hangingPunct="0">
              <a:spcBef>
                <a:spcPct val="0"/>
              </a:spcBef>
              <a:spcAft>
                <a:spcPct val="0"/>
              </a:spcAft>
              <a:defRPr>
                <a:solidFill>
                  <a:schemeClr val="tx1"/>
                </a:solidFill>
                <a:latin typeface="Arial" panose="020B0604020202020204" pitchFamily="34" charset="0"/>
                <a:sym typeface="Avenir Roman"/>
              </a:defRPr>
            </a:lvl7pPr>
            <a:lvl8pPr marL="3429000" indent="-228600" defTabSz="711200" eaLnBrk="0" fontAlgn="base" hangingPunct="0">
              <a:spcBef>
                <a:spcPct val="0"/>
              </a:spcBef>
              <a:spcAft>
                <a:spcPct val="0"/>
              </a:spcAft>
              <a:defRPr>
                <a:solidFill>
                  <a:schemeClr val="tx1"/>
                </a:solidFill>
                <a:latin typeface="Arial" panose="020B0604020202020204" pitchFamily="34" charset="0"/>
                <a:sym typeface="Avenir Roman"/>
              </a:defRPr>
            </a:lvl8pPr>
            <a:lvl9pPr marL="3886200" indent="-228600" defTabSz="711200" eaLnBrk="0" fontAlgn="base" hangingPunct="0">
              <a:spcBef>
                <a:spcPct val="0"/>
              </a:spcBef>
              <a:spcAft>
                <a:spcPct val="0"/>
              </a:spcAft>
              <a:defRPr>
                <a:solidFill>
                  <a:schemeClr val="tx1"/>
                </a:solidFill>
                <a:latin typeface="Arial" panose="020B0604020202020204" pitchFamily="34" charset="0"/>
                <a:sym typeface="Avenir Roman"/>
              </a:defRPr>
            </a:lvl9pPr>
          </a:lstStyle>
          <a:p>
            <a:pPr>
              <a:lnSpc>
                <a:spcPct val="90000"/>
              </a:lnSpc>
              <a:spcAft>
                <a:spcPct val="35000"/>
              </a:spcAft>
              <a:defRPr/>
            </a:pPr>
            <a:r>
              <a:rPr lang="en-GB" altLang="en-US" sz="1200" b="1" dirty="0">
                <a:solidFill>
                  <a:schemeClr val="accent5">
                    <a:lumMod val="75000"/>
                  </a:schemeClr>
                </a:solidFill>
                <a:latin typeface="Arial Nova" panose="020B0504020202020204" pitchFamily="34" charset="0"/>
                <a:cs typeface="Calibri" panose="020F0502020204030204" pitchFamily="34" charset="0"/>
              </a:rPr>
              <a:t>IT &amp; Telecoms</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Computer air conditioning units</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Chillers</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DRUPS</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UPS</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Batteries</a:t>
            </a:r>
          </a:p>
        </p:txBody>
      </p:sp>
      <p:sp>
        <p:nvSpPr>
          <p:cNvPr id="13" name="Freeform 12"/>
          <p:cNvSpPr/>
          <p:nvPr/>
        </p:nvSpPr>
        <p:spPr>
          <a:xfrm>
            <a:off x="3705224" y="4259830"/>
            <a:ext cx="2554287" cy="1069975"/>
          </a:xfrm>
          <a:custGeom>
            <a:avLst/>
            <a:gdLst>
              <a:gd name="connsiteX0" fmla="*/ 0 w 2547288"/>
              <a:gd name="connsiteY0" fmla="*/ 0 h 1592623"/>
              <a:gd name="connsiteX1" fmla="*/ 2547288 w 2547288"/>
              <a:gd name="connsiteY1" fmla="*/ 0 h 1592623"/>
              <a:gd name="connsiteX2" fmla="*/ 2547288 w 2547288"/>
              <a:gd name="connsiteY2" fmla="*/ 1592623 h 1592623"/>
              <a:gd name="connsiteX3" fmla="*/ 0 w 2547288"/>
              <a:gd name="connsiteY3" fmla="*/ 1592623 h 1592623"/>
              <a:gd name="connsiteX4" fmla="*/ 0 w 2547288"/>
              <a:gd name="connsiteY4" fmla="*/ 0 h 1592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288" h="1592623">
                <a:moveTo>
                  <a:pt x="0" y="0"/>
                </a:moveTo>
                <a:lnTo>
                  <a:pt x="2547288" y="0"/>
                </a:lnTo>
                <a:lnTo>
                  <a:pt x="2547288" y="1592623"/>
                </a:lnTo>
                <a:lnTo>
                  <a:pt x="0" y="1592623"/>
                </a:lnTo>
                <a:lnTo>
                  <a:pt x="0" y="0"/>
                </a:lnTo>
                <a:close/>
              </a:path>
            </a:pathLst>
          </a:custGeom>
          <a:ln>
            <a:noFill/>
          </a:ln>
        </p:spPr>
        <p:style>
          <a:lnRef idx="1">
            <a:schemeClr val="accent3">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lIns="512645" tIns="60958" rIns="60958" bIns="60958"/>
          <a:lstStyle>
            <a:lvl1pPr defTabSz="711200">
              <a:defRPr>
                <a:solidFill>
                  <a:schemeClr val="tx1"/>
                </a:solidFill>
                <a:latin typeface="Arial" panose="020B0604020202020204" pitchFamily="34" charset="0"/>
                <a:sym typeface="Avenir Roman"/>
              </a:defRPr>
            </a:lvl1pPr>
            <a:lvl2pPr marL="114300" indent="-114300" defTabSz="711200">
              <a:defRPr>
                <a:solidFill>
                  <a:schemeClr val="tx1"/>
                </a:solidFill>
                <a:latin typeface="Arial" panose="020B0604020202020204" pitchFamily="34" charset="0"/>
                <a:sym typeface="Avenir Roman"/>
              </a:defRPr>
            </a:lvl2pPr>
            <a:lvl3pPr marL="1143000" indent="-228600" defTabSz="711200">
              <a:defRPr>
                <a:solidFill>
                  <a:schemeClr val="tx1"/>
                </a:solidFill>
                <a:latin typeface="Arial" panose="020B0604020202020204" pitchFamily="34" charset="0"/>
                <a:sym typeface="Avenir Roman"/>
              </a:defRPr>
            </a:lvl3pPr>
            <a:lvl4pPr marL="1600200" indent="-228600" defTabSz="711200">
              <a:defRPr>
                <a:solidFill>
                  <a:schemeClr val="tx1"/>
                </a:solidFill>
                <a:latin typeface="Arial" panose="020B0604020202020204" pitchFamily="34" charset="0"/>
                <a:sym typeface="Avenir Roman"/>
              </a:defRPr>
            </a:lvl4pPr>
            <a:lvl5pPr marL="2057400" indent="-228600" defTabSz="711200">
              <a:defRPr>
                <a:solidFill>
                  <a:schemeClr val="tx1"/>
                </a:solidFill>
                <a:latin typeface="Arial" panose="020B0604020202020204" pitchFamily="34" charset="0"/>
                <a:sym typeface="Avenir Roman"/>
              </a:defRPr>
            </a:lvl5pPr>
            <a:lvl6pPr marL="2514600" indent="-228600" defTabSz="711200" eaLnBrk="0" fontAlgn="base" hangingPunct="0">
              <a:spcBef>
                <a:spcPct val="0"/>
              </a:spcBef>
              <a:spcAft>
                <a:spcPct val="0"/>
              </a:spcAft>
              <a:defRPr>
                <a:solidFill>
                  <a:schemeClr val="tx1"/>
                </a:solidFill>
                <a:latin typeface="Arial" panose="020B0604020202020204" pitchFamily="34" charset="0"/>
                <a:sym typeface="Avenir Roman"/>
              </a:defRPr>
            </a:lvl6pPr>
            <a:lvl7pPr marL="2971800" indent="-228600" defTabSz="711200" eaLnBrk="0" fontAlgn="base" hangingPunct="0">
              <a:spcBef>
                <a:spcPct val="0"/>
              </a:spcBef>
              <a:spcAft>
                <a:spcPct val="0"/>
              </a:spcAft>
              <a:defRPr>
                <a:solidFill>
                  <a:schemeClr val="tx1"/>
                </a:solidFill>
                <a:latin typeface="Arial" panose="020B0604020202020204" pitchFamily="34" charset="0"/>
                <a:sym typeface="Avenir Roman"/>
              </a:defRPr>
            </a:lvl7pPr>
            <a:lvl8pPr marL="3429000" indent="-228600" defTabSz="711200" eaLnBrk="0" fontAlgn="base" hangingPunct="0">
              <a:spcBef>
                <a:spcPct val="0"/>
              </a:spcBef>
              <a:spcAft>
                <a:spcPct val="0"/>
              </a:spcAft>
              <a:defRPr>
                <a:solidFill>
                  <a:schemeClr val="tx1"/>
                </a:solidFill>
                <a:latin typeface="Arial" panose="020B0604020202020204" pitchFamily="34" charset="0"/>
                <a:sym typeface="Avenir Roman"/>
              </a:defRPr>
            </a:lvl8pPr>
            <a:lvl9pPr marL="3886200" indent="-228600" defTabSz="711200" eaLnBrk="0" fontAlgn="base" hangingPunct="0">
              <a:spcBef>
                <a:spcPct val="0"/>
              </a:spcBef>
              <a:spcAft>
                <a:spcPct val="0"/>
              </a:spcAft>
              <a:defRPr>
                <a:solidFill>
                  <a:schemeClr val="tx1"/>
                </a:solidFill>
                <a:latin typeface="Arial" panose="020B0604020202020204" pitchFamily="34" charset="0"/>
                <a:sym typeface="Avenir Roman"/>
              </a:defRPr>
            </a:lvl9pPr>
          </a:lstStyle>
          <a:p>
            <a:pPr>
              <a:lnSpc>
                <a:spcPct val="90000"/>
              </a:lnSpc>
              <a:spcAft>
                <a:spcPct val="35000"/>
              </a:spcAft>
              <a:defRPr/>
            </a:pPr>
            <a:r>
              <a:rPr lang="en-GB" altLang="en-US" sz="1200" b="1" dirty="0">
                <a:solidFill>
                  <a:schemeClr val="accent5">
                    <a:lumMod val="75000"/>
                  </a:schemeClr>
                </a:solidFill>
                <a:latin typeface="Arial Nova" panose="020B0504020202020204" pitchFamily="34" charset="0"/>
                <a:cs typeface="Calibri" panose="020F0502020204030204" pitchFamily="34" charset="0"/>
              </a:rPr>
              <a:t>Manufacturing</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Electric hot water boilers</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Pumps</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Variable speed drives</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Fans</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Building management systems</a:t>
            </a:r>
          </a:p>
        </p:txBody>
      </p:sp>
      <p:sp>
        <p:nvSpPr>
          <p:cNvPr id="14" name="Freeform 13"/>
          <p:cNvSpPr/>
          <p:nvPr/>
        </p:nvSpPr>
        <p:spPr>
          <a:xfrm>
            <a:off x="6624637" y="4243955"/>
            <a:ext cx="2359026" cy="1069975"/>
          </a:xfrm>
          <a:custGeom>
            <a:avLst/>
            <a:gdLst>
              <a:gd name="connsiteX0" fmla="*/ 0 w 2547288"/>
              <a:gd name="connsiteY0" fmla="*/ 0 h 1592623"/>
              <a:gd name="connsiteX1" fmla="*/ 2547288 w 2547288"/>
              <a:gd name="connsiteY1" fmla="*/ 0 h 1592623"/>
              <a:gd name="connsiteX2" fmla="*/ 2547288 w 2547288"/>
              <a:gd name="connsiteY2" fmla="*/ 1592623 h 1592623"/>
              <a:gd name="connsiteX3" fmla="*/ 0 w 2547288"/>
              <a:gd name="connsiteY3" fmla="*/ 1592623 h 1592623"/>
              <a:gd name="connsiteX4" fmla="*/ 0 w 2547288"/>
              <a:gd name="connsiteY4" fmla="*/ 0 h 1592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288" h="1592623">
                <a:moveTo>
                  <a:pt x="0" y="0"/>
                </a:moveTo>
                <a:lnTo>
                  <a:pt x="2547288" y="0"/>
                </a:lnTo>
                <a:lnTo>
                  <a:pt x="2547288" y="1592623"/>
                </a:lnTo>
                <a:lnTo>
                  <a:pt x="0" y="1592623"/>
                </a:lnTo>
                <a:lnTo>
                  <a:pt x="0" y="0"/>
                </a:lnTo>
                <a:close/>
              </a:path>
            </a:pathLst>
          </a:custGeom>
          <a:ln>
            <a:noFill/>
          </a:ln>
        </p:spPr>
        <p:style>
          <a:lnRef idx="1">
            <a:schemeClr val="accent3">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lIns="512645" tIns="60958" rIns="60958" bIns="60958"/>
          <a:lstStyle>
            <a:lvl1pPr defTabSz="711200">
              <a:defRPr>
                <a:solidFill>
                  <a:schemeClr val="tx1"/>
                </a:solidFill>
                <a:latin typeface="Arial" panose="020B0604020202020204" pitchFamily="34" charset="0"/>
                <a:sym typeface="Avenir Roman"/>
              </a:defRPr>
            </a:lvl1pPr>
            <a:lvl2pPr marL="114300" indent="-114300" defTabSz="711200">
              <a:defRPr>
                <a:solidFill>
                  <a:schemeClr val="tx1"/>
                </a:solidFill>
                <a:latin typeface="Arial" panose="020B0604020202020204" pitchFamily="34" charset="0"/>
                <a:sym typeface="Avenir Roman"/>
              </a:defRPr>
            </a:lvl2pPr>
            <a:lvl3pPr marL="1143000" indent="-228600" defTabSz="711200">
              <a:defRPr>
                <a:solidFill>
                  <a:schemeClr val="tx1"/>
                </a:solidFill>
                <a:latin typeface="Arial" panose="020B0604020202020204" pitchFamily="34" charset="0"/>
                <a:sym typeface="Avenir Roman"/>
              </a:defRPr>
            </a:lvl3pPr>
            <a:lvl4pPr marL="1600200" indent="-228600" defTabSz="711200">
              <a:defRPr>
                <a:solidFill>
                  <a:schemeClr val="tx1"/>
                </a:solidFill>
                <a:latin typeface="Arial" panose="020B0604020202020204" pitchFamily="34" charset="0"/>
                <a:sym typeface="Avenir Roman"/>
              </a:defRPr>
            </a:lvl4pPr>
            <a:lvl5pPr marL="2057400" indent="-228600" defTabSz="711200">
              <a:defRPr>
                <a:solidFill>
                  <a:schemeClr val="tx1"/>
                </a:solidFill>
                <a:latin typeface="Arial" panose="020B0604020202020204" pitchFamily="34" charset="0"/>
                <a:sym typeface="Avenir Roman"/>
              </a:defRPr>
            </a:lvl5pPr>
            <a:lvl6pPr marL="2514600" indent="-228600" defTabSz="711200" eaLnBrk="0" fontAlgn="base" hangingPunct="0">
              <a:spcBef>
                <a:spcPct val="0"/>
              </a:spcBef>
              <a:spcAft>
                <a:spcPct val="0"/>
              </a:spcAft>
              <a:defRPr>
                <a:solidFill>
                  <a:schemeClr val="tx1"/>
                </a:solidFill>
                <a:latin typeface="Arial" panose="020B0604020202020204" pitchFamily="34" charset="0"/>
                <a:sym typeface="Avenir Roman"/>
              </a:defRPr>
            </a:lvl6pPr>
            <a:lvl7pPr marL="2971800" indent="-228600" defTabSz="711200" eaLnBrk="0" fontAlgn="base" hangingPunct="0">
              <a:spcBef>
                <a:spcPct val="0"/>
              </a:spcBef>
              <a:spcAft>
                <a:spcPct val="0"/>
              </a:spcAft>
              <a:defRPr>
                <a:solidFill>
                  <a:schemeClr val="tx1"/>
                </a:solidFill>
                <a:latin typeface="Arial" panose="020B0604020202020204" pitchFamily="34" charset="0"/>
                <a:sym typeface="Avenir Roman"/>
              </a:defRPr>
            </a:lvl7pPr>
            <a:lvl8pPr marL="3429000" indent="-228600" defTabSz="711200" eaLnBrk="0" fontAlgn="base" hangingPunct="0">
              <a:spcBef>
                <a:spcPct val="0"/>
              </a:spcBef>
              <a:spcAft>
                <a:spcPct val="0"/>
              </a:spcAft>
              <a:defRPr>
                <a:solidFill>
                  <a:schemeClr val="tx1"/>
                </a:solidFill>
                <a:latin typeface="Arial" panose="020B0604020202020204" pitchFamily="34" charset="0"/>
                <a:sym typeface="Avenir Roman"/>
              </a:defRPr>
            </a:lvl8pPr>
            <a:lvl9pPr marL="3886200" indent="-228600" defTabSz="711200" eaLnBrk="0" fontAlgn="base" hangingPunct="0">
              <a:spcBef>
                <a:spcPct val="0"/>
              </a:spcBef>
              <a:spcAft>
                <a:spcPct val="0"/>
              </a:spcAft>
              <a:defRPr>
                <a:solidFill>
                  <a:schemeClr val="tx1"/>
                </a:solidFill>
                <a:latin typeface="Arial" panose="020B0604020202020204" pitchFamily="34" charset="0"/>
                <a:sym typeface="Avenir Roman"/>
              </a:defRPr>
            </a:lvl9pPr>
          </a:lstStyle>
          <a:p>
            <a:pPr>
              <a:lnSpc>
                <a:spcPct val="90000"/>
              </a:lnSpc>
              <a:spcAft>
                <a:spcPct val="35000"/>
              </a:spcAft>
              <a:defRPr/>
            </a:pPr>
            <a:r>
              <a:rPr lang="en-GB" altLang="en-US" sz="1200" b="1" dirty="0">
                <a:solidFill>
                  <a:schemeClr val="accent5">
                    <a:lumMod val="75000"/>
                  </a:schemeClr>
                </a:solidFill>
                <a:latin typeface="Arial Nova" panose="020B0504020202020204" pitchFamily="34" charset="0"/>
                <a:cs typeface="Calibri" panose="020F0502020204030204" pitchFamily="34" charset="0"/>
              </a:rPr>
              <a:t>Water treatment &amp; processing </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Variable speed drive pumps</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Blowers</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Aerators</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Motors &amp; industrial plant </a:t>
            </a:r>
          </a:p>
          <a:p>
            <a:pPr lvl="1">
              <a:lnSpc>
                <a:spcPct val="90000"/>
              </a:lnSpc>
              <a:spcAft>
                <a:spcPct val="15000"/>
              </a:spcAft>
              <a:buFontTx/>
              <a:buChar char="•"/>
              <a:defRPr/>
            </a:pPr>
            <a:r>
              <a:rPr lang="en-GB" altLang="en-US" sz="1200" dirty="0">
                <a:solidFill>
                  <a:srgbClr val="786C6D"/>
                </a:solidFill>
                <a:latin typeface="Arial Nova" panose="020B0504020202020204" pitchFamily="34" charset="0"/>
                <a:cs typeface="Calibri" panose="020F0502020204030204" pitchFamily="34" charset="0"/>
              </a:rPr>
              <a:t>BMS/PMS</a:t>
            </a:r>
          </a:p>
        </p:txBody>
      </p:sp>
      <p:sp>
        <p:nvSpPr>
          <p:cNvPr id="15" name="Rounded Rectangle 14"/>
          <p:cNvSpPr/>
          <p:nvPr/>
        </p:nvSpPr>
        <p:spPr>
          <a:xfrm>
            <a:off x="3532942" y="1085764"/>
            <a:ext cx="593726" cy="729902"/>
          </a:xfrm>
          <a:prstGeom prst="roundRect">
            <a:avLst/>
          </a:prstGeom>
          <a:blipFill>
            <a:blip r:embed="rId4">
              <a:extLst>
                <a:ext uri="{28A0092B-C50C-407E-A947-70E740481C1C}">
                  <a14:useLocalDpi xmlns:a14="http://schemas.microsoft.com/office/drawing/2010/main" val="0"/>
                </a:ext>
              </a:extLst>
            </a:blip>
            <a:srcRect/>
            <a:stretch>
              <a:fillRect l="-25000" r="-25000"/>
            </a:stretch>
          </a:blipFill>
          <a:ln w="12700">
            <a:solidFill>
              <a:schemeClr val="tx2"/>
            </a:solidFill>
          </a:ln>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6" name="Rounded Rectangle 15"/>
          <p:cNvSpPr/>
          <p:nvPr/>
        </p:nvSpPr>
        <p:spPr>
          <a:xfrm>
            <a:off x="6446627" y="1076528"/>
            <a:ext cx="593726" cy="729902"/>
          </a:xfrm>
          <a:prstGeom prst="roundRect">
            <a:avLst/>
          </a:prstGeom>
          <a:blipFill>
            <a:blip r:embed="rId5">
              <a:extLst>
                <a:ext uri="{28A0092B-C50C-407E-A947-70E740481C1C}">
                  <a14:useLocalDpi xmlns:a14="http://schemas.microsoft.com/office/drawing/2010/main" val="0"/>
                </a:ext>
              </a:extLst>
            </a:blip>
            <a:srcRect/>
            <a:stretch>
              <a:fillRect l="-68000" r="-68000"/>
            </a:stretch>
          </a:blipFill>
          <a:ln w="12700">
            <a:solidFill>
              <a:schemeClr val="tx2"/>
            </a:solidFill>
          </a:ln>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7" name="Rounded Rectangle 16"/>
          <p:cNvSpPr/>
          <p:nvPr/>
        </p:nvSpPr>
        <p:spPr>
          <a:xfrm>
            <a:off x="496773" y="2848427"/>
            <a:ext cx="593726" cy="729902"/>
          </a:xfrm>
          <a:prstGeom prst="roundRect">
            <a:avLst/>
          </a:prstGeom>
          <a:blipFill>
            <a:blip r:embed="rId6">
              <a:extLst>
                <a:ext uri="{28A0092B-C50C-407E-A947-70E740481C1C}">
                  <a14:useLocalDpi xmlns:a14="http://schemas.microsoft.com/office/drawing/2010/main" val="0"/>
                </a:ext>
              </a:extLst>
            </a:blip>
            <a:srcRect/>
            <a:stretch>
              <a:fillRect l="-84000" r="-84000"/>
            </a:stretch>
          </a:blipFill>
          <a:ln w="12700">
            <a:solidFill>
              <a:schemeClr val="tx2"/>
            </a:solidFill>
          </a:ln>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8" name="Rounded Rectangle 17"/>
          <p:cNvSpPr/>
          <p:nvPr/>
        </p:nvSpPr>
        <p:spPr>
          <a:xfrm>
            <a:off x="3578980" y="2855515"/>
            <a:ext cx="593726" cy="729902"/>
          </a:xfrm>
          <a:prstGeom prst="roundRect">
            <a:avLst/>
          </a:prstGeom>
          <a:blipFill>
            <a:blip r:embed="rId7">
              <a:extLst>
                <a:ext uri="{28A0092B-C50C-407E-A947-70E740481C1C}">
                  <a14:useLocalDpi xmlns:a14="http://schemas.microsoft.com/office/drawing/2010/main" val="0"/>
                </a:ext>
              </a:extLst>
            </a:blip>
            <a:srcRect/>
            <a:stretch>
              <a:fillRect l="-50000" r="-50000"/>
            </a:stretch>
          </a:blipFill>
          <a:ln w="12700">
            <a:solidFill>
              <a:schemeClr val="tx2"/>
            </a:solidFill>
          </a:ln>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9" name="Rounded Rectangle 18"/>
          <p:cNvSpPr/>
          <p:nvPr/>
        </p:nvSpPr>
        <p:spPr>
          <a:xfrm>
            <a:off x="6492665" y="2840600"/>
            <a:ext cx="593726" cy="729902"/>
          </a:xfrm>
          <a:prstGeom prst="roundRect">
            <a:avLst/>
          </a:prstGeom>
          <a:blipFill>
            <a:blip r:embed="rId8">
              <a:extLst>
                <a:ext uri="{28A0092B-C50C-407E-A947-70E740481C1C}">
                  <a14:useLocalDpi xmlns:a14="http://schemas.microsoft.com/office/drawing/2010/main" val="0"/>
                </a:ext>
              </a:extLst>
            </a:blip>
            <a:srcRect/>
            <a:stretch>
              <a:fillRect l="-112000" r="-112000"/>
            </a:stretch>
          </a:blipFill>
          <a:ln w="12700">
            <a:solidFill>
              <a:schemeClr val="tx2"/>
            </a:solidFill>
          </a:ln>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20" name="Rounded Rectangle 19"/>
          <p:cNvSpPr/>
          <p:nvPr/>
        </p:nvSpPr>
        <p:spPr>
          <a:xfrm>
            <a:off x="450735" y="4329073"/>
            <a:ext cx="593726" cy="729902"/>
          </a:xfrm>
          <a:prstGeom prst="roundRect">
            <a:avLst/>
          </a:prstGeom>
          <a:blipFill>
            <a:blip r:embed="rId9">
              <a:extLst>
                <a:ext uri="{28A0092B-C50C-407E-A947-70E740481C1C}">
                  <a14:useLocalDpi xmlns:a14="http://schemas.microsoft.com/office/drawing/2010/main" val="0"/>
                </a:ext>
              </a:extLst>
            </a:blip>
            <a:srcRect/>
            <a:stretch>
              <a:fillRect l="-113000" r="-113000"/>
            </a:stretch>
          </a:blipFill>
          <a:ln w="12700">
            <a:solidFill>
              <a:schemeClr val="tx2"/>
            </a:solidFill>
          </a:ln>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21" name="Rounded Rectangle 20"/>
          <p:cNvSpPr/>
          <p:nvPr/>
        </p:nvSpPr>
        <p:spPr>
          <a:xfrm>
            <a:off x="3532942" y="4336161"/>
            <a:ext cx="593726" cy="729902"/>
          </a:xfrm>
          <a:prstGeom prst="roundRect">
            <a:avLst/>
          </a:prstGeom>
          <a:blipFill>
            <a:blip r:embed="rId10">
              <a:extLst>
                <a:ext uri="{28A0092B-C50C-407E-A947-70E740481C1C}">
                  <a14:useLocalDpi xmlns:a14="http://schemas.microsoft.com/office/drawing/2010/main" val="0"/>
                </a:ext>
              </a:extLst>
            </a:blip>
            <a:srcRect/>
            <a:stretch>
              <a:fillRect l="-63000" r="-63000"/>
            </a:stretch>
          </a:blipFill>
          <a:ln w="12700">
            <a:solidFill>
              <a:schemeClr val="tx2"/>
            </a:solidFill>
          </a:ln>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22" name="Rounded Rectangle 21"/>
          <p:cNvSpPr/>
          <p:nvPr/>
        </p:nvSpPr>
        <p:spPr>
          <a:xfrm>
            <a:off x="6446627" y="4321246"/>
            <a:ext cx="593726" cy="729902"/>
          </a:xfrm>
          <a:prstGeom prst="roundRect">
            <a:avLst/>
          </a:prstGeom>
          <a:blipFill>
            <a:blip r:embed="rId11">
              <a:extLst>
                <a:ext uri="{28A0092B-C50C-407E-A947-70E740481C1C}">
                  <a14:useLocalDpi xmlns:a14="http://schemas.microsoft.com/office/drawing/2010/main" val="0"/>
                </a:ext>
              </a:extLst>
            </a:blip>
            <a:srcRect/>
            <a:stretch>
              <a:fillRect l="-44000" r="-44000"/>
            </a:stretch>
          </a:blipFill>
          <a:ln w="12700">
            <a:solidFill>
              <a:schemeClr val="tx2"/>
            </a:solidFill>
          </a:ln>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cxnSp>
        <p:nvCxnSpPr>
          <p:cNvPr id="23" name="Straight Connector 22"/>
          <p:cNvCxnSpPr/>
          <p:nvPr/>
        </p:nvCxnSpPr>
        <p:spPr>
          <a:xfrm flipV="1">
            <a:off x="3352799" y="1870487"/>
            <a:ext cx="0" cy="2851150"/>
          </a:xfrm>
          <a:prstGeom prst="line">
            <a:avLst/>
          </a:prstGeom>
          <a:ln>
            <a:solidFill>
              <a:schemeClr val="bg2">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V="1">
            <a:off x="6305549" y="1833974"/>
            <a:ext cx="0" cy="2851150"/>
          </a:xfrm>
          <a:prstGeom prst="line">
            <a:avLst/>
          </a:prstGeom>
          <a:ln>
            <a:solidFill>
              <a:schemeClr val="bg2">
                <a:lumMod val="40000"/>
                <a:lumOff val="60000"/>
              </a:schemeClr>
            </a:solidFill>
          </a:ln>
        </p:spPr>
        <p:style>
          <a:lnRef idx="1">
            <a:schemeClr val="dk1"/>
          </a:lnRef>
          <a:fillRef idx="0">
            <a:schemeClr val="dk1"/>
          </a:fillRef>
          <a:effectRef idx="0">
            <a:schemeClr val="dk1"/>
          </a:effectRef>
          <a:fontRef idx="minor">
            <a:schemeClr val="tx1"/>
          </a:fontRef>
        </p:style>
      </p:cxnSp>
      <p:sp>
        <p:nvSpPr>
          <p:cNvPr id="25" name="AutoShape 6"/>
          <p:cNvSpPr>
            <a:spLocks noChangeArrowheads="1"/>
          </p:cNvSpPr>
          <p:nvPr/>
        </p:nvSpPr>
        <p:spPr bwMode="auto">
          <a:xfrm>
            <a:off x="0" y="5910684"/>
            <a:ext cx="9144000" cy="593725"/>
          </a:xfrm>
          <a:prstGeom prst="roundRect">
            <a:avLst>
              <a:gd name="adj" fmla="val 0"/>
            </a:avLst>
          </a:prstGeom>
          <a:noFill/>
          <a:ln w="3175" algn="ctr">
            <a:noFill/>
            <a:miter lim="800000"/>
            <a:headEnd type="none" w="sm" len="sm"/>
            <a:tailEnd type="none" w="sm" len="sm"/>
          </a:ln>
          <a:effectLst/>
        </p:spPr>
        <p:txBody>
          <a:bodyPr lIns="432277" tIns="66504" rIns="232765" bIns="66504" anchor="ctr"/>
          <a:lstStyle/>
          <a:p>
            <a:pPr algn="ctr" fontAlgn="auto">
              <a:spcBef>
                <a:spcPts val="0"/>
              </a:spcBef>
              <a:spcAft>
                <a:spcPts val="0"/>
              </a:spcAft>
              <a:defRPr/>
            </a:pPr>
            <a:r>
              <a:rPr lang="en-US" sz="1400" kern="0" dirty="0">
                <a:solidFill>
                  <a:schemeClr val="accent5">
                    <a:lumMod val="75000"/>
                  </a:schemeClr>
                </a:solidFill>
                <a:latin typeface="Arial Nova" panose="020B0604020202020204" pitchFamily="34" charset="0"/>
              </a:rPr>
              <a:t>DR products are oriented to change energy pattern, either promoting active participation or allowing an aggregator to manage energy consumption</a:t>
            </a:r>
            <a:endParaRPr lang="en-US" sz="1400" b="1" kern="0" dirty="0">
              <a:solidFill>
                <a:schemeClr val="accent5">
                  <a:lumMod val="75000"/>
                </a:schemeClr>
              </a:solidFill>
              <a:latin typeface="Arial Nova" panose="020B0604020202020204" pitchFamily="34" charset="0"/>
            </a:endParaRPr>
          </a:p>
        </p:txBody>
      </p:sp>
    </p:spTree>
    <p:extLst>
      <p:ext uri="{BB962C8B-B14F-4D97-AF65-F5344CB8AC3E}">
        <p14:creationId xmlns:p14="http://schemas.microsoft.com/office/powerpoint/2010/main" val="8427623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3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Grid-Interactive Efficient Buildings (GEBs) | ACEEE">
            <a:extLst>
              <a:ext uri="{FF2B5EF4-FFF2-40B4-BE49-F238E27FC236}">
                <a16:creationId xmlns:a16="http://schemas.microsoft.com/office/drawing/2014/main" xmlns="" id="{A1E5CC83-BFA8-4FDB-B004-7351818D67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963" y="1248995"/>
            <a:ext cx="7708073" cy="5275213"/>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xmlns="" id="{13B83E79-08C4-4450-997F-C43C989134D4}"/>
              </a:ext>
            </a:extLst>
          </p:cNvPr>
          <p:cNvSpPr txBox="1"/>
          <p:nvPr/>
        </p:nvSpPr>
        <p:spPr>
          <a:xfrm>
            <a:off x="5549719" y="6293376"/>
            <a:ext cx="3594281" cy="230832"/>
          </a:xfrm>
          <a:prstGeom prst="rect">
            <a:avLst/>
          </a:prstGeom>
          <a:noFill/>
        </p:spPr>
        <p:txBody>
          <a:bodyPr wrap="square">
            <a:spAutoFit/>
          </a:bodyPr>
          <a:lstStyle/>
          <a:p>
            <a:r>
              <a:rPr lang="es-ES" sz="900" dirty="0">
                <a:latin typeface="Arial Nova" panose="020B0504020202020204" pitchFamily="34" charset="0"/>
              </a:rPr>
              <a:t>https://www.aceee.org/grid-interactive-efficient-buildings-gebs</a:t>
            </a:r>
          </a:p>
        </p:txBody>
      </p:sp>
      <p:sp>
        <p:nvSpPr>
          <p:cNvPr id="6" name="Título 5">
            <a:extLst>
              <a:ext uri="{FF2B5EF4-FFF2-40B4-BE49-F238E27FC236}">
                <a16:creationId xmlns:a16="http://schemas.microsoft.com/office/drawing/2014/main" xmlns="" id="{0A3B73A0-1338-4D42-BEF8-262ABC5B7689}"/>
              </a:ext>
            </a:extLst>
          </p:cNvPr>
          <p:cNvSpPr>
            <a:spLocks noGrp="1"/>
          </p:cNvSpPr>
          <p:nvPr>
            <p:ph type="title"/>
          </p:nvPr>
        </p:nvSpPr>
        <p:spPr/>
        <p:txBody>
          <a:bodyPr/>
          <a:lstStyle/>
          <a:p>
            <a:r>
              <a:rPr lang="es-ES" dirty="0" err="1"/>
              <a:t>Grid-Interactive</a:t>
            </a:r>
            <a:r>
              <a:rPr lang="es-ES" dirty="0"/>
              <a:t> </a:t>
            </a:r>
            <a:r>
              <a:rPr lang="es-ES" dirty="0" err="1"/>
              <a:t>Efficient</a:t>
            </a:r>
            <a:r>
              <a:rPr lang="es-ES" dirty="0"/>
              <a:t> </a:t>
            </a:r>
            <a:r>
              <a:rPr lang="es-ES" dirty="0" err="1"/>
              <a:t>Buildings</a:t>
            </a:r>
            <a:r>
              <a:rPr lang="es-ES" dirty="0"/>
              <a:t> (GEB)</a:t>
            </a:r>
          </a:p>
        </p:txBody>
      </p:sp>
      <p:sp>
        <p:nvSpPr>
          <p:cNvPr id="7" name="Rectángulo 6">
            <a:extLst>
              <a:ext uri="{FF2B5EF4-FFF2-40B4-BE49-F238E27FC236}">
                <a16:creationId xmlns:a16="http://schemas.microsoft.com/office/drawing/2014/main" xmlns="" id="{080A7552-4217-430A-926B-59C223310B6C}"/>
              </a:ext>
            </a:extLst>
          </p:cNvPr>
          <p:cNvSpPr/>
          <p:nvPr/>
        </p:nvSpPr>
        <p:spPr bwMode="gray">
          <a:xfrm>
            <a:off x="5403458" y="1364200"/>
            <a:ext cx="3296652" cy="311430"/>
          </a:xfrm>
          <a:prstGeom prst="rect">
            <a:avLst/>
          </a:prstGeom>
          <a:solidFill>
            <a:schemeClr val="bg1"/>
          </a:solidFill>
          <a:ln w="6350"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8" name="CuadroTexto 7">
            <a:extLst>
              <a:ext uri="{FF2B5EF4-FFF2-40B4-BE49-F238E27FC236}">
                <a16:creationId xmlns:a16="http://schemas.microsoft.com/office/drawing/2014/main" xmlns="" id="{1982EBDB-2951-4178-A6AA-41A22E9A06E4}"/>
              </a:ext>
            </a:extLst>
          </p:cNvPr>
          <p:cNvSpPr txBox="1"/>
          <p:nvPr/>
        </p:nvSpPr>
        <p:spPr>
          <a:xfrm>
            <a:off x="323850" y="766763"/>
            <a:ext cx="8650333" cy="584775"/>
          </a:xfrm>
          <a:prstGeom prst="rect">
            <a:avLst/>
          </a:prstGeom>
          <a:noFill/>
        </p:spPr>
        <p:txBody>
          <a:bodyPr wrap="square">
            <a:spAutoFit/>
          </a:bodyPr>
          <a:lstStyle/>
          <a:p>
            <a:r>
              <a:rPr lang="es-ES" sz="1600" dirty="0">
                <a:solidFill>
                  <a:srgbClr val="002060"/>
                </a:solidFill>
                <a:latin typeface="Arial Nova" panose="020B0504020202020204" pitchFamily="34" charset="0"/>
              </a:rPr>
              <a:t>GEB </a:t>
            </a:r>
            <a:r>
              <a:rPr lang="es-ES" sz="1600" dirty="0" err="1">
                <a:solidFill>
                  <a:srgbClr val="002060"/>
                </a:solidFill>
                <a:latin typeface="Arial Nova" panose="020B0504020202020204" pitchFamily="34" charset="0"/>
              </a:rPr>
              <a:t>have</a:t>
            </a:r>
            <a:r>
              <a:rPr lang="es-ES" sz="1600" dirty="0">
                <a:solidFill>
                  <a:srgbClr val="002060"/>
                </a:solidFill>
                <a:latin typeface="Arial Nova" panose="020B0504020202020204" pitchFamily="34" charset="0"/>
              </a:rPr>
              <a:t> a </a:t>
            </a:r>
            <a:r>
              <a:rPr lang="es-ES" sz="1600" dirty="0" err="1">
                <a:solidFill>
                  <a:srgbClr val="002060"/>
                </a:solidFill>
                <a:latin typeface="Arial Nova" panose="020B0504020202020204" pitchFamily="34" charset="0"/>
              </a:rPr>
              <a:t>holistically</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optimized</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blend</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of</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energy</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efficiency</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energy</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storage</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renewable</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energy</a:t>
            </a:r>
            <a:r>
              <a:rPr lang="es-ES" sz="1600" dirty="0">
                <a:solidFill>
                  <a:srgbClr val="002060"/>
                </a:solidFill>
                <a:latin typeface="Arial Nova" panose="020B0504020202020204" pitchFamily="34" charset="0"/>
              </a:rPr>
              <a:t>, and load </a:t>
            </a:r>
            <a:r>
              <a:rPr lang="es-ES" sz="1600" dirty="0" err="1">
                <a:solidFill>
                  <a:srgbClr val="002060"/>
                </a:solidFill>
                <a:latin typeface="Arial Nova" panose="020B0504020202020204" pitchFamily="34" charset="0"/>
              </a:rPr>
              <a:t>flexibility</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technologies</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enabled</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through</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smart</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controls</a:t>
            </a:r>
            <a:r>
              <a:rPr lang="es-ES" sz="1600" dirty="0">
                <a:solidFill>
                  <a:srgbClr val="002060"/>
                </a:solidFill>
                <a:latin typeface="Arial Nova" panose="020B0504020202020204" pitchFamily="34" charset="0"/>
              </a:rPr>
              <a:t>. </a:t>
            </a:r>
          </a:p>
        </p:txBody>
      </p:sp>
    </p:spTree>
    <p:extLst>
      <p:ext uri="{BB962C8B-B14F-4D97-AF65-F5344CB8AC3E}">
        <p14:creationId xmlns:p14="http://schemas.microsoft.com/office/powerpoint/2010/main" val="145909578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06523E3-1A04-43ED-BD07-48C09B472984}"/>
              </a:ext>
            </a:extLst>
          </p:cNvPr>
          <p:cNvSpPr>
            <a:spLocks noGrp="1"/>
          </p:cNvSpPr>
          <p:nvPr>
            <p:ph type="title"/>
          </p:nvPr>
        </p:nvSpPr>
        <p:spPr/>
        <p:txBody>
          <a:bodyPr/>
          <a:lstStyle/>
          <a:p>
            <a:r>
              <a:rPr lang="es-ES" dirty="0" err="1"/>
              <a:t>Typical</a:t>
            </a:r>
            <a:r>
              <a:rPr lang="es-ES" dirty="0"/>
              <a:t> GEB load </a:t>
            </a:r>
            <a:r>
              <a:rPr lang="es-ES" dirty="0" err="1"/>
              <a:t>profile</a:t>
            </a:r>
            <a:endParaRPr lang="es-ES" dirty="0"/>
          </a:p>
        </p:txBody>
      </p:sp>
      <p:pic>
        <p:nvPicPr>
          <p:cNvPr id="6" name="Imagen 5" descr="Imagen que contiene texto, mapa&#10;&#10;Descripción generada automáticamente">
            <a:extLst>
              <a:ext uri="{FF2B5EF4-FFF2-40B4-BE49-F238E27FC236}">
                <a16:creationId xmlns:a16="http://schemas.microsoft.com/office/drawing/2014/main" xmlns="" id="{AB69BCB3-028F-428E-83E8-71D5A06BB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438" y="1495668"/>
            <a:ext cx="6799374" cy="4573352"/>
          </a:xfrm>
          <a:prstGeom prst="rect">
            <a:avLst/>
          </a:prstGeom>
        </p:spPr>
      </p:pic>
      <p:sp>
        <p:nvSpPr>
          <p:cNvPr id="10" name="CuadroTexto 9">
            <a:extLst>
              <a:ext uri="{FF2B5EF4-FFF2-40B4-BE49-F238E27FC236}">
                <a16:creationId xmlns:a16="http://schemas.microsoft.com/office/drawing/2014/main" xmlns="" id="{F7F6B1CB-DBD0-4C02-9B0F-10C9881B4F39}"/>
              </a:ext>
            </a:extLst>
          </p:cNvPr>
          <p:cNvSpPr txBox="1"/>
          <p:nvPr/>
        </p:nvSpPr>
        <p:spPr>
          <a:xfrm>
            <a:off x="322644" y="6242364"/>
            <a:ext cx="8497506" cy="338554"/>
          </a:xfrm>
          <a:prstGeom prst="rect">
            <a:avLst/>
          </a:prstGeom>
          <a:noFill/>
        </p:spPr>
        <p:txBody>
          <a:bodyPr wrap="square">
            <a:spAutoFit/>
          </a:bodyPr>
          <a:lstStyle/>
          <a:p>
            <a:r>
              <a:rPr lang="es-ES" sz="800" dirty="0">
                <a:solidFill>
                  <a:schemeClr val="bg2">
                    <a:lumMod val="50000"/>
                  </a:schemeClr>
                </a:solidFill>
                <a:latin typeface="Arial Nova" panose="020B0504020202020204" pitchFamily="34" charset="0"/>
              </a:rPr>
              <a:t>Matt </a:t>
            </a:r>
            <a:r>
              <a:rPr lang="es-ES" sz="800" dirty="0" err="1">
                <a:solidFill>
                  <a:schemeClr val="bg2">
                    <a:lumMod val="50000"/>
                  </a:schemeClr>
                </a:solidFill>
                <a:latin typeface="Arial Nova" panose="020B0504020202020204" pitchFamily="34" charset="0"/>
              </a:rPr>
              <a:t>Jungclaus</a:t>
            </a:r>
            <a:r>
              <a:rPr lang="es-ES" sz="800" dirty="0">
                <a:solidFill>
                  <a:schemeClr val="bg2">
                    <a:lumMod val="50000"/>
                  </a:schemeClr>
                </a:solidFill>
                <a:latin typeface="Arial Nova" panose="020B0504020202020204" pitchFamily="34" charset="0"/>
              </a:rPr>
              <a:t>, Cara </a:t>
            </a:r>
            <a:r>
              <a:rPr lang="es-ES" sz="800" dirty="0" err="1">
                <a:solidFill>
                  <a:schemeClr val="bg2">
                    <a:lumMod val="50000"/>
                  </a:schemeClr>
                </a:solidFill>
                <a:latin typeface="Arial Nova" panose="020B0504020202020204" pitchFamily="34" charset="0"/>
              </a:rPr>
              <a:t>Carmichael</a:t>
            </a:r>
            <a:r>
              <a:rPr lang="es-ES" sz="800" dirty="0">
                <a:solidFill>
                  <a:schemeClr val="bg2">
                    <a:lumMod val="50000"/>
                  </a:schemeClr>
                </a:solidFill>
                <a:latin typeface="Arial Nova" panose="020B0504020202020204" pitchFamily="34" charset="0"/>
              </a:rPr>
              <a:t>, and Phil </a:t>
            </a:r>
            <a:r>
              <a:rPr lang="es-ES" sz="800" dirty="0" err="1">
                <a:solidFill>
                  <a:schemeClr val="bg2">
                    <a:lumMod val="50000"/>
                  </a:schemeClr>
                </a:solidFill>
                <a:latin typeface="Arial Nova" panose="020B0504020202020204" pitchFamily="34" charset="0"/>
              </a:rPr>
              <a:t>Keuhn</a:t>
            </a:r>
            <a:r>
              <a:rPr lang="es-ES" sz="800" dirty="0">
                <a:solidFill>
                  <a:schemeClr val="bg2">
                    <a:lumMod val="50000"/>
                  </a:schemeClr>
                </a:solidFill>
                <a:latin typeface="Arial Nova" panose="020B0504020202020204" pitchFamily="34" charset="0"/>
              </a:rPr>
              <a:t>, </a:t>
            </a:r>
            <a:r>
              <a:rPr lang="es-ES" sz="800" dirty="0" err="1">
                <a:solidFill>
                  <a:schemeClr val="bg2">
                    <a:lumMod val="50000"/>
                  </a:schemeClr>
                </a:solidFill>
                <a:latin typeface="Arial Nova" panose="020B0504020202020204" pitchFamily="34" charset="0"/>
              </a:rPr>
              <a:t>Value</a:t>
            </a:r>
            <a:r>
              <a:rPr lang="es-ES" sz="800" dirty="0">
                <a:solidFill>
                  <a:schemeClr val="bg2">
                    <a:lumMod val="50000"/>
                  </a:schemeClr>
                </a:solidFill>
                <a:latin typeface="Arial Nova" panose="020B0504020202020204" pitchFamily="34" charset="0"/>
              </a:rPr>
              <a:t> </a:t>
            </a:r>
            <a:r>
              <a:rPr lang="es-ES" sz="800" dirty="0" err="1">
                <a:solidFill>
                  <a:schemeClr val="bg2">
                    <a:lumMod val="50000"/>
                  </a:schemeClr>
                </a:solidFill>
                <a:latin typeface="Arial Nova" panose="020B0504020202020204" pitchFamily="34" charset="0"/>
              </a:rPr>
              <a:t>Potential</a:t>
            </a:r>
            <a:r>
              <a:rPr lang="es-ES" sz="800" dirty="0">
                <a:solidFill>
                  <a:schemeClr val="bg2">
                    <a:lumMod val="50000"/>
                  </a:schemeClr>
                </a:solidFill>
                <a:latin typeface="Arial Nova" panose="020B0504020202020204" pitchFamily="34" charset="0"/>
              </a:rPr>
              <a:t> </a:t>
            </a:r>
            <a:r>
              <a:rPr lang="es-ES" sz="800" dirty="0" err="1">
                <a:solidFill>
                  <a:schemeClr val="bg2">
                    <a:lumMod val="50000"/>
                  </a:schemeClr>
                </a:solidFill>
                <a:latin typeface="Arial Nova" panose="020B0504020202020204" pitchFamily="34" charset="0"/>
              </a:rPr>
              <a:t>for</a:t>
            </a:r>
            <a:r>
              <a:rPr lang="es-ES" sz="800" dirty="0">
                <a:solidFill>
                  <a:schemeClr val="bg2">
                    <a:lumMod val="50000"/>
                  </a:schemeClr>
                </a:solidFill>
                <a:latin typeface="Arial Nova" panose="020B0504020202020204" pitchFamily="34" charset="0"/>
              </a:rPr>
              <a:t> </a:t>
            </a:r>
            <a:r>
              <a:rPr lang="es-ES" sz="800" dirty="0" err="1">
                <a:solidFill>
                  <a:schemeClr val="bg2">
                    <a:lumMod val="50000"/>
                  </a:schemeClr>
                </a:solidFill>
                <a:latin typeface="Arial Nova" panose="020B0504020202020204" pitchFamily="34" charset="0"/>
              </a:rPr>
              <a:t>Grid-Interactive</a:t>
            </a:r>
            <a:r>
              <a:rPr lang="es-ES" sz="800" dirty="0">
                <a:solidFill>
                  <a:schemeClr val="bg2">
                    <a:lumMod val="50000"/>
                  </a:schemeClr>
                </a:solidFill>
                <a:latin typeface="Arial Nova" panose="020B0504020202020204" pitchFamily="34" charset="0"/>
              </a:rPr>
              <a:t> </a:t>
            </a:r>
            <a:r>
              <a:rPr lang="es-ES" sz="800" dirty="0" err="1">
                <a:solidFill>
                  <a:schemeClr val="bg2">
                    <a:lumMod val="50000"/>
                  </a:schemeClr>
                </a:solidFill>
                <a:latin typeface="Arial Nova" panose="020B0504020202020204" pitchFamily="34" charset="0"/>
              </a:rPr>
              <a:t>Efficient</a:t>
            </a:r>
            <a:r>
              <a:rPr lang="es-ES" sz="800" dirty="0">
                <a:solidFill>
                  <a:schemeClr val="bg2">
                    <a:lumMod val="50000"/>
                  </a:schemeClr>
                </a:solidFill>
                <a:latin typeface="Arial Nova" panose="020B0504020202020204" pitchFamily="34" charset="0"/>
              </a:rPr>
              <a:t> </a:t>
            </a:r>
            <a:r>
              <a:rPr lang="es-ES" sz="800" dirty="0" err="1">
                <a:solidFill>
                  <a:schemeClr val="bg2">
                    <a:lumMod val="50000"/>
                  </a:schemeClr>
                </a:solidFill>
                <a:latin typeface="Arial Nova" panose="020B0504020202020204" pitchFamily="34" charset="0"/>
              </a:rPr>
              <a:t>Buildings</a:t>
            </a:r>
            <a:r>
              <a:rPr lang="es-ES" sz="800" dirty="0">
                <a:solidFill>
                  <a:schemeClr val="bg2">
                    <a:lumMod val="50000"/>
                  </a:schemeClr>
                </a:solidFill>
                <a:latin typeface="Arial Nova" panose="020B0504020202020204" pitchFamily="34" charset="0"/>
              </a:rPr>
              <a:t> in </a:t>
            </a:r>
            <a:r>
              <a:rPr lang="es-ES" sz="800" dirty="0" err="1">
                <a:solidFill>
                  <a:schemeClr val="bg2">
                    <a:lumMod val="50000"/>
                  </a:schemeClr>
                </a:solidFill>
                <a:latin typeface="Arial Nova" panose="020B0504020202020204" pitchFamily="34" charset="0"/>
              </a:rPr>
              <a:t>the</a:t>
            </a:r>
            <a:r>
              <a:rPr lang="es-ES" sz="800" dirty="0">
                <a:solidFill>
                  <a:schemeClr val="bg2">
                    <a:lumMod val="50000"/>
                  </a:schemeClr>
                </a:solidFill>
                <a:latin typeface="Arial Nova" panose="020B0504020202020204" pitchFamily="34" charset="0"/>
              </a:rPr>
              <a:t> GSA Portfolio: A </a:t>
            </a:r>
            <a:r>
              <a:rPr lang="es-ES" sz="800" dirty="0" err="1">
                <a:solidFill>
                  <a:schemeClr val="bg2">
                    <a:lumMod val="50000"/>
                  </a:schemeClr>
                </a:solidFill>
                <a:latin typeface="Arial Nova" panose="020B0504020202020204" pitchFamily="34" charset="0"/>
              </a:rPr>
              <a:t>CostBenefit</a:t>
            </a:r>
            <a:r>
              <a:rPr lang="es-ES" sz="800" dirty="0">
                <a:solidFill>
                  <a:schemeClr val="bg2">
                    <a:lumMod val="50000"/>
                  </a:schemeClr>
                </a:solidFill>
                <a:latin typeface="Arial Nova" panose="020B0504020202020204" pitchFamily="34" charset="0"/>
              </a:rPr>
              <a:t> </a:t>
            </a:r>
            <a:r>
              <a:rPr lang="es-ES" sz="800" dirty="0" err="1">
                <a:solidFill>
                  <a:schemeClr val="bg2">
                    <a:lumMod val="50000"/>
                  </a:schemeClr>
                </a:solidFill>
                <a:latin typeface="Arial Nova" panose="020B0504020202020204" pitchFamily="34" charset="0"/>
              </a:rPr>
              <a:t>Analysis</a:t>
            </a:r>
            <a:r>
              <a:rPr lang="es-ES" sz="800" dirty="0">
                <a:solidFill>
                  <a:schemeClr val="bg2">
                    <a:lumMod val="50000"/>
                  </a:schemeClr>
                </a:solidFill>
                <a:latin typeface="Arial Nova" panose="020B0504020202020204" pitchFamily="34" charset="0"/>
              </a:rPr>
              <a:t>, Rocky Mountain </a:t>
            </a:r>
            <a:r>
              <a:rPr lang="es-ES" sz="800" dirty="0" err="1">
                <a:solidFill>
                  <a:schemeClr val="bg2">
                    <a:lumMod val="50000"/>
                  </a:schemeClr>
                </a:solidFill>
                <a:latin typeface="Arial Nova" panose="020B0504020202020204" pitchFamily="34" charset="0"/>
              </a:rPr>
              <a:t>Institute</a:t>
            </a:r>
            <a:r>
              <a:rPr lang="es-ES" sz="800" dirty="0">
                <a:solidFill>
                  <a:schemeClr val="bg2">
                    <a:lumMod val="50000"/>
                  </a:schemeClr>
                </a:solidFill>
                <a:latin typeface="Arial Nova" panose="020B0504020202020204" pitchFamily="34" charset="0"/>
              </a:rPr>
              <a:t>, 2019.  http://www.rmi.org/GEBs_report</a:t>
            </a:r>
          </a:p>
        </p:txBody>
      </p:sp>
      <p:sp>
        <p:nvSpPr>
          <p:cNvPr id="3" name="Rectángulo 2">
            <a:extLst>
              <a:ext uri="{FF2B5EF4-FFF2-40B4-BE49-F238E27FC236}">
                <a16:creationId xmlns:a16="http://schemas.microsoft.com/office/drawing/2014/main" xmlns="" id="{C63153A5-3D9D-456D-A9BD-768E6991FD4B}"/>
              </a:ext>
            </a:extLst>
          </p:cNvPr>
          <p:cNvSpPr/>
          <p:nvPr/>
        </p:nvSpPr>
        <p:spPr bwMode="gray">
          <a:xfrm>
            <a:off x="4374873" y="1478814"/>
            <a:ext cx="1658542" cy="4590206"/>
          </a:xfrm>
          <a:prstGeom prst="rect">
            <a:avLst/>
          </a:prstGeom>
          <a:solidFill>
            <a:schemeClr val="bg1"/>
          </a:solidFill>
          <a:ln w="6350" algn="ctr">
            <a:solidFill>
              <a:srgbClr val="F8F8F8"/>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4" name="Rectángulo 3">
            <a:extLst>
              <a:ext uri="{FF2B5EF4-FFF2-40B4-BE49-F238E27FC236}">
                <a16:creationId xmlns:a16="http://schemas.microsoft.com/office/drawing/2014/main" xmlns="" id="{3C35AE09-BD37-49E5-802C-9D31C2918B03}"/>
              </a:ext>
            </a:extLst>
          </p:cNvPr>
          <p:cNvSpPr/>
          <p:nvPr/>
        </p:nvSpPr>
        <p:spPr bwMode="gray">
          <a:xfrm>
            <a:off x="6018986" y="1470387"/>
            <a:ext cx="1687398" cy="4590206"/>
          </a:xfrm>
          <a:prstGeom prst="rect">
            <a:avLst/>
          </a:prstGeom>
          <a:solidFill>
            <a:schemeClr val="bg1"/>
          </a:solidFill>
          <a:ln w="6350" algn="ctr">
            <a:solidFill>
              <a:srgbClr val="F8F8F8"/>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5" name="Rectángulo 4">
            <a:extLst>
              <a:ext uri="{FF2B5EF4-FFF2-40B4-BE49-F238E27FC236}">
                <a16:creationId xmlns:a16="http://schemas.microsoft.com/office/drawing/2014/main" xmlns="" id="{0A4D5F3C-D692-4EB1-9F28-4B2BA32A9EFA}"/>
              </a:ext>
            </a:extLst>
          </p:cNvPr>
          <p:cNvSpPr/>
          <p:nvPr/>
        </p:nvSpPr>
        <p:spPr bwMode="gray">
          <a:xfrm>
            <a:off x="2781742" y="1478814"/>
            <a:ext cx="1593131" cy="4573352"/>
          </a:xfrm>
          <a:prstGeom prst="rect">
            <a:avLst/>
          </a:prstGeom>
          <a:solidFill>
            <a:schemeClr val="bg1"/>
          </a:solidFill>
          <a:ln w="6350" algn="ctr">
            <a:solidFill>
              <a:srgbClr val="F8F8F8"/>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1" name="CuadroTexto 10">
            <a:extLst>
              <a:ext uri="{FF2B5EF4-FFF2-40B4-BE49-F238E27FC236}">
                <a16:creationId xmlns:a16="http://schemas.microsoft.com/office/drawing/2014/main" xmlns="" id="{D47CC7AD-CBE8-439C-9098-0510A1310E15}"/>
              </a:ext>
            </a:extLst>
          </p:cNvPr>
          <p:cNvSpPr txBox="1"/>
          <p:nvPr/>
        </p:nvSpPr>
        <p:spPr>
          <a:xfrm>
            <a:off x="612262" y="5980754"/>
            <a:ext cx="7919475" cy="261610"/>
          </a:xfrm>
          <a:prstGeom prst="rect">
            <a:avLst/>
          </a:prstGeom>
          <a:solidFill>
            <a:schemeClr val="bg1"/>
          </a:solidFill>
          <a:effectLst>
            <a:outerShdw blurRad="50800" dist="38100" algn="l" rotWithShape="0">
              <a:prstClr val="black">
                <a:alpha val="40000"/>
              </a:prstClr>
            </a:outerShdw>
          </a:effectLst>
        </p:spPr>
        <p:txBody>
          <a:bodyPr wrap="square">
            <a:spAutoFit/>
          </a:bodyPr>
          <a:lstStyle/>
          <a:p>
            <a:r>
              <a:rPr lang="en-US" sz="1100" dirty="0">
                <a:solidFill>
                  <a:schemeClr val="accent5">
                    <a:lumMod val="50000"/>
                  </a:schemeClr>
                </a:solidFill>
                <a:latin typeface="Arial Nova" panose="020B0504020202020204" pitchFamily="34" charset="0"/>
              </a:rPr>
              <a:t>At the campus or community scale, additional strategies such as microgrids and district energy systems may be included.</a:t>
            </a:r>
            <a:endParaRPr lang="es-ES" sz="1100" dirty="0">
              <a:solidFill>
                <a:schemeClr val="accent5">
                  <a:lumMod val="50000"/>
                </a:schemeClr>
              </a:solidFill>
            </a:endParaRPr>
          </a:p>
        </p:txBody>
      </p:sp>
      <p:sp>
        <p:nvSpPr>
          <p:cNvPr id="7" name="Bocadillo: rectángulo con esquinas redondeadas 6">
            <a:extLst>
              <a:ext uri="{FF2B5EF4-FFF2-40B4-BE49-F238E27FC236}">
                <a16:creationId xmlns:a16="http://schemas.microsoft.com/office/drawing/2014/main" xmlns="" id="{7FCC0C91-E8D9-46C0-9F8D-1AE78ABD8938}"/>
              </a:ext>
            </a:extLst>
          </p:cNvPr>
          <p:cNvSpPr/>
          <p:nvPr/>
        </p:nvSpPr>
        <p:spPr bwMode="gray">
          <a:xfrm>
            <a:off x="234576" y="823312"/>
            <a:ext cx="8585573" cy="499012"/>
          </a:xfrm>
          <a:prstGeom prst="wedgeRoundRectCallout">
            <a:avLst>
              <a:gd name="adj1" fmla="val 27789"/>
              <a:gd name="adj2" fmla="val 78193"/>
              <a:gd name="adj3" fmla="val 16667"/>
            </a:avLst>
          </a:prstGeom>
          <a:noFill/>
          <a:ln w="6350" algn="ctr">
            <a:solidFill>
              <a:schemeClr val="accent1">
                <a:lumMod val="75000"/>
              </a:schemeClr>
            </a:solidFill>
            <a:miter lim="800000"/>
            <a:headEnd/>
            <a:tailEnd/>
          </a:ln>
          <a:effectLst>
            <a:outerShdw blurRad="50800" dist="38100" dir="5400000" algn="t" rotWithShape="0">
              <a:prstClr val="black">
                <a:alpha val="40000"/>
              </a:prstClr>
            </a:outerShdw>
          </a:effectLst>
        </p:spPr>
        <p:txBody>
          <a:bodyPr lIns="90000" tIns="72000" rIns="90000" bIns="72000" rtlCol="0" anchor="ctr"/>
          <a:lstStyle/>
          <a:p>
            <a:pPr algn="ctr" eaLnBrk="1" hangingPunct="1">
              <a:spcBef>
                <a:spcPct val="50000"/>
              </a:spcBef>
              <a:buClr>
                <a:srgbClr val="F0AB00"/>
              </a:buClr>
              <a:buSzPct val="80000"/>
            </a:pPr>
            <a:r>
              <a:rPr lang="en-US" sz="1600" dirty="0">
                <a:solidFill>
                  <a:srgbClr val="002060"/>
                </a:solidFill>
                <a:latin typeface="Arial Nova" panose="020B0504020202020204" pitchFamily="34" charset="0"/>
              </a:rPr>
              <a:t>This results in a lower, “flatter,” more flexible energy load profile, which in turn delivers a more resilient and productive building.</a:t>
            </a:r>
            <a:endParaRPr kumimoji="0" lang="en-US" sz="1600"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0783115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4" grpId="0" animBg="1"/>
      <p:bldP spid="5" grpId="0" animBg="1"/>
      <p:bldP spid="11"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F9DC089-0940-4F84-80FC-55282822B129}"/>
              </a:ext>
            </a:extLst>
          </p:cNvPr>
          <p:cNvSpPr>
            <a:spLocks noGrp="1"/>
          </p:cNvSpPr>
          <p:nvPr>
            <p:ph type="title"/>
          </p:nvPr>
        </p:nvSpPr>
        <p:spPr/>
        <p:txBody>
          <a:bodyPr/>
          <a:lstStyle/>
          <a:p>
            <a:r>
              <a:rPr lang="es-ES" dirty="0"/>
              <a:t>Energy Smart </a:t>
            </a:r>
            <a:r>
              <a:rPr lang="es-ES" dirty="0" err="1"/>
              <a:t>Appliance</a:t>
            </a:r>
            <a:r>
              <a:rPr lang="es-ES" dirty="0"/>
              <a:t> (ESA)</a:t>
            </a:r>
            <a:r>
              <a:rPr lang="es-ES" baseline="30000" dirty="0"/>
              <a:t>1</a:t>
            </a:r>
          </a:p>
        </p:txBody>
      </p:sp>
      <p:sp>
        <p:nvSpPr>
          <p:cNvPr id="4" name="CuadroTexto 3">
            <a:extLst>
              <a:ext uri="{FF2B5EF4-FFF2-40B4-BE49-F238E27FC236}">
                <a16:creationId xmlns:a16="http://schemas.microsoft.com/office/drawing/2014/main" xmlns="" id="{528E9C05-C002-4EA2-8405-30D4503E5C13}"/>
              </a:ext>
            </a:extLst>
          </p:cNvPr>
          <p:cNvSpPr txBox="1"/>
          <p:nvPr/>
        </p:nvSpPr>
        <p:spPr>
          <a:xfrm>
            <a:off x="275221" y="766763"/>
            <a:ext cx="8544927" cy="3154710"/>
          </a:xfrm>
          <a:prstGeom prst="rect">
            <a:avLst/>
          </a:prstGeom>
          <a:noFill/>
        </p:spPr>
        <p:txBody>
          <a:bodyPr wrap="square">
            <a:spAutoFit/>
          </a:bodyPr>
          <a:lstStyle/>
          <a:p>
            <a:pPr marL="285750" indent="-285750">
              <a:buClr>
                <a:srgbClr val="FFC000"/>
              </a:buClr>
              <a:buFont typeface="Wingdings" panose="05000000000000000000" pitchFamily="2" charset="2"/>
              <a:buChar char="§"/>
            </a:pPr>
            <a:r>
              <a:rPr lang="en-US" dirty="0">
                <a:solidFill>
                  <a:srgbClr val="002060"/>
                </a:solidFill>
                <a:effectLst/>
                <a:latin typeface="Arial Nova" panose="020B0504020202020204" pitchFamily="34" charset="0"/>
                <a:ea typeface="Times New Roman" panose="02020603050405020304" pitchFamily="18" charset="0"/>
              </a:rPr>
              <a:t>Popularly, Smart Appliances (SA) are recognized for having some electronic processing capability and wireless connectivity</a:t>
            </a:r>
            <a:r>
              <a:rPr lang="es-ES" dirty="0">
                <a:solidFill>
                  <a:srgbClr val="002060"/>
                </a:solidFill>
                <a:latin typeface="Arial Nova" panose="020B0504020202020204" pitchFamily="34" charset="0"/>
              </a:rPr>
              <a:t>.</a:t>
            </a:r>
          </a:p>
          <a:p>
            <a:pPr marL="285750" indent="-285750">
              <a:buClr>
                <a:srgbClr val="FFC000"/>
              </a:buClr>
              <a:buFont typeface="Wingdings" panose="05000000000000000000" pitchFamily="2" charset="2"/>
              <a:buChar char="§"/>
            </a:pPr>
            <a:endParaRPr lang="es-ES" sz="800" dirty="0">
              <a:solidFill>
                <a:srgbClr val="002060"/>
              </a:solidFill>
              <a:latin typeface="Arial Nova" panose="020B0504020202020204" pitchFamily="34" charset="0"/>
            </a:endParaRPr>
          </a:p>
          <a:p>
            <a:pPr marL="285750" indent="-285750">
              <a:buClr>
                <a:srgbClr val="FFC000"/>
              </a:buClr>
              <a:buFont typeface="Wingdings" panose="05000000000000000000" pitchFamily="2" charset="2"/>
              <a:buChar char="§"/>
            </a:pPr>
            <a:r>
              <a:rPr lang="en-US" b="1" dirty="0">
                <a:solidFill>
                  <a:srgbClr val="002060"/>
                </a:solidFill>
                <a:effectLst/>
                <a:latin typeface="Arial Nova" panose="020B0504020202020204" pitchFamily="34" charset="0"/>
                <a:ea typeface="Times New Roman" panose="02020603050405020304" pitchFamily="18" charset="0"/>
              </a:rPr>
              <a:t>In the energy field</a:t>
            </a:r>
            <a:r>
              <a:rPr lang="en-US" dirty="0">
                <a:solidFill>
                  <a:srgbClr val="002060"/>
                </a:solidFill>
                <a:effectLst/>
                <a:latin typeface="Arial Nova" panose="020B0504020202020204" pitchFamily="34" charset="0"/>
                <a:ea typeface="Times New Roman" panose="02020603050405020304" pitchFamily="18" charset="0"/>
              </a:rPr>
              <a:t>, within the framework of Smart Grids, the term </a:t>
            </a:r>
            <a:r>
              <a:rPr lang="en-US" b="1" dirty="0">
                <a:solidFill>
                  <a:srgbClr val="002060"/>
                </a:solidFill>
                <a:effectLst/>
                <a:latin typeface="Arial Nova" panose="020B0504020202020204" pitchFamily="34" charset="0"/>
                <a:ea typeface="Times New Roman" panose="02020603050405020304" pitchFamily="18" charset="0"/>
              </a:rPr>
              <a:t>"smart" </a:t>
            </a:r>
            <a:r>
              <a:rPr lang="en-US" dirty="0">
                <a:solidFill>
                  <a:srgbClr val="002060"/>
                </a:solidFill>
                <a:effectLst/>
                <a:latin typeface="Arial Nova" panose="020B0504020202020204" pitchFamily="34" charset="0"/>
                <a:ea typeface="Times New Roman" panose="02020603050405020304" pitchFamily="18" charset="0"/>
              </a:rPr>
              <a:t>refers to those capable of </a:t>
            </a:r>
            <a:r>
              <a:rPr lang="en-US" b="1" dirty="0">
                <a:solidFill>
                  <a:srgbClr val="002060"/>
                </a:solidFill>
                <a:effectLst/>
                <a:latin typeface="Arial Nova" panose="020B0504020202020204" pitchFamily="34" charset="0"/>
                <a:ea typeface="Times New Roman" panose="02020603050405020304" pitchFamily="18" charset="0"/>
              </a:rPr>
              <a:t>modulating their electricity demand </a:t>
            </a:r>
            <a:r>
              <a:rPr lang="en-US" dirty="0">
                <a:solidFill>
                  <a:srgbClr val="002060"/>
                </a:solidFill>
                <a:effectLst/>
                <a:latin typeface="Arial Nova" panose="020B0504020202020204" pitchFamily="34" charset="0"/>
                <a:ea typeface="Times New Roman" panose="02020603050405020304" pitchFamily="18" charset="0"/>
              </a:rPr>
              <a:t>in response to signal request from the electrical system.</a:t>
            </a:r>
          </a:p>
          <a:p>
            <a:pPr marL="285750" indent="-285750">
              <a:buClr>
                <a:srgbClr val="FFC000"/>
              </a:buClr>
              <a:buFont typeface="Wingdings" panose="05000000000000000000" pitchFamily="2" charset="2"/>
              <a:buChar char="§"/>
            </a:pPr>
            <a:endParaRPr lang="en-US" sz="900" dirty="0">
              <a:solidFill>
                <a:srgbClr val="002060"/>
              </a:solidFill>
              <a:effectLst/>
              <a:latin typeface="Arial Nova" panose="020B0504020202020204" pitchFamily="34" charset="0"/>
              <a:ea typeface="Times New Roman" panose="02020603050405020304" pitchFamily="18" charset="0"/>
            </a:endParaRPr>
          </a:p>
          <a:p>
            <a:pPr marL="742950" lvl="1" indent="-285750">
              <a:buClr>
                <a:srgbClr val="FFC000"/>
              </a:buClr>
              <a:buFont typeface="Wingdings" panose="05000000000000000000" pitchFamily="2" charset="2"/>
              <a:buChar char="ü"/>
            </a:pPr>
            <a:r>
              <a:rPr lang="en-US" sz="1600" dirty="0">
                <a:solidFill>
                  <a:srgbClr val="002060"/>
                </a:solidFill>
                <a:effectLst/>
                <a:latin typeface="Arial Nova" panose="020B0504020202020204" pitchFamily="34" charset="0"/>
                <a:ea typeface="Times New Roman" panose="02020603050405020304" pitchFamily="18" charset="0"/>
              </a:rPr>
              <a:t>Thus, incorporating different Demand Response (DR) strategies. </a:t>
            </a:r>
          </a:p>
          <a:p>
            <a:pPr marL="742950" lvl="1" indent="-285750">
              <a:buClr>
                <a:srgbClr val="FFC000"/>
              </a:buClr>
              <a:buFont typeface="Wingdings" panose="05000000000000000000" pitchFamily="2" charset="2"/>
              <a:buChar char="ü"/>
            </a:pPr>
            <a:r>
              <a:rPr lang="en-US" sz="1600" dirty="0">
                <a:solidFill>
                  <a:srgbClr val="002060"/>
                </a:solidFill>
                <a:latin typeface="Arial Nova" panose="020B0504020202020204" pitchFamily="34" charset="0"/>
              </a:rPr>
              <a:t>This would materialize into </a:t>
            </a:r>
            <a:r>
              <a:rPr lang="en-US" sz="1600" b="1" u="sng" dirty="0">
                <a:solidFill>
                  <a:srgbClr val="C00000"/>
                </a:solidFill>
                <a:latin typeface="Arial Nova" panose="020B0504020202020204" pitchFamily="34" charset="0"/>
              </a:rPr>
              <a:t>load-shifting strategies</a:t>
            </a:r>
            <a:r>
              <a:rPr lang="en-US" sz="1600" dirty="0">
                <a:solidFill>
                  <a:srgbClr val="002060"/>
                </a:solidFill>
                <a:latin typeface="Arial Nova" panose="020B0504020202020204" pitchFamily="34" charset="0"/>
              </a:rPr>
              <a:t>, which shift their operating period from peak to off-peak hours, or </a:t>
            </a:r>
            <a:r>
              <a:rPr lang="en-US" sz="1600" b="1" u="sng" dirty="0">
                <a:solidFill>
                  <a:srgbClr val="C00000"/>
                </a:solidFill>
                <a:latin typeface="Arial Nova" panose="020B0504020202020204" pitchFamily="34" charset="0"/>
              </a:rPr>
              <a:t>load-modulation strategies</a:t>
            </a:r>
            <a:r>
              <a:rPr lang="en-US" sz="1600" dirty="0">
                <a:solidFill>
                  <a:srgbClr val="002060"/>
                </a:solidFill>
                <a:latin typeface="Arial Nova" panose="020B0504020202020204" pitchFamily="34" charset="0"/>
              </a:rPr>
              <a:t>, which directly reduce or avoid energy use during peak hours. </a:t>
            </a:r>
            <a:endParaRPr lang="es-ES" sz="1600" dirty="0">
              <a:solidFill>
                <a:srgbClr val="002060"/>
              </a:solidFill>
              <a:latin typeface="Arial Nova" panose="020B0504020202020204" pitchFamily="34" charset="0"/>
            </a:endParaRPr>
          </a:p>
          <a:p>
            <a:pPr marL="285750" indent="-285750">
              <a:buClr>
                <a:srgbClr val="FFC000"/>
              </a:buClr>
              <a:buFont typeface="Wingdings" panose="05000000000000000000" pitchFamily="2" charset="2"/>
              <a:buChar char="Ø"/>
            </a:pPr>
            <a:r>
              <a:rPr lang="en-US" sz="1400" dirty="0">
                <a:solidFill>
                  <a:srgbClr val="002060"/>
                </a:solidFill>
                <a:latin typeface="Calibri" panose="020F0502020204030204" pitchFamily="34" charset="0"/>
                <a:cs typeface="Calibri" panose="020F0502020204030204" pitchFamily="34" charset="0"/>
              </a:rPr>
              <a:t>The ESAs covered include cold and wet appliances; heating, ventilation and air conditioning units; battery storage; and smart EV </a:t>
            </a:r>
            <a:r>
              <a:rPr lang="en-US" sz="1400" dirty="0" err="1">
                <a:solidFill>
                  <a:srgbClr val="002060"/>
                </a:solidFill>
                <a:latin typeface="Calibri" panose="020F0502020204030204" pitchFamily="34" charset="0"/>
                <a:cs typeface="Calibri" panose="020F0502020204030204" pitchFamily="34" charset="0"/>
              </a:rPr>
              <a:t>chargepoints</a:t>
            </a:r>
            <a:r>
              <a:rPr lang="en-US" sz="1400" dirty="0">
                <a:solidFill>
                  <a:srgbClr val="002060"/>
                </a:solidFill>
                <a:latin typeface="Calibri" panose="020F0502020204030204" pitchFamily="34" charset="0"/>
                <a:cs typeface="Calibri" panose="020F0502020204030204" pitchFamily="34" charset="0"/>
              </a:rPr>
              <a:t>. </a:t>
            </a:r>
            <a:endParaRPr lang="en-US" sz="14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6" name="CuadroTexto 5">
            <a:extLst>
              <a:ext uri="{FF2B5EF4-FFF2-40B4-BE49-F238E27FC236}">
                <a16:creationId xmlns:a16="http://schemas.microsoft.com/office/drawing/2014/main" xmlns="" id="{7EE39982-FAFC-4DC9-AC87-8E6E8A52C066}"/>
              </a:ext>
            </a:extLst>
          </p:cNvPr>
          <p:cNvSpPr txBox="1"/>
          <p:nvPr/>
        </p:nvSpPr>
        <p:spPr>
          <a:xfrm>
            <a:off x="275221" y="4244578"/>
            <a:ext cx="8736935" cy="1846659"/>
          </a:xfrm>
          <a:prstGeom prst="rect">
            <a:avLst/>
          </a:prstGeom>
          <a:noFill/>
        </p:spPr>
        <p:txBody>
          <a:bodyPr wrap="square">
            <a:spAutoFit/>
          </a:bodyPr>
          <a:lstStyle/>
          <a:p>
            <a:r>
              <a:rPr lang="es-ES" dirty="0" err="1">
                <a:solidFill>
                  <a:srgbClr val="002060"/>
                </a:solidFill>
                <a:latin typeface="Arial Nova" panose="020B0504020202020204" pitchFamily="34" charset="0"/>
              </a:rPr>
              <a:t>Critical</a:t>
            </a:r>
            <a:r>
              <a:rPr lang="es-ES" dirty="0">
                <a:solidFill>
                  <a:srgbClr val="002060"/>
                </a:solidFill>
                <a:latin typeface="Arial Nova" panose="020B0504020202020204" pitchFamily="34" charset="0"/>
              </a:rPr>
              <a:t> </a:t>
            </a:r>
            <a:r>
              <a:rPr lang="es-ES" dirty="0" err="1">
                <a:solidFill>
                  <a:srgbClr val="002060"/>
                </a:solidFill>
                <a:latin typeface="Arial Nova" panose="020B0504020202020204" pitchFamily="34" charset="0"/>
              </a:rPr>
              <a:t>issues</a:t>
            </a:r>
            <a:r>
              <a:rPr lang="es-ES" dirty="0">
                <a:solidFill>
                  <a:srgbClr val="002060"/>
                </a:solidFill>
                <a:latin typeface="Arial Nova" panose="020B0504020202020204" pitchFamily="34" charset="0"/>
              </a:rPr>
              <a:t> </a:t>
            </a:r>
            <a:r>
              <a:rPr lang="es-ES" dirty="0" err="1">
                <a:solidFill>
                  <a:srgbClr val="002060"/>
                </a:solidFill>
                <a:latin typeface="Arial Nova" panose="020B0504020202020204" pitchFamily="34" charset="0"/>
              </a:rPr>
              <a:t>for</a:t>
            </a:r>
            <a:r>
              <a:rPr lang="es-ES" dirty="0">
                <a:solidFill>
                  <a:srgbClr val="002060"/>
                </a:solidFill>
                <a:latin typeface="Arial Nova" panose="020B0504020202020204" pitchFamily="34" charset="0"/>
              </a:rPr>
              <a:t> </a:t>
            </a:r>
            <a:r>
              <a:rPr lang="es-ES" dirty="0" err="1">
                <a:solidFill>
                  <a:srgbClr val="002060"/>
                </a:solidFill>
                <a:latin typeface="Arial Nova" panose="020B0504020202020204" pitchFamily="34" charset="0"/>
              </a:rPr>
              <a:t>effective</a:t>
            </a:r>
            <a:r>
              <a:rPr lang="es-ES" dirty="0">
                <a:solidFill>
                  <a:srgbClr val="002060"/>
                </a:solidFill>
                <a:latin typeface="Arial Nova" panose="020B0504020202020204" pitchFamily="34" charset="0"/>
              </a:rPr>
              <a:t> DR </a:t>
            </a:r>
            <a:r>
              <a:rPr lang="es-ES" dirty="0" err="1">
                <a:solidFill>
                  <a:srgbClr val="002060"/>
                </a:solidFill>
                <a:latin typeface="Arial Nova" panose="020B0504020202020204" pitchFamily="34" charset="0"/>
              </a:rPr>
              <a:t>implementation</a:t>
            </a:r>
            <a:r>
              <a:rPr lang="es-ES" dirty="0">
                <a:solidFill>
                  <a:srgbClr val="002060"/>
                </a:solidFill>
                <a:latin typeface="Arial Nova" panose="020B0504020202020204" pitchFamily="34" charset="0"/>
              </a:rPr>
              <a:t> </a:t>
            </a:r>
            <a:r>
              <a:rPr lang="es-ES" dirty="0" err="1">
                <a:solidFill>
                  <a:srgbClr val="002060"/>
                </a:solidFill>
                <a:latin typeface="Arial Nova" panose="020B0504020202020204" pitchFamily="34" charset="0"/>
              </a:rPr>
              <a:t>through</a:t>
            </a:r>
            <a:r>
              <a:rPr lang="es-ES" dirty="0">
                <a:solidFill>
                  <a:srgbClr val="002060"/>
                </a:solidFill>
                <a:latin typeface="Arial Nova" panose="020B0504020202020204" pitchFamily="34" charset="0"/>
              </a:rPr>
              <a:t> </a:t>
            </a:r>
            <a:r>
              <a:rPr lang="es-ES" dirty="0" err="1">
                <a:solidFill>
                  <a:srgbClr val="002060"/>
                </a:solidFill>
                <a:latin typeface="Arial Nova" panose="020B0504020202020204" pitchFamily="34" charset="0"/>
              </a:rPr>
              <a:t>ESAs</a:t>
            </a:r>
            <a:r>
              <a:rPr lang="es-ES" dirty="0">
                <a:solidFill>
                  <a:srgbClr val="002060"/>
                </a:solidFill>
                <a:latin typeface="Arial Nova" panose="020B0504020202020204" pitchFamily="34" charset="0"/>
              </a:rPr>
              <a:t>:</a:t>
            </a:r>
          </a:p>
          <a:p>
            <a:pPr marL="285750" indent="-285750">
              <a:buClr>
                <a:srgbClr val="FFC000"/>
              </a:buClr>
              <a:buFont typeface="Wingdings" panose="05000000000000000000" pitchFamily="2" charset="2"/>
              <a:buChar char="§"/>
            </a:pPr>
            <a:r>
              <a:rPr lang="es-ES" sz="1600" b="1" dirty="0" err="1">
                <a:solidFill>
                  <a:srgbClr val="002060"/>
                </a:solidFill>
                <a:latin typeface="Arial Nova" panose="020B0504020202020204" pitchFamily="34" charset="0"/>
              </a:rPr>
              <a:t>Cybersecurity</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the</a:t>
            </a:r>
            <a:r>
              <a:rPr lang="es-ES" sz="1600" dirty="0">
                <a:solidFill>
                  <a:srgbClr val="002060"/>
                </a:solidFill>
                <a:latin typeface="Arial Nova" panose="020B0504020202020204" pitchFamily="34" charset="0"/>
              </a:rPr>
              <a:t> </a:t>
            </a:r>
            <a:r>
              <a:rPr lang="es-ES" sz="1600" u="sng" dirty="0" err="1">
                <a:solidFill>
                  <a:srgbClr val="002060"/>
                </a:solidFill>
                <a:latin typeface="Arial Nova" panose="020B0504020202020204" pitchFamily="34" charset="0"/>
              </a:rPr>
              <a:t>prevention</a:t>
            </a:r>
            <a:r>
              <a:rPr lang="es-ES" sz="1600" u="sng" dirty="0">
                <a:solidFill>
                  <a:srgbClr val="002060"/>
                </a:solidFill>
                <a:latin typeface="Arial Nova" panose="020B0504020202020204" pitchFamily="34" charset="0"/>
              </a:rPr>
              <a:t> </a:t>
            </a:r>
            <a:r>
              <a:rPr lang="es-ES" sz="1600" u="sng" dirty="0" err="1">
                <a:solidFill>
                  <a:srgbClr val="002060"/>
                </a:solidFill>
                <a:latin typeface="Arial Nova" panose="020B0504020202020204" pitchFamily="34" charset="0"/>
              </a:rPr>
              <a:t>of</a:t>
            </a:r>
            <a:r>
              <a:rPr lang="es-ES" sz="1600" u="sng" dirty="0">
                <a:solidFill>
                  <a:srgbClr val="002060"/>
                </a:solidFill>
                <a:latin typeface="Arial Nova" panose="020B0504020202020204" pitchFamily="34" charset="0"/>
              </a:rPr>
              <a:t> </a:t>
            </a:r>
            <a:r>
              <a:rPr lang="es-ES" sz="1600" u="sng" dirty="0" err="1">
                <a:solidFill>
                  <a:srgbClr val="002060"/>
                </a:solidFill>
                <a:latin typeface="Arial Nova" panose="020B0504020202020204" pitchFamily="34" charset="0"/>
              </a:rPr>
              <a:t>unauthorized</a:t>
            </a:r>
            <a:r>
              <a:rPr lang="es-ES" sz="1600" u="sng" dirty="0">
                <a:solidFill>
                  <a:srgbClr val="002060"/>
                </a:solidFill>
                <a:latin typeface="Arial Nova" panose="020B0504020202020204" pitchFamily="34" charset="0"/>
              </a:rPr>
              <a:t> </a:t>
            </a:r>
            <a:r>
              <a:rPr lang="es-ES" sz="1600" u="sng" dirty="0" err="1">
                <a:solidFill>
                  <a:srgbClr val="002060"/>
                </a:solidFill>
                <a:latin typeface="Arial Nova" panose="020B0504020202020204" pitchFamily="34" charset="0"/>
              </a:rPr>
              <a:t>access</a:t>
            </a:r>
            <a:r>
              <a:rPr lang="es-ES" sz="1600" u="sng"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to</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ESAs</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by</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third-parties</a:t>
            </a:r>
            <a:r>
              <a:rPr lang="es-ES" sz="1600" dirty="0">
                <a:solidFill>
                  <a:srgbClr val="002060"/>
                </a:solidFill>
                <a:latin typeface="Arial Nova" panose="020B0504020202020204" pitchFamily="34" charset="0"/>
              </a:rPr>
              <a:t>. </a:t>
            </a:r>
          </a:p>
          <a:p>
            <a:pPr marL="285750" indent="-285750">
              <a:buClr>
                <a:srgbClr val="FFC000"/>
              </a:buClr>
              <a:buFont typeface="Wingdings" panose="05000000000000000000" pitchFamily="2" charset="2"/>
              <a:buChar char="§"/>
            </a:pPr>
            <a:r>
              <a:rPr lang="en-US" sz="1600" b="1" dirty="0">
                <a:solidFill>
                  <a:srgbClr val="002060"/>
                </a:solidFill>
                <a:latin typeface="Arial Nova" panose="020B0504020202020204" pitchFamily="34" charset="0"/>
              </a:rPr>
              <a:t>Data privacy</a:t>
            </a:r>
            <a:r>
              <a:rPr lang="en-US" sz="1600" dirty="0">
                <a:solidFill>
                  <a:srgbClr val="002060"/>
                </a:solidFill>
                <a:latin typeface="Arial Nova" panose="020B0504020202020204" pitchFamily="34" charset="0"/>
              </a:rPr>
              <a:t>: the </a:t>
            </a:r>
            <a:r>
              <a:rPr lang="en-US" sz="1600" u="sng" dirty="0">
                <a:solidFill>
                  <a:srgbClr val="002060"/>
                </a:solidFill>
                <a:latin typeface="Arial Nova" panose="020B0504020202020204" pitchFamily="34" charset="0"/>
              </a:rPr>
              <a:t>secure storage of personal data </a:t>
            </a:r>
            <a:r>
              <a:rPr lang="en-US" sz="1600" dirty="0">
                <a:solidFill>
                  <a:srgbClr val="002060"/>
                </a:solidFill>
                <a:latin typeface="Arial Nova" panose="020B0504020202020204" pitchFamily="34" charset="0"/>
              </a:rPr>
              <a:t>on the device or on any controlling part</a:t>
            </a:r>
            <a:r>
              <a:rPr lang="es-ES" sz="1600" dirty="0">
                <a:solidFill>
                  <a:srgbClr val="002060"/>
                </a:solidFill>
                <a:latin typeface="Arial Nova" panose="020B0504020202020204" pitchFamily="34" charset="0"/>
              </a:rPr>
              <a:t>.</a:t>
            </a:r>
          </a:p>
          <a:p>
            <a:pPr marL="285750" indent="-285750">
              <a:buClr>
                <a:srgbClr val="FFC000"/>
              </a:buClr>
              <a:buFont typeface="Wingdings" panose="05000000000000000000" pitchFamily="2" charset="2"/>
              <a:buChar char="§"/>
            </a:pPr>
            <a:r>
              <a:rPr lang="es-ES" sz="1600" b="1" dirty="0" err="1">
                <a:solidFill>
                  <a:srgbClr val="002060"/>
                </a:solidFill>
                <a:latin typeface="Arial Nova" panose="020B0504020202020204" pitchFamily="34" charset="0"/>
              </a:rPr>
              <a:t>Interoperability</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the</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ability</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of</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ESAs</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to</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work</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seamlessly</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across</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any</a:t>
            </a:r>
            <a:r>
              <a:rPr lang="es-ES" sz="1600" dirty="0">
                <a:solidFill>
                  <a:srgbClr val="002060"/>
                </a:solidFill>
                <a:latin typeface="Arial Nova" panose="020B0504020202020204" pitchFamily="34" charset="0"/>
              </a:rPr>
              <a:t> DR </a:t>
            </a:r>
            <a:r>
              <a:rPr lang="es-ES" sz="1600" dirty="0" err="1">
                <a:solidFill>
                  <a:srgbClr val="002060"/>
                </a:solidFill>
                <a:latin typeface="Arial Nova" panose="020B0504020202020204" pitchFamily="34" charset="0"/>
              </a:rPr>
              <a:t>service</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operated</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by</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any</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system</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player</a:t>
            </a:r>
            <a:r>
              <a:rPr lang="es-ES" sz="1600" dirty="0">
                <a:solidFill>
                  <a:srgbClr val="002060"/>
                </a:solidFill>
                <a:latin typeface="Arial Nova" panose="020B0504020202020204" pitchFamily="34" charset="0"/>
              </a:rPr>
              <a:t>. </a:t>
            </a:r>
          </a:p>
          <a:p>
            <a:pPr marL="285750" indent="-285750">
              <a:buClr>
                <a:srgbClr val="FFC000"/>
              </a:buClr>
              <a:buFont typeface="Wingdings" panose="05000000000000000000" pitchFamily="2" charset="2"/>
              <a:buChar char="§"/>
            </a:pPr>
            <a:r>
              <a:rPr lang="en-US" sz="1600" b="1" dirty="0">
                <a:solidFill>
                  <a:srgbClr val="002060"/>
                </a:solidFill>
                <a:latin typeface="Arial Nova" panose="020B0504020202020204" pitchFamily="34" charset="0"/>
              </a:rPr>
              <a:t>Power quality</a:t>
            </a:r>
            <a:r>
              <a:rPr lang="en-US" sz="1600" dirty="0">
                <a:solidFill>
                  <a:srgbClr val="002060"/>
                </a:solidFill>
                <a:latin typeface="Arial Nova" panose="020B0504020202020204" pitchFamily="34" charset="0"/>
              </a:rPr>
              <a:t>: the prevention of grid disturbances caused by the </a:t>
            </a:r>
            <a:r>
              <a:rPr lang="en-US" sz="1600" u="sng" dirty="0">
                <a:solidFill>
                  <a:srgbClr val="002060"/>
                </a:solidFill>
                <a:latin typeface="Arial Nova" panose="020B0504020202020204" pitchFamily="34" charset="0"/>
              </a:rPr>
              <a:t>incorrect or simultaneous operation</a:t>
            </a:r>
            <a:r>
              <a:rPr lang="es-ES" sz="1600" u="sng"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of</a:t>
            </a:r>
            <a:r>
              <a:rPr lang="es-ES" sz="1600" dirty="0">
                <a:solidFill>
                  <a:srgbClr val="002060"/>
                </a:solidFill>
                <a:latin typeface="Arial Nova" panose="020B0504020202020204" pitchFamily="34" charset="0"/>
              </a:rPr>
              <a:t> </a:t>
            </a:r>
            <a:r>
              <a:rPr lang="es-ES" sz="1600" dirty="0" err="1">
                <a:solidFill>
                  <a:srgbClr val="002060"/>
                </a:solidFill>
                <a:latin typeface="Arial Nova" panose="020B0504020202020204" pitchFamily="34" charset="0"/>
              </a:rPr>
              <a:t>ESAs</a:t>
            </a:r>
            <a:r>
              <a:rPr lang="es-ES" sz="1600" dirty="0">
                <a:solidFill>
                  <a:srgbClr val="002060"/>
                </a:solidFill>
                <a:latin typeface="Arial Nova" panose="020B0504020202020204" pitchFamily="34" charset="0"/>
              </a:rPr>
              <a:t>. </a:t>
            </a:r>
          </a:p>
        </p:txBody>
      </p:sp>
      <p:sp>
        <p:nvSpPr>
          <p:cNvPr id="8" name="CuadroTexto 7">
            <a:extLst>
              <a:ext uri="{FF2B5EF4-FFF2-40B4-BE49-F238E27FC236}">
                <a16:creationId xmlns:a16="http://schemas.microsoft.com/office/drawing/2014/main" xmlns="" id="{924DA1B8-93ED-4036-8886-CADCD75D85CB}"/>
              </a:ext>
            </a:extLst>
          </p:cNvPr>
          <p:cNvSpPr txBox="1"/>
          <p:nvPr/>
        </p:nvSpPr>
        <p:spPr>
          <a:xfrm>
            <a:off x="323849" y="6334806"/>
            <a:ext cx="8496299" cy="215444"/>
          </a:xfrm>
          <a:prstGeom prst="rect">
            <a:avLst/>
          </a:prstGeom>
          <a:noFill/>
        </p:spPr>
        <p:txBody>
          <a:bodyPr wrap="square">
            <a:spAutoFit/>
          </a:bodyPr>
          <a:lstStyle/>
          <a:p>
            <a:r>
              <a:rPr lang="es-ES" sz="1000" b="1" baseline="30000" dirty="0"/>
              <a:t>1</a:t>
            </a:r>
            <a:r>
              <a:rPr lang="es-ES" sz="800" dirty="0"/>
              <a:t> https://www.bsigroup.com/en-GB/about-bsi/uk-national-standards-body/about-standards/Innovation/energy-smart-appliances-programme/</a:t>
            </a:r>
          </a:p>
        </p:txBody>
      </p:sp>
    </p:spTree>
    <p:extLst>
      <p:ext uri="{BB962C8B-B14F-4D97-AF65-F5344CB8AC3E}">
        <p14:creationId xmlns:p14="http://schemas.microsoft.com/office/powerpoint/2010/main" val="17129327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fade">
                                      <p:cBhvr>
                                        <p:cTn id="15" dur="500"/>
                                        <p:tgtEl>
                                          <p:spTgt spid="4">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5" end="5"/>
                                            </p:txEl>
                                          </p:spTgt>
                                        </p:tgtEl>
                                        <p:attrNameLst>
                                          <p:attrName>style.visibility</p:attrName>
                                        </p:attrNameLst>
                                      </p:cBhvr>
                                      <p:to>
                                        <p:strVal val="visible"/>
                                      </p:to>
                                    </p:set>
                                    <p:animEffect transition="in" filter="fade">
                                      <p:cBhvr>
                                        <p:cTn id="18" dur="500"/>
                                        <p:tgtEl>
                                          <p:spTgt spid="4">
                                            <p:txEl>
                                              <p:pRg st="5" end="5"/>
                                            </p:txEl>
                                          </p:spTgt>
                                        </p:tgtEl>
                                      </p:cBhvr>
                                    </p:animEffect>
                                  </p:childTnLst>
                                </p:cTn>
                              </p:par>
                            </p:childTnLst>
                          </p:cTn>
                        </p:par>
                        <p:par>
                          <p:cTn id="19" fill="hold">
                            <p:stCondLst>
                              <p:cond delay="500"/>
                            </p:stCondLst>
                            <p:childTnLst>
                              <p:par>
                                <p:cTn id="20" presetID="10" presetClass="entr" presetSubtype="0" fill="hold" grpId="0" nodeType="afterEffect">
                                  <p:stCondLst>
                                    <p:cond delay="100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20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fade">
                                      <p:cBhvr>
                                        <p:cTn id="31" dur="500"/>
                                        <p:tgtEl>
                                          <p:spTgt spid="6">
                                            <p:txEl>
                                              <p:pRg st="1" end="1"/>
                                            </p:txEl>
                                          </p:spTgt>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5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500"/>
                                        <p:tgtEl>
                                          <p:spTgt spid="6">
                                            <p:txEl>
                                              <p:pRg st="3" end="3"/>
                                            </p:txEl>
                                          </p:spTgt>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6">
                                            <p:txEl>
                                              <p:pRg st="4" end="4"/>
                                            </p:txEl>
                                          </p:spTgt>
                                        </p:tgtEl>
                                        <p:attrNameLst>
                                          <p:attrName>style.visibility</p:attrName>
                                        </p:attrNameLst>
                                      </p:cBhvr>
                                      <p:to>
                                        <p:strVal val="visible"/>
                                      </p:to>
                                    </p:set>
                                    <p:animEffect transition="in" filter="fade">
                                      <p:cBhvr>
                                        <p:cTn id="4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00E1747-0C4C-4638-B834-32A216EB2C84}"/>
              </a:ext>
            </a:extLst>
          </p:cNvPr>
          <p:cNvSpPr>
            <a:spLocks noGrp="1"/>
          </p:cNvSpPr>
          <p:nvPr>
            <p:ph type="title"/>
          </p:nvPr>
        </p:nvSpPr>
        <p:spPr/>
        <p:txBody>
          <a:bodyPr/>
          <a:lstStyle/>
          <a:p>
            <a:r>
              <a:rPr lang="en-US" dirty="0"/>
              <a:t>Suitability of appliances in load shifting</a:t>
            </a:r>
            <a:endParaRPr lang="es-ES" dirty="0"/>
          </a:p>
        </p:txBody>
      </p:sp>
      <p:pic>
        <p:nvPicPr>
          <p:cNvPr id="6" name="Imagen 5">
            <a:extLst>
              <a:ext uri="{FF2B5EF4-FFF2-40B4-BE49-F238E27FC236}">
                <a16:creationId xmlns:a16="http://schemas.microsoft.com/office/drawing/2014/main" xmlns="" id="{A476C0EF-BBB0-4274-ACD8-C4A168CC4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0359"/>
            <a:ext cx="9144000" cy="2824918"/>
          </a:xfrm>
          <a:prstGeom prst="rect">
            <a:avLst/>
          </a:prstGeom>
        </p:spPr>
      </p:pic>
      <p:pic>
        <p:nvPicPr>
          <p:cNvPr id="8" name="Imagen 7" descr="Imagen que contiene verde, lado, agua, mucho&#10;&#10;Descripción generada automáticamente">
            <a:extLst>
              <a:ext uri="{FF2B5EF4-FFF2-40B4-BE49-F238E27FC236}">
                <a16:creationId xmlns:a16="http://schemas.microsoft.com/office/drawing/2014/main" xmlns="" id="{61DB0624-DA8C-4B5A-992F-92B5DC0E0F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77100"/>
            <a:ext cx="9144000" cy="2268334"/>
          </a:xfrm>
          <a:prstGeom prst="rect">
            <a:avLst/>
          </a:prstGeom>
        </p:spPr>
      </p:pic>
      <p:pic>
        <p:nvPicPr>
          <p:cNvPr id="10" name="Imagen 9" descr="Imagen que contiene foto, naranja, cerca, firmar&#10;&#10;Descripción generada automáticamente">
            <a:extLst>
              <a:ext uri="{FF2B5EF4-FFF2-40B4-BE49-F238E27FC236}">
                <a16:creationId xmlns:a16="http://schemas.microsoft.com/office/drawing/2014/main" xmlns="" id="{2AEA0548-D712-462B-949D-70656646FB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212" y="5913438"/>
            <a:ext cx="1551839" cy="424398"/>
          </a:xfrm>
          <a:prstGeom prst="rect">
            <a:avLst/>
          </a:prstGeom>
        </p:spPr>
      </p:pic>
      <p:pic>
        <p:nvPicPr>
          <p:cNvPr id="12" name="Imagen 11" descr="Imagen que contiene firmar, cuchillo, tabla&#10;&#10;Descripción generada automáticamente">
            <a:extLst>
              <a:ext uri="{FF2B5EF4-FFF2-40B4-BE49-F238E27FC236}">
                <a16:creationId xmlns:a16="http://schemas.microsoft.com/office/drawing/2014/main" xmlns="" id="{20B9FBD0-4648-48FB-9298-9CD5A81379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963" y="5913438"/>
            <a:ext cx="1461815" cy="411538"/>
          </a:xfrm>
          <a:prstGeom prst="rect">
            <a:avLst/>
          </a:prstGeom>
        </p:spPr>
      </p:pic>
      <p:pic>
        <p:nvPicPr>
          <p:cNvPr id="14" name="Imagen 13" descr="Imagen que contiene firmar, sostener, calle, gente&#10;&#10;Descripción generada automáticamente">
            <a:extLst>
              <a:ext uri="{FF2B5EF4-FFF2-40B4-BE49-F238E27FC236}">
                <a16:creationId xmlns:a16="http://schemas.microsoft.com/office/drawing/2014/main" xmlns="" id="{44DDF832-E0FA-4D8A-A069-ABC243336E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9381" y="5917017"/>
            <a:ext cx="1329353" cy="566679"/>
          </a:xfrm>
          <a:prstGeom prst="rect">
            <a:avLst/>
          </a:prstGeom>
        </p:spPr>
      </p:pic>
      <p:sp>
        <p:nvSpPr>
          <p:cNvPr id="16" name="CuadroTexto 15">
            <a:extLst>
              <a:ext uri="{FF2B5EF4-FFF2-40B4-BE49-F238E27FC236}">
                <a16:creationId xmlns:a16="http://schemas.microsoft.com/office/drawing/2014/main" xmlns="" id="{AE850EBF-3257-4099-97C4-43C16D573CB6}"/>
              </a:ext>
            </a:extLst>
          </p:cNvPr>
          <p:cNvSpPr txBox="1"/>
          <p:nvPr/>
        </p:nvSpPr>
        <p:spPr>
          <a:xfrm>
            <a:off x="4979337" y="5845434"/>
            <a:ext cx="4001451" cy="707886"/>
          </a:xfrm>
          <a:prstGeom prst="rect">
            <a:avLst/>
          </a:prstGeom>
          <a:noFill/>
        </p:spPr>
        <p:txBody>
          <a:bodyPr wrap="square">
            <a:spAutoFit/>
          </a:bodyPr>
          <a:lstStyle/>
          <a:p>
            <a:r>
              <a:rPr lang="es-ES" sz="1000" b="0" i="0" dirty="0" err="1">
                <a:solidFill>
                  <a:srgbClr val="CC0000"/>
                </a:solidFill>
                <a:effectLst/>
                <a:latin typeface="Arial Nova" panose="020B0504020202020204" pitchFamily="34" charset="0"/>
              </a:rPr>
              <a:t>Timpe</a:t>
            </a:r>
            <a:r>
              <a:rPr lang="es-ES" sz="1000" b="0" i="0" dirty="0">
                <a:solidFill>
                  <a:srgbClr val="CC0000"/>
                </a:solidFill>
                <a:effectLst/>
                <a:latin typeface="Arial Nova" panose="020B0504020202020204" pitchFamily="34" charset="0"/>
              </a:rPr>
              <a:t>, C. (2009). Smart </a:t>
            </a:r>
            <a:r>
              <a:rPr lang="es-ES" sz="1000" b="0" i="0" dirty="0" err="1">
                <a:solidFill>
                  <a:srgbClr val="CC0000"/>
                </a:solidFill>
                <a:effectLst/>
                <a:latin typeface="Arial Nova" panose="020B0504020202020204" pitchFamily="34" charset="0"/>
              </a:rPr>
              <a:t>domestic</a:t>
            </a:r>
            <a:r>
              <a:rPr lang="es-ES" sz="1000" b="0" i="0" dirty="0">
                <a:solidFill>
                  <a:srgbClr val="CC0000"/>
                </a:solidFill>
                <a:effectLst/>
                <a:latin typeface="Arial Nova" panose="020B0504020202020204" pitchFamily="34" charset="0"/>
              </a:rPr>
              <a:t> </a:t>
            </a:r>
            <a:r>
              <a:rPr lang="es-ES" sz="1000" b="0" i="0" dirty="0" err="1">
                <a:solidFill>
                  <a:srgbClr val="CC0000"/>
                </a:solidFill>
                <a:effectLst/>
                <a:latin typeface="Arial Nova" panose="020B0504020202020204" pitchFamily="34" charset="0"/>
              </a:rPr>
              <a:t>appliances</a:t>
            </a:r>
            <a:r>
              <a:rPr lang="es-ES" sz="1000" b="0" i="0" dirty="0">
                <a:solidFill>
                  <a:srgbClr val="CC0000"/>
                </a:solidFill>
                <a:effectLst/>
                <a:latin typeface="Arial Nova" panose="020B0504020202020204" pitchFamily="34" charset="0"/>
              </a:rPr>
              <a:t> </a:t>
            </a:r>
            <a:r>
              <a:rPr lang="es-ES" sz="1000" b="0" i="0" dirty="0" err="1">
                <a:solidFill>
                  <a:srgbClr val="CC0000"/>
                </a:solidFill>
                <a:effectLst/>
                <a:latin typeface="Arial Nova" panose="020B0504020202020204" pitchFamily="34" charset="0"/>
              </a:rPr>
              <a:t>supporting</a:t>
            </a:r>
            <a:r>
              <a:rPr lang="es-ES" sz="1000" b="0" i="0" dirty="0">
                <a:solidFill>
                  <a:srgbClr val="CC0000"/>
                </a:solidFill>
                <a:effectLst/>
                <a:latin typeface="Arial Nova" panose="020B0504020202020204" pitchFamily="34" charset="0"/>
              </a:rPr>
              <a:t> </a:t>
            </a:r>
            <a:r>
              <a:rPr lang="es-ES" sz="1000" b="0" i="0" dirty="0" err="1">
                <a:solidFill>
                  <a:srgbClr val="CC0000"/>
                </a:solidFill>
                <a:effectLst/>
                <a:latin typeface="Arial Nova" panose="020B0504020202020204" pitchFamily="34" charset="0"/>
              </a:rPr>
              <a:t>the</a:t>
            </a:r>
            <a:r>
              <a:rPr lang="es-ES" sz="1000" b="0" i="0" dirty="0">
                <a:solidFill>
                  <a:srgbClr val="CC0000"/>
                </a:solidFill>
                <a:effectLst/>
                <a:latin typeface="Arial Nova" panose="020B0504020202020204" pitchFamily="34" charset="0"/>
              </a:rPr>
              <a:t> </a:t>
            </a:r>
            <a:r>
              <a:rPr lang="es-ES" sz="1000" b="0" i="0" dirty="0" err="1">
                <a:solidFill>
                  <a:srgbClr val="CC0000"/>
                </a:solidFill>
                <a:effectLst/>
                <a:latin typeface="Arial Nova" panose="020B0504020202020204" pitchFamily="34" charset="0"/>
              </a:rPr>
              <a:t>system</a:t>
            </a:r>
            <a:r>
              <a:rPr lang="es-ES" sz="1000" b="0" i="0" dirty="0">
                <a:solidFill>
                  <a:srgbClr val="CC0000"/>
                </a:solidFill>
                <a:effectLst/>
                <a:latin typeface="Arial Nova" panose="020B0504020202020204" pitchFamily="34" charset="0"/>
              </a:rPr>
              <a:t> </a:t>
            </a:r>
            <a:r>
              <a:rPr lang="es-ES" sz="1000" b="0" i="0" dirty="0" err="1">
                <a:solidFill>
                  <a:srgbClr val="CC0000"/>
                </a:solidFill>
                <a:effectLst/>
                <a:latin typeface="Arial Nova" panose="020B0504020202020204" pitchFamily="34" charset="0"/>
              </a:rPr>
              <a:t>integration</a:t>
            </a:r>
            <a:r>
              <a:rPr lang="es-ES" sz="1000" b="0" i="0" dirty="0">
                <a:solidFill>
                  <a:srgbClr val="CC0000"/>
                </a:solidFill>
                <a:effectLst/>
                <a:latin typeface="Arial Nova" panose="020B0504020202020204" pitchFamily="34" charset="0"/>
              </a:rPr>
              <a:t> </a:t>
            </a:r>
            <a:r>
              <a:rPr lang="es-ES" sz="1000" b="0" i="0" dirty="0" err="1">
                <a:solidFill>
                  <a:srgbClr val="CC0000"/>
                </a:solidFill>
                <a:effectLst/>
                <a:latin typeface="Arial Nova" panose="020B0504020202020204" pitchFamily="34" charset="0"/>
              </a:rPr>
              <a:t>of</a:t>
            </a:r>
            <a:r>
              <a:rPr lang="es-ES" sz="1000" b="0" i="0" dirty="0">
                <a:solidFill>
                  <a:srgbClr val="CC0000"/>
                </a:solidFill>
                <a:effectLst/>
                <a:latin typeface="Arial Nova" panose="020B0504020202020204" pitchFamily="34" charset="0"/>
              </a:rPr>
              <a:t> </a:t>
            </a:r>
            <a:r>
              <a:rPr lang="es-ES" sz="1000" b="0" i="0" dirty="0" err="1">
                <a:solidFill>
                  <a:srgbClr val="CC0000"/>
                </a:solidFill>
                <a:effectLst/>
                <a:latin typeface="Arial Nova" panose="020B0504020202020204" pitchFamily="34" charset="0"/>
              </a:rPr>
              <a:t>renewable</a:t>
            </a:r>
            <a:r>
              <a:rPr lang="es-ES" sz="1000" b="0" i="0" dirty="0">
                <a:solidFill>
                  <a:srgbClr val="CC0000"/>
                </a:solidFill>
                <a:effectLst/>
                <a:latin typeface="Arial Nova" panose="020B0504020202020204" pitchFamily="34" charset="0"/>
              </a:rPr>
              <a:t> </a:t>
            </a:r>
            <a:r>
              <a:rPr lang="es-ES" sz="1000" b="0" i="0" dirty="0" err="1">
                <a:solidFill>
                  <a:srgbClr val="CC0000"/>
                </a:solidFill>
                <a:effectLst/>
                <a:latin typeface="Arial Nova" panose="020B0504020202020204" pitchFamily="34" charset="0"/>
              </a:rPr>
              <a:t>energy</a:t>
            </a:r>
            <a:r>
              <a:rPr lang="es-ES" sz="1000" b="0" i="0" dirty="0">
                <a:solidFill>
                  <a:srgbClr val="CC0000"/>
                </a:solidFill>
                <a:effectLst/>
                <a:latin typeface="Arial Nova" panose="020B0504020202020204" pitchFamily="34" charset="0"/>
              </a:rPr>
              <a:t>. </a:t>
            </a:r>
            <a:r>
              <a:rPr lang="es-ES" sz="1000" b="0" i="1" dirty="0" err="1">
                <a:solidFill>
                  <a:srgbClr val="CC0000"/>
                </a:solidFill>
                <a:effectLst/>
                <a:latin typeface="Arial Nova" panose="020B0504020202020204" pitchFamily="34" charset="0"/>
              </a:rPr>
              <a:t>Bericht</a:t>
            </a:r>
            <a:r>
              <a:rPr lang="es-ES" sz="1000" b="0" i="1" dirty="0">
                <a:solidFill>
                  <a:srgbClr val="CC0000"/>
                </a:solidFill>
                <a:effectLst/>
                <a:latin typeface="Arial Nova" panose="020B0504020202020204" pitchFamily="34" charset="0"/>
              </a:rPr>
              <a:t> </a:t>
            </a:r>
            <a:r>
              <a:rPr lang="es-ES" sz="1000" b="0" i="1" dirty="0" err="1">
                <a:solidFill>
                  <a:srgbClr val="CC0000"/>
                </a:solidFill>
                <a:effectLst/>
                <a:latin typeface="Arial Nova" panose="020B0504020202020204" pitchFamily="34" charset="0"/>
              </a:rPr>
              <a:t>der</a:t>
            </a:r>
            <a:r>
              <a:rPr lang="es-ES" sz="1000" b="0" i="1" dirty="0">
                <a:solidFill>
                  <a:srgbClr val="CC0000"/>
                </a:solidFill>
                <a:effectLst/>
                <a:latin typeface="Arial Nova" panose="020B0504020202020204" pitchFamily="34" charset="0"/>
              </a:rPr>
              <a:t> </a:t>
            </a:r>
            <a:r>
              <a:rPr lang="es-ES" sz="1000" b="0" i="1" dirty="0" err="1">
                <a:solidFill>
                  <a:srgbClr val="CC0000"/>
                </a:solidFill>
                <a:effectLst/>
                <a:latin typeface="Arial Nova" panose="020B0504020202020204" pitchFamily="34" charset="0"/>
              </a:rPr>
              <a:t>Ergebnisse</a:t>
            </a:r>
            <a:r>
              <a:rPr lang="es-ES" sz="1000" b="0" i="1" dirty="0">
                <a:solidFill>
                  <a:srgbClr val="CC0000"/>
                </a:solidFill>
                <a:effectLst/>
                <a:latin typeface="Arial Nova" panose="020B0504020202020204" pitchFamily="34" charset="0"/>
              </a:rPr>
              <a:t> </a:t>
            </a:r>
            <a:r>
              <a:rPr lang="es-ES" sz="1000" b="0" i="1" dirty="0" err="1">
                <a:solidFill>
                  <a:srgbClr val="CC0000"/>
                </a:solidFill>
                <a:effectLst/>
                <a:latin typeface="Arial Nova" panose="020B0504020202020204" pitchFamily="34" charset="0"/>
              </a:rPr>
              <a:t>aus</a:t>
            </a:r>
            <a:r>
              <a:rPr lang="es-ES" sz="1000" b="0" i="1" dirty="0">
                <a:solidFill>
                  <a:srgbClr val="CC0000"/>
                </a:solidFill>
                <a:effectLst/>
                <a:latin typeface="Arial Nova" panose="020B0504020202020204" pitchFamily="34" charset="0"/>
              </a:rPr>
              <a:t> </a:t>
            </a:r>
            <a:r>
              <a:rPr lang="es-ES" sz="1000" b="0" i="1" dirty="0" err="1">
                <a:solidFill>
                  <a:srgbClr val="CC0000"/>
                </a:solidFill>
                <a:effectLst/>
                <a:latin typeface="Arial Nova" panose="020B0504020202020204" pitchFamily="34" charset="0"/>
              </a:rPr>
              <a:t>dem</a:t>
            </a:r>
            <a:r>
              <a:rPr lang="es-ES" sz="1000" b="0" i="1" dirty="0">
                <a:solidFill>
                  <a:srgbClr val="CC0000"/>
                </a:solidFill>
                <a:effectLst/>
                <a:latin typeface="Arial Nova" panose="020B0504020202020204" pitchFamily="34" charset="0"/>
              </a:rPr>
              <a:t> </a:t>
            </a:r>
            <a:r>
              <a:rPr lang="es-ES" sz="1000" b="0" i="1" dirty="0" err="1">
                <a:solidFill>
                  <a:srgbClr val="CC0000"/>
                </a:solidFill>
                <a:effectLst/>
                <a:latin typeface="Arial Nova" panose="020B0504020202020204" pitchFamily="34" charset="0"/>
              </a:rPr>
              <a:t>Projekt</a:t>
            </a:r>
            <a:r>
              <a:rPr lang="es-ES" sz="1000" i="1" dirty="0">
                <a:solidFill>
                  <a:srgbClr val="CC0000"/>
                </a:solidFill>
                <a:latin typeface="Arial Nova" panose="020B0504020202020204" pitchFamily="34" charset="0"/>
              </a:rPr>
              <a:t>, </a:t>
            </a:r>
            <a:r>
              <a:rPr lang="es-ES" sz="1000" b="0" i="1" dirty="0">
                <a:solidFill>
                  <a:srgbClr val="CC0000"/>
                </a:solidFill>
                <a:effectLst/>
                <a:latin typeface="Arial Nova" panose="020B0504020202020204" pitchFamily="34" charset="0"/>
              </a:rPr>
              <a:t>Smart </a:t>
            </a:r>
            <a:r>
              <a:rPr lang="es-ES" sz="1000" b="0" i="1" dirty="0" err="1">
                <a:solidFill>
                  <a:srgbClr val="CC0000"/>
                </a:solidFill>
                <a:effectLst/>
                <a:latin typeface="Arial Nova" panose="020B0504020202020204" pitchFamily="34" charset="0"/>
              </a:rPr>
              <a:t>Domestic</a:t>
            </a:r>
            <a:r>
              <a:rPr lang="es-ES" sz="1000" b="0" i="1" dirty="0">
                <a:solidFill>
                  <a:srgbClr val="CC0000"/>
                </a:solidFill>
                <a:effectLst/>
                <a:latin typeface="Arial Nova" panose="020B0504020202020204" pitchFamily="34" charset="0"/>
              </a:rPr>
              <a:t> </a:t>
            </a:r>
            <a:r>
              <a:rPr lang="es-ES" sz="1000" b="0" i="1" dirty="0" err="1">
                <a:solidFill>
                  <a:srgbClr val="CC0000"/>
                </a:solidFill>
                <a:effectLst/>
                <a:latin typeface="Arial Nova" panose="020B0504020202020204" pitchFamily="34" charset="0"/>
              </a:rPr>
              <a:t>Appliances</a:t>
            </a:r>
            <a:r>
              <a:rPr lang="es-ES" sz="1000" b="0" i="1" dirty="0">
                <a:solidFill>
                  <a:srgbClr val="CC0000"/>
                </a:solidFill>
                <a:effectLst/>
                <a:latin typeface="Arial Nova" panose="020B0504020202020204" pitchFamily="34" charset="0"/>
              </a:rPr>
              <a:t> in </a:t>
            </a:r>
            <a:r>
              <a:rPr lang="es-ES" sz="1000" b="0" i="1" dirty="0" err="1">
                <a:solidFill>
                  <a:srgbClr val="CC0000"/>
                </a:solidFill>
                <a:effectLst/>
                <a:latin typeface="Arial Nova" panose="020B0504020202020204" pitchFamily="34" charset="0"/>
              </a:rPr>
              <a:t>Sustainable</a:t>
            </a:r>
            <a:r>
              <a:rPr lang="es-ES" sz="1000" b="0" i="1" dirty="0">
                <a:solidFill>
                  <a:srgbClr val="CC0000"/>
                </a:solidFill>
                <a:effectLst/>
                <a:latin typeface="Arial Nova" panose="020B0504020202020204" pitchFamily="34" charset="0"/>
              </a:rPr>
              <a:t> Energy </a:t>
            </a:r>
            <a:r>
              <a:rPr lang="es-ES" sz="1000" b="0" i="1" dirty="0" err="1">
                <a:solidFill>
                  <a:srgbClr val="CC0000"/>
                </a:solidFill>
                <a:effectLst/>
                <a:latin typeface="Arial Nova" panose="020B0504020202020204" pitchFamily="34" charset="0"/>
              </a:rPr>
              <a:t>Systems</a:t>
            </a:r>
            <a:r>
              <a:rPr lang="es-ES" sz="1000" b="0" i="1" dirty="0">
                <a:solidFill>
                  <a:srgbClr val="CC0000"/>
                </a:solidFill>
                <a:effectLst/>
                <a:latin typeface="Arial Nova" panose="020B0504020202020204" pitchFamily="34" charset="0"/>
              </a:rPr>
              <a:t> (Smart-A)</a:t>
            </a:r>
            <a:r>
              <a:rPr lang="es-ES" sz="1000" b="0" i="0" dirty="0">
                <a:solidFill>
                  <a:srgbClr val="CC0000"/>
                </a:solidFill>
                <a:effectLst/>
                <a:latin typeface="Arial Nova" panose="020B0504020202020204" pitchFamily="34" charset="0"/>
              </a:rPr>
              <a:t>.</a:t>
            </a:r>
            <a:endParaRPr lang="es-ES" sz="1000" dirty="0">
              <a:solidFill>
                <a:srgbClr val="CC0000"/>
              </a:solidFill>
              <a:latin typeface="Arial Nova" panose="020B0504020202020204" pitchFamily="34" charset="0"/>
            </a:endParaRPr>
          </a:p>
        </p:txBody>
      </p:sp>
      <p:sp>
        <p:nvSpPr>
          <p:cNvPr id="3" name="Rectángulo 2">
            <a:extLst>
              <a:ext uri="{FF2B5EF4-FFF2-40B4-BE49-F238E27FC236}">
                <a16:creationId xmlns:a16="http://schemas.microsoft.com/office/drawing/2014/main" xmlns="" id="{4817B43A-B1A2-4F74-9FB0-D06F082065C1}"/>
              </a:ext>
            </a:extLst>
          </p:cNvPr>
          <p:cNvSpPr/>
          <p:nvPr/>
        </p:nvSpPr>
        <p:spPr bwMode="gray">
          <a:xfrm>
            <a:off x="7019365" y="880782"/>
            <a:ext cx="712524" cy="4908178"/>
          </a:xfrm>
          <a:prstGeom prst="rect">
            <a:avLst/>
          </a:prstGeom>
          <a:noFill/>
          <a:ln w="28575" algn="ctr">
            <a:solidFill>
              <a:schemeClr val="accent6">
                <a:lumMod val="60000"/>
                <a:lumOff val="40000"/>
              </a:schemeClr>
            </a:solidFill>
            <a:miter lim="800000"/>
            <a:headEnd/>
            <a:tailEnd/>
          </a:ln>
          <a:effectLst>
            <a:outerShdw blurRad="50800" dist="38100" dir="2700000" algn="tl" rotWithShape="0">
              <a:prstClr val="black">
                <a:alpha val="40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4" name="Rectángulo 3">
            <a:extLst>
              <a:ext uri="{FF2B5EF4-FFF2-40B4-BE49-F238E27FC236}">
                <a16:creationId xmlns:a16="http://schemas.microsoft.com/office/drawing/2014/main" xmlns="" id="{250432AA-1904-4E05-9A01-76C23DB6AEFB}"/>
              </a:ext>
            </a:extLst>
          </p:cNvPr>
          <p:cNvSpPr/>
          <p:nvPr/>
        </p:nvSpPr>
        <p:spPr bwMode="gray">
          <a:xfrm>
            <a:off x="5624996" y="880782"/>
            <a:ext cx="712524" cy="4908178"/>
          </a:xfrm>
          <a:prstGeom prst="rect">
            <a:avLst/>
          </a:prstGeom>
          <a:noFill/>
          <a:ln w="28575" algn="ctr">
            <a:solidFill>
              <a:schemeClr val="accent6">
                <a:lumMod val="60000"/>
                <a:lumOff val="40000"/>
              </a:schemeClr>
            </a:solidFill>
            <a:miter lim="800000"/>
            <a:headEnd/>
            <a:tailEnd/>
          </a:ln>
          <a:effectLst>
            <a:outerShdw blurRad="50800" dist="38100" dir="2700000" algn="tl" rotWithShape="0">
              <a:prstClr val="black">
                <a:alpha val="40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41791043"/>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0D1C8D2-8483-4026-A170-F91147575BAB}"/>
              </a:ext>
            </a:extLst>
          </p:cNvPr>
          <p:cNvSpPr>
            <a:spLocks noGrp="1"/>
          </p:cNvSpPr>
          <p:nvPr>
            <p:ph type="title"/>
          </p:nvPr>
        </p:nvSpPr>
        <p:spPr>
          <a:xfrm>
            <a:off x="377370" y="165100"/>
            <a:ext cx="8442779" cy="601663"/>
          </a:xfrm>
        </p:spPr>
        <p:txBody>
          <a:bodyPr/>
          <a:lstStyle/>
          <a:p>
            <a:r>
              <a:rPr lang="en-US" dirty="0"/>
              <a:t>Keys to Successful Demand Flexibility</a:t>
            </a:r>
            <a:endParaRPr lang="es-ES" dirty="0"/>
          </a:p>
        </p:txBody>
      </p:sp>
      <p:pic>
        <p:nvPicPr>
          <p:cNvPr id="4" name="Imagen 3" descr="Diagrama&#10;&#10;Descripción generada automáticamente">
            <a:extLst>
              <a:ext uri="{FF2B5EF4-FFF2-40B4-BE49-F238E27FC236}">
                <a16:creationId xmlns:a16="http://schemas.microsoft.com/office/drawing/2014/main" xmlns="" id="{93C7B4F3-A9F8-4255-B204-03AE4929B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12" y="1473079"/>
            <a:ext cx="8079171" cy="5018784"/>
          </a:xfrm>
          <a:prstGeom prst="rect">
            <a:avLst/>
          </a:prstGeom>
        </p:spPr>
      </p:pic>
      <p:sp>
        <p:nvSpPr>
          <p:cNvPr id="6" name="CuadroTexto 5">
            <a:extLst>
              <a:ext uri="{FF2B5EF4-FFF2-40B4-BE49-F238E27FC236}">
                <a16:creationId xmlns:a16="http://schemas.microsoft.com/office/drawing/2014/main" xmlns="" id="{FABCE37F-3C9C-4663-999E-C54083C265BC}"/>
              </a:ext>
            </a:extLst>
          </p:cNvPr>
          <p:cNvSpPr txBox="1"/>
          <p:nvPr/>
        </p:nvSpPr>
        <p:spPr>
          <a:xfrm>
            <a:off x="323850" y="766763"/>
            <a:ext cx="8496299" cy="646331"/>
          </a:xfrm>
          <a:prstGeom prst="rect">
            <a:avLst/>
          </a:prstGeom>
          <a:noFill/>
        </p:spPr>
        <p:txBody>
          <a:bodyPr wrap="square">
            <a:spAutoFit/>
          </a:bodyPr>
          <a:lstStyle/>
          <a:p>
            <a:r>
              <a:rPr lang="en-US" sz="1800" dirty="0">
                <a:solidFill>
                  <a:srgbClr val="002060"/>
                </a:solidFill>
                <a:latin typeface="Arial Nova" panose="020B0504020202020204" pitchFamily="34" charset="0"/>
              </a:rPr>
              <a:t>Successful propositions for demand flexibility require very different capabilities than needed for traditional energy supply business.</a:t>
            </a:r>
            <a:endParaRPr lang="es-ES"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2011581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SUBMETERING; monitorización energética avanzada ¡Optimización energética!">
            <a:extLst>
              <a:ext uri="{FF2B5EF4-FFF2-40B4-BE49-F238E27FC236}">
                <a16:creationId xmlns:a16="http://schemas.microsoft.com/office/drawing/2014/main" xmlns="" id="{DE1D65A2-0A67-4FBD-ADC6-F50DA085D8B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66047" y="2990253"/>
            <a:ext cx="8853793" cy="3191054"/>
          </a:xfrm>
          <a:prstGeom prst="rect">
            <a:avLst/>
          </a:prstGeom>
          <a:noFill/>
          <a:extLst>
            <a:ext uri="{909E8E84-426E-40DD-AFC4-6F175D3DCCD1}">
              <a14:hiddenFill xmlns:a14="http://schemas.microsoft.com/office/drawing/2010/main">
                <a:solidFill>
                  <a:srgbClr val="FFFFFF"/>
                </a:solidFill>
              </a14:hiddenFill>
            </a:ext>
          </a:extLst>
        </p:spPr>
      </p:pic>
      <p:sp>
        <p:nvSpPr>
          <p:cNvPr id="35842" name="Rectangle 4">
            <a:extLst>
              <a:ext uri="{FF2B5EF4-FFF2-40B4-BE49-F238E27FC236}">
                <a16:creationId xmlns:a16="http://schemas.microsoft.com/office/drawing/2014/main" xmlns="" id="{C2C8E437-9014-4A4E-A02F-81541E1159F4}"/>
              </a:ext>
            </a:extLst>
          </p:cNvPr>
          <p:cNvSpPr>
            <a:spLocks noGrp="1" noChangeArrowheads="1"/>
          </p:cNvSpPr>
          <p:nvPr>
            <p:ph type="title"/>
          </p:nvPr>
        </p:nvSpPr>
        <p:spPr/>
        <p:txBody>
          <a:bodyPr/>
          <a:lstStyle/>
          <a:p>
            <a:r>
              <a:rPr lang="en-US" altLang="es-ES" dirty="0"/>
              <a:t>What is Submetering?</a:t>
            </a:r>
          </a:p>
        </p:txBody>
      </p:sp>
      <p:cxnSp>
        <p:nvCxnSpPr>
          <p:cNvPr id="35843" name="Straight Arrow Connector 62">
            <a:extLst>
              <a:ext uri="{FF2B5EF4-FFF2-40B4-BE49-F238E27FC236}">
                <a16:creationId xmlns:a16="http://schemas.microsoft.com/office/drawing/2014/main" xmlns="" id="{D26E1A99-CBA4-4F7F-A8E6-3AD57E03D97C}"/>
              </a:ext>
            </a:extLst>
          </p:cNvPr>
          <p:cNvCxnSpPr>
            <a:cxnSpLocks noChangeShapeType="1"/>
          </p:cNvCxnSpPr>
          <p:nvPr/>
        </p:nvCxnSpPr>
        <p:spPr bwMode="auto">
          <a:xfrm>
            <a:off x="5724525" y="1994087"/>
            <a:ext cx="304800" cy="1587"/>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844" name="Straight Arrow Connector 62">
            <a:extLst>
              <a:ext uri="{FF2B5EF4-FFF2-40B4-BE49-F238E27FC236}">
                <a16:creationId xmlns:a16="http://schemas.microsoft.com/office/drawing/2014/main" xmlns="" id="{96A2756A-C50B-48F1-A541-B0B0418621BE}"/>
              </a:ext>
            </a:extLst>
          </p:cNvPr>
          <p:cNvCxnSpPr>
            <a:cxnSpLocks noChangeShapeType="1"/>
          </p:cNvCxnSpPr>
          <p:nvPr/>
        </p:nvCxnSpPr>
        <p:spPr bwMode="auto">
          <a:xfrm>
            <a:off x="4260850" y="1994087"/>
            <a:ext cx="304800" cy="1587"/>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14" name="CuadroTexto 13">
            <a:extLst>
              <a:ext uri="{FF2B5EF4-FFF2-40B4-BE49-F238E27FC236}">
                <a16:creationId xmlns:a16="http://schemas.microsoft.com/office/drawing/2014/main" xmlns="" id="{424B517D-E3DB-447B-B1C0-93FAF0DD55CA}"/>
              </a:ext>
            </a:extLst>
          </p:cNvPr>
          <p:cNvSpPr txBox="1"/>
          <p:nvPr/>
        </p:nvSpPr>
        <p:spPr>
          <a:xfrm>
            <a:off x="323850" y="6181307"/>
            <a:ext cx="8496300" cy="400110"/>
          </a:xfrm>
          <a:prstGeom prst="rect">
            <a:avLst/>
          </a:prstGeom>
          <a:noFill/>
        </p:spPr>
        <p:txBody>
          <a:bodyPr wrap="square">
            <a:spAutoFit/>
          </a:bodyPr>
          <a:lstStyle/>
          <a:p>
            <a:r>
              <a:rPr lang="es-ES" sz="1000" baseline="30000" dirty="0">
                <a:solidFill>
                  <a:schemeClr val="accent1">
                    <a:lumMod val="50000"/>
                  </a:schemeClr>
                </a:solidFill>
                <a:latin typeface="Arial Nova" panose="020B0504020202020204" pitchFamily="34" charset="0"/>
              </a:rPr>
              <a:t>1</a:t>
            </a:r>
            <a:r>
              <a:rPr lang="es-ES" sz="1000" b="0" i="0" dirty="0">
                <a:solidFill>
                  <a:schemeClr val="accent1">
                    <a:lumMod val="50000"/>
                  </a:schemeClr>
                </a:solidFill>
                <a:effectLst/>
                <a:latin typeface="Arial Nova" panose="020B0504020202020204" pitchFamily="34" charset="0"/>
              </a:rPr>
              <a:t>Alonso-Rosa, M., Gil-de-Castro, A., Medina-Gracia, R., Moreno-</a:t>
            </a:r>
            <a:r>
              <a:rPr lang="es-ES" sz="1000" b="0" i="0" dirty="0" err="1">
                <a:solidFill>
                  <a:schemeClr val="accent1">
                    <a:lumMod val="50000"/>
                  </a:schemeClr>
                </a:solidFill>
                <a:effectLst/>
                <a:latin typeface="Arial Nova" panose="020B0504020202020204" pitchFamily="34" charset="0"/>
              </a:rPr>
              <a:t>Munoz</a:t>
            </a:r>
            <a:r>
              <a:rPr lang="es-ES" sz="1000" b="0" i="0" dirty="0">
                <a:solidFill>
                  <a:schemeClr val="accent1">
                    <a:lumMod val="50000"/>
                  </a:schemeClr>
                </a:solidFill>
                <a:effectLst/>
                <a:latin typeface="Arial Nova" panose="020B0504020202020204" pitchFamily="34" charset="0"/>
              </a:rPr>
              <a:t>, A., &amp; Cañete-Carmona, E. (2018). Novel Internet </a:t>
            </a:r>
            <a:r>
              <a:rPr lang="es-ES" sz="1000" b="0" i="0" dirty="0" err="1">
                <a:solidFill>
                  <a:schemeClr val="accent1">
                    <a:lumMod val="50000"/>
                  </a:schemeClr>
                </a:solidFill>
                <a:effectLst/>
                <a:latin typeface="Arial Nova" panose="020B0504020202020204" pitchFamily="34" charset="0"/>
              </a:rPr>
              <a:t>of</a:t>
            </a:r>
            <a:r>
              <a:rPr lang="es-ES" sz="1000" b="0" i="0" dirty="0">
                <a:solidFill>
                  <a:schemeClr val="accent1">
                    <a:lumMod val="50000"/>
                  </a:schemeClr>
                </a:solidFill>
                <a:effectLst/>
                <a:latin typeface="Arial Nova" panose="020B0504020202020204" pitchFamily="34" charset="0"/>
              </a:rPr>
              <a:t> </a:t>
            </a:r>
            <a:r>
              <a:rPr lang="es-ES" sz="1000" b="0" i="0" dirty="0" err="1">
                <a:solidFill>
                  <a:schemeClr val="accent1">
                    <a:lumMod val="50000"/>
                  </a:schemeClr>
                </a:solidFill>
                <a:effectLst/>
                <a:latin typeface="Arial Nova" panose="020B0504020202020204" pitchFamily="34" charset="0"/>
              </a:rPr>
              <a:t>Things</a:t>
            </a:r>
            <a:r>
              <a:rPr lang="es-ES" sz="1000" b="0" i="0" dirty="0">
                <a:solidFill>
                  <a:schemeClr val="accent1">
                    <a:lumMod val="50000"/>
                  </a:schemeClr>
                </a:solidFill>
                <a:effectLst/>
                <a:latin typeface="Arial Nova" panose="020B0504020202020204" pitchFamily="34" charset="0"/>
              </a:rPr>
              <a:t> </a:t>
            </a:r>
            <a:r>
              <a:rPr lang="es-ES" sz="1000" b="0" i="0" dirty="0" err="1">
                <a:solidFill>
                  <a:schemeClr val="accent1">
                    <a:lumMod val="50000"/>
                  </a:schemeClr>
                </a:solidFill>
                <a:effectLst/>
                <a:latin typeface="Arial Nova" panose="020B0504020202020204" pitchFamily="34" charset="0"/>
              </a:rPr>
              <a:t>Platform</a:t>
            </a:r>
            <a:r>
              <a:rPr lang="es-ES" sz="1000" b="0" i="0" dirty="0">
                <a:solidFill>
                  <a:schemeClr val="accent1">
                    <a:lumMod val="50000"/>
                  </a:schemeClr>
                </a:solidFill>
                <a:effectLst/>
                <a:latin typeface="Arial Nova" panose="020B0504020202020204" pitchFamily="34" charset="0"/>
              </a:rPr>
              <a:t> </a:t>
            </a:r>
            <a:r>
              <a:rPr lang="es-ES" sz="1000" b="0" i="0" dirty="0" err="1">
                <a:solidFill>
                  <a:schemeClr val="accent1">
                    <a:lumMod val="50000"/>
                  </a:schemeClr>
                </a:solidFill>
                <a:effectLst/>
                <a:latin typeface="Arial Nova" panose="020B0504020202020204" pitchFamily="34" charset="0"/>
              </a:rPr>
              <a:t>for</a:t>
            </a:r>
            <a:r>
              <a:rPr lang="es-ES" sz="1000" b="0" i="0" dirty="0">
                <a:solidFill>
                  <a:schemeClr val="accent1">
                    <a:lumMod val="50000"/>
                  </a:schemeClr>
                </a:solidFill>
                <a:effectLst/>
                <a:latin typeface="Arial Nova" panose="020B0504020202020204" pitchFamily="34" charset="0"/>
              </a:rPr>
              <a:t> In-</a:t>
            </a:r>
            <a:r>
              <a:rPr lang="es-ES" sz="1000" b="0" i="0" dirty="0" err="1">
                <a:solidFill>
                  <a:schemeClr val="accent1">
                    <a:lumMod val="50000"/>
                  </a:schemeClr>
                </a:solidFill>
                <a:effectLst/>
                <a:latin typeface="Arial Nova" panose="020B0504020202020204" pitchFamily="34" charset="0"/>
              </a:rPr>
              <a:t>Building</a:t>
            </a:r>
            <a:r>
              <a:rPr lang="es-ES" sz="1000" b="0" i="0" dirty="0">
                <a:solidFill>
                  <a:schemeClr val="accent1">
                    <a:lumMod val="50000"/>
                  </a:schemeClr>
                </a:solidFill>
                <a:effectLst/>
                <a:latin typeface="Arial Nova" panose="020B0504020202020204" pitchFamily="34" charset="0"/>
              </a:rPr>
              <a:t> </a:t>
            </a:r>
            <a:r>
              <a:rPr lang="es-ES" sz="1000" b="0" i="0" dirty="0" err="1">
                <a:solidFill>
                  <a:schemeClr val="accent1">
                    <a:lumMod val="50000"/>
                  </a:schemeClr>
                </a:solidFill>
                <a:effectLst/>
                <a:latin typeface="Arial Nova" panose="020B0504020202020204" pitchFamily="34" charset="0"/>
              </a:rPr>
              <a:t>Power</a:t>
            </a:r>
            <a:r>
              <a:rPr lang="es-ES" sz="1000" b="0" i="0" dirty="0">
                <a:solidFill>
                  <a:schemeClr val="accent1">
                    <a:lumMod val="50000"/>
                  </a:schemeClr>
                </a:solidFill>
                <a:effectLst/>
                <a:latin typeface="Arial Nova" panose="020B0504020202020204" pitchFamily="34" charset="0"/>
              </a:rPr>
              <a:t> </a:t>
            </a:r>
            <a:r>
              <a:rPr lang="es-ES" sz="1000" b="0" i="0" dirty="0" err="1">
                <a:solidFill>
                  <a:schemeClr val="accent1">
                    <a:lumMod val="50000"/>
                  </a:schemeClr>
                </a:solidFill>
                <a:effectLst/>
                <a:latin typeface="Arial Nova" panose="020B0504020202020204" pitchFamily="34" charset="0"/>
              </a:rPr>
              <a:t>Quality</a:t>
            </a:r>
            <a:r>
              <a:rPr lang="es-ES" sz="1000" b="0" i="0" dirty="0">
                <a:solidFill>
                  <a:schemeClr val="accent1">
                    <a:lumMod val="50000"/>
                  </a:schemeClr>
                </a:solidFill>
                <a:effectLst/>
                <a:latin typeface="Arial Nova" panose="020B0504020202020204" pitchFamily="34" charset="0"/>
              </a:rPr>
              <a:t> </a:t>
            </a:r>
            <a:r>
              <a:rPr lang="es-ES" sz="1000" b="0" i="0" dirty="0" err="1">
                <a:solidFill>
                  <a:schemeClr val="accent1">
                    <a:lumMod val="50000"/>
                  </a:schemeClr>
                </a:solidFill>
                <a:effectLst/>
                <a:latin typeface="Arial Nova" panose="020B0504020202020204" pitchFamily="34" charset="0"/>
              </a:rPr>
              <a:t>Submetering</a:t>
            </a:r>
            <a:r>
              <a:rPr lang="es-ES" sz="1000" b="0" i="0" dirty="0">
                <a:solidFill>
                  <a:schemeClr val="accent1">
                    <a:lumMod val="50000"/>
                  </a:schemeClr>
                </a:solidFill>
                <a:effectLst/>
                <a:latin typeface="Arial Nova" panose="020B0504020202020204" pitchFamily="34" charset="0"/>
              </a:rPr>
              <a:t>. </a:t>
            </a:r>
            <a:r>
              <a:rPr lang="es-ES" sz="1000" b="0" i="1" dirty="0" err="1">
                <a:solidFill>
                  <a:schemeClr val="accent1">
                    <a:lumMod val="50000"/>
                  </a:schemeClr>
                </a:solidFill>
                <a:effectLst/>
                <a:latin typeface="Arial Nova" panose="020B0504020202020204" pitchFamily="34" charset="0"/>
              </a:rPr>
              <a:t>applied</a:t>
            </a:r>
            <a:r>
              <a:rPr lang="es-ES" sz="1000" b="0" i="1" dirty="0">
                <a:solidFill>
                  <a:schemeClr val="accent1">
                    <a:lumMod val="50000"/>
                  </a:schemeClr>
                </a:solidFill>
                <a:effectLst/>
                <a:latin typeface="Arial Nova" panose="020B0504020202020204" pitchFamily="34" charset="0"/>
              </a:rPr>
              <a:t> </a:t>
            </a:r>
            <a:r>
              <a:rPr lang="es-ES" sz="1000" b="0" i="1" dirty="0" err="1">
                <a:solidFill>
                  <a:schemeClr val="accent1">
                    <a:lumMod val="50000"/>
                  </a:schemeClr>
                </a:solidFill>
                <a:effectLst/>
                <a:latin typeface="Arial Nova" panose="020B0504020202020204" pitchFamily="34" charset="0"/>
              </a:rPr>
              <a:t>sciences</a:t>
            </a:r>
            <a:r>
              <a:rPr lang="es-ES" sz="1000" b="0" i="0" dirty="0">
                <a:solidFill>
                  <a:schemeClr val="accent1">
                    <a:lumMod val="50000"/>
                  </a:schemeClr>
                </a:solidFill>
                <a:effectLst/>
                <a:latin typeface="Arial Nova" panose="020B0504020202020204" pitchFamily="34" charset="0"/>
              </a:rPr>
              <a:t>, </a:t>
            </a:r>
            <a:r>
              <a:rPr lang="es-ES" sz="1000" b="0" i="1" dirty="0">
                <a:solidFill>
                  <a:schemeClr val="accent1">
                    <a:lumMod val="50000"/>
                  </a:schemeClr>
                </a:solidFill>
                <a:effectLst/>
                <a:latin typeface="Arial Nova" panose="020B0504020202020204" pitchFamily="34" charset="0"/>
              </a:rPr>
              <a:t>8</a:t>
            </a:r>
            <a:r>
              <a:rPr lang="es-ES" sz="1000" b="0" i="0" dirty="0">
                <a:solidFill>
                  <a:schemeClr val="accent1">
                    <a:lumMod val="50000"/>
                  </a:schemeClr>
                </a:solidFill>
                <a:effectLst/>
                <a:latin typeface="Arial Nova" panose="020B0504020202020204" pitchFamily="34" charset="0"/>
              </a:rPr>
              <a:t>(8), 1320.</a:t>
            </a:r>
            <a:endParaRPr lang="es-ES" sz="1000" dirty="0">
              <a:solidFill>
                <a:schemeClr val="accent1">
                  <a:lumMod val="50000"/>
                </a:schemeClr>
              </a:solidFill>
              <a:latin typeface="Arial Nova" panose="020B0504020202020204" pitchFamily="34" charset="0"/>
            </a:endParaRPr>
          </a:p>
        </p:txBody>
      </p:sp>
      <p:sp>
        <p:nvSpPr>
          <p:cNvPr id="2" name="Marcador de texto 1">
            <a:extLst>
              <a:ext uri="{FF2B5EF4-FFF2-40B4-BE49-F238E27FC236}">
                <a16:creationId xmlns:a16="http://schemas.microsoft.com/office/drawing/2014/main" xmlns="" id="{2E186D8E-6D56-4D7D-ACE4-55AB82C6978D}"/>
              </a:ext>
            </a:extLst>
          </p:cNvPr>
          <p:cNvSpPr>
            <a:spLocks noGrp="1"/>
          </p:cNvSpPr>
          <p:nvPr>
            <p:ph type="body" sz="quarter" idx="10"/>
          </p:nvPr>
        </p:nvSpPr>
        <p:spPr>
          <a:xfrm>
            <a:off x="165100" y="766763"/>
            <a:ext cx="8853792" cy="2159317"/>
          </a:xfrm>
        </p:spPr>
        <p:txBody>
          <a:bodyPr/>
          <a:lstStyle/>
          <a:p>
            <a:pPr marL="285750" indent="-285750">
              <a:spcBef>
                <a:spcPts val="600"/>
              </a:spcBef>
              <a:buClr>
                <a:srgbClr val="FFC000"/>
              </a:buClr>
              <a:buFont typeface="Wingdings" panose="05000000000000000000" pitchFamily="2" charset="2"/>
              <a:buChar char="§"/>
            </a:pPr>
            <a:r>
              <a:rPr lang="en-US" sz="1800" dirty="0"/>
              <a:t>Submetering, as opposed to bulk-metering, implies measuring power consumption for individual units or appliances in a building complex</a:t>
            </a:r>
            <a:r>
              <a:rPr lang="en-US" sz="1800" baseline="30000" dirty="0"/>
              <a:t>1</a:t>
            </a:r>
            <a:r>
              <a:rPr lang="en-US" sz="1800" dirty="0"/>
              <a:t>.</a:t>
            </a:r>
          </a:p>
          <a:p>
            <a:pPr marL="285750" indent="-285750">
              <a:spcBef>
                <a:spcPts val="600"/>
              </a:spcBef>
              <a:buClr>
                <a:srgbClr val="FFC000"/>
              </a:buClr>
              <a:buFont typeface="Wingdings" panose="05000000000000000000" pitchFamily="2" charset="2"/>
              <a:buChar char="§"/>
            </a:pPr>
            <a:r>
              <a:rPr lang="en-US" sz="1800" dirty="0"/>
              <a:t>Submeters provide crucial information for more granular measurement of energy consumption data. </a:t>
            </a:r>
          </a:p>
        </p:txBody>
      </p:sp>
      <p:sp>
        <p:nvSpPr>
          <p:cNvPr id="3" name="Rectángulo 2">
            <a:extLst>
              <a:ext uri="{FF2B5EF4-FFF2-40B4-BE49-F238E27FC236}">
                <a16:creationId xmlns:a16="http://schemas.microsoft.com/office/drawing/2014/main" xmlns="" id="{53130A3E-C597-47D4-83E1-A7652A6D831C}"/>
              </a:ext>
            </a:extLst>
          </p:cNvPr>
          <p:cNvSpPr/>
          <p:nvPr/>
        </p:nvSpPr>
        <p:spPr bwMode="gray">
          <a:xfrm>
            <a:off x="2409092" y="5620911"/>
            <a:ext cx="554027" cy="270603"/>
          </a:xfrm>
          <a:prstGeom prst="rect">
            <a:avLst/>
          </a:prstGeom>
          <a:solidFill>
            <a:schemeClr val="bg1"/>
          </a:solidFill>
          <a:ln w="6350"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4" name="Rectángulo 3">
            <a:extLst>
              <a:ext uri="{FF2B5EF4-FFF2-40B4-BE49-F238E27FC236}">
                <a16:creationId xmlns:a16="http://schemas.microsoft.com/office/drawing/2014/main" xmlns="" id="{89936BCB-A4D4-4580-ACAF-E4F57A4CB9E5}"/>
              </a:ext>
            </a:extLst>
          </p:cNvPr>
          <p:cNvSpPr/>
          <p:nvPr/>
        </p:nvSpPr>
        <p:spPr bwMode="gray">
          <a:xfrm>
            <a:off x="5752311" y="5611266"/>
            <a:ext cx="554027" cy="270603"/>
          </a:xfrm>
          <a:prstGeom prst="rect">
            <a:avLst/>
          </a:prstGeom>
          <a:solidFill>
            <a:schemeClr val="bg1"/>
          </a:solidFill>
          <a:ln w="6350"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2105850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0962"/>
                                        </p:tgtEl>
                                        <p:attrNameLst>
                                          <p:attrName>style.visibility</p:attrName>
                                        </p:attrNameLst>
                                      </p:cBhvr>
                                      <p:to>
                                        <p:strVal val="visible"/>
                                      </p:to>
                                    </p:set>
                                    <p:animEffect transition="in" filter="fade">
                                      <p:cBhvr>
                                        <p:cTn id="7" dur="3000"/>
                                        <p:tgtEl>
                                          <p:spTgt spid="4096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3000"/>
                                        <p:tgtEl>
                                          <p:spTgt spid="1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3000"/>
                                        <p:tgtEl>
                                          <p:spTgt spid="2">
                                            <p:txEl>
                                              <p:pRg st="0" end="0"/>
                                            </p:txEl>
                                          </p:spTgt>
                                        </p:tgtEl>
                                      </p:cBhvr>
                                    </p:animEffect>
                                  </p:childTnLst>
                                </p:cTn>
                              </p:par>
                            </p:childTnLst>
                          </p:cTn>
                        </p:par>
                        <p:par>
                          <p:cTn id="14" fill="hold">
                            <p:stCondLst>
                              <p:cond delay="4000"/>
                            </p:stCondLst>
                            <p:childTnLst>
                              <p:par>
                                <p:cTn id="15" presetID="10" presetClass="entr" presetSubtype="0" fill="hold" grpId="0" nodeType="after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3A4C2708-3B39-4660-AC16-FAE454987232}"/>
              </a:ext>
            </a:extLst>
          </p:cNvPr>
          <p:cNvSpPr/>
          <p:nvPr/>
        </p:nvSpPr>
        <p:spPr bwMode="gray">
          <a:xfrm>
            <a:off x="323850" y="914400"/>
            <a:ext cx="8489950" cy="5638799"/>
          </a:xfrm>
          <a:prstGeom prst="rect">
            <a:avLst/>
          </a:prstGeom>
          <a:gradFill flip="none" rotWithShape="1">
            <a:gsLst>
              <a:gs pos="0">
                <a:schemeClr val="bg1"/>
              </a:gs>
              <a:gs pos="95575">
                <a:srgbClr val="F7FCFF"/>
              </a:gs>
            </a:gsLst>
            <a:lin ang="2700000" scaled="1"/>
            <a:tileRect/>
          </a:gra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grpSp>
        <p:nvGrpSpPr>
          <p:cNvPr id="5" name="Grupo 4">
            <a:extLst>
              <a:ext uri="{FF2B5EF4-FFF2-40B4-BE49-F238E27FC236}">
                <a16:creationId xmlns:a16="http://schemas.microsoft.com/office/drawing/2014/main" xmlns="" id="{0CD9ED43-1458-4A8A-B480-76AB4D69E775}"/>
              </a:ext>
            </a:extLst>
          </p:cNvPr>
          <p:cNvGrpSpPr/>
          <p:nvPr/>
        </p:nvGrpSpPr>
        <p:grpSpPr>
          <a:xfrm>
            <a:off x="5003699" y="2395827"/>
            <a:ext cx="3778351" cy="3960440"/>
            <a:chOff x="5148064" y="2395827"/>
            <a:chExt cx="3778351" cy="3960440"/>
          </a:xfrm>
        </p:grpSpPr>
        <p:pic>
          <p:nvPicPr>
            <p:cNvPr id="2050"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48064" y="2395827"/>
              <a:ext cx="3778351" cy="3960440"/>
            </a:xfrm>
            <a:prstGeom prst="rect">
              <a:avLst/>
            </a:prstGeom>
            <a:noFill/>
            <a:extLst>
              <a:ext uri="{909E8E84-426E-40DD-AFC4-6F175D3DCCD1}">
                <a14:hiddenFill xmlns:a14="http://schemas.microsoft.com/office/drawing/2010/main">
                  <a:solidFill>
                    <a:srgbClr val="FFFFFF"/>
                  </a:solidFill>
                </a14:hiddenFill>
              </a:ext>
            </a:extLst>
          </p:spPr>
        </p:pic>
        <p:sp>
          <p:nvSpPr>
            <p:cNvPr id="2" name="Elipse 1"/>
            <p:cNvSpPr/>
            <p:nvPr/>
          </p:nvSpPr>
          <p:spPr>
            <a:xfrm>
              <a:off x="6477000" y="4876800"/>
              <a:ext cx="427956"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3" name="Rectángulo 2"/>
          <p:cNvSpPr/>
          <p:nvPr/>
        </p:nvSpPr>
        <p:spPr>
          <a:xfrm>
            <a:off x="5380277" y="6212251"/>
            <a:ext cx="352839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a:extLst>
              <a:ext uri="{FF2B5EF4-FFF2-40B4-BE49-F238E27FC236}">
                <a16:creationId xmlns:a16="http://schemas.microsoft.com/office/drawing/2014/main" xmlns="" id="{E2260183-C28C-4CE4-9001-963C3F2AE69D}"/>
              </a:ext>
            </a:extLst>
          </p:cNvPr>
          <p:cNvSpPr>
            <a:spLocks noGrp="1"/>
          </p:cNvSpPr>
          <p:nvPr>
            <p:ph type="title"/>
          </p:nvPr>
        </p:nvSpPr>
        <p:spPr/>
        <p:txBody>
          <a:bodyPr/>
          <a:lstStyle/>
          <a:p>
            <a:r>
              <a:rPr lang="es-ES_tradnl" dirty="0"/>
              <a:t>Universidad de Córdoba (UCO) </a:t>
            </a:r>
            <a:r>
              <a:rPr lang="es-ES_tradnl" dirty="0" err="1"/>
              <a:t>location</a:t>
            </a:r>
            <a:endParaRPr lang="es-ES" dirty="0"/>
          </a:p>
        </p:txBody>
      </p:sp>
      <p:pic>
        <p:nvPicPr>
          <p:cNvPr id="2052" name="Picture 4" descr="Resultado de imagen de where is cordoba spain loc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4716379" cy="42312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461965"/>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Imagen 3" descr="Recorte de pantalla">
            <a:extLst>
              <a:ext uri="{FF2B5EF4-FFF2-40B4-BE49-F238E27FC236}">
                <a16:creationId xmlns:a16="http://schemas.microsoft.com/office/drawing/2014/main" xmlns="" id="{3D7B700F-E344-4F94-B2F7-C9266F0C0F8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6450" y="2066536"/>
            <a:ext cx="3091742" cy="16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a 2">
            <a:extLst>
              <a:ext uri="{FF2B5EF4-FFF2-40B4-BE49-F238E27FC236}">
                <a16:creationId xmlns:a16="http://schemas.microsoft.com/office/drawing/2014/main" xmlns="" id="{E5C78451-17A1-465F-9FFA-69EF4F191DF3}"/>
              </a:ext>
            </a:extLst>
          </p:cNvPr>
          <p:cNvGraphicFramePr/>
          <p:nvPr>
            <p:extLst>
              <p:ext uri="{D42A27DB-BD31-4B8C-83A1-F6EECF244321}">
                <p14:modId xmlns:p14="http://schemas.microsoft.com/office/powerpoint/2010/main" val="411273281"/>
              </p:ext>
            </p:extLst>
          </p:nvPr>
        </p:nvGraphicFramePr>
        <p:xfrm>
          <a:off x="2087546" y="2853718"/>
          <a:ext cx="6357311" cy="35254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5842" name="Rectangle 4">
            <a:extLst>
              <a:ext uri="{FF2B5EF4-FFF2-40B4-BE49-F238E27FC236}">
                <a16:creationId xmlns:a16="http://schemas.microsoft.com/office/drawing/2014/main" xmlns="" id="{C2C8E437-9014-4A4E-A02F-81541E1159F4}"/>
              </a:ext>
            </a:extLst>
          </p:cNvPr>
          <p:cNvSpPr>
            <a:spLocks noGrp="1" noChangeArrowheads="1"/>
          </p:cNvSpPr>
          <p:nvPr>
            <p:ph type="title"/>
          </p:nvPr>
        </p:nvSpPr>
        <p:spPr/>
        <p:txBody>
          <a:bodyPr/>
          <a:lstStyle/>
          <a:p>
            <a:r>
              <a:rPr lang="en-US" altLang="es-ES" dirty="0" err="1"/>
              <a:t>Submetering</a:t>
            </a:r>
            <a:r>
              <a:rPr lang="en-US" altLang="es-ES" dirty="0"/>
              <a:t>: the granularity effectiveness</a:t>
            </a:r>
          </a:p>
        </p:txBody>
      </p:sp>
      <p:cxnSp>
        <p:nvCxnSpPr>
          <p:cNvPr id="35843" name="Straight Arrow Connector 62">
            <a:extLst>
              <a:ext uri="{FF2B5EF4-FFF2-40B4-BE49-F238E27FC236}">
                <a16:creationId xmlns:a16="http://schemas.microsoft.com/office/drawing/2014/main" xmlns="" id="{D26E1A99-CBA4-4F7F-A8E6-3AD57E03D97C}"/>
              </a:ext>
            </a:extLst>
          </p:cNvPr>
          <p:cNvCxnSpPr>
            <a:cxnSpLocks noChangeShapeType="1"/>
          </p:cNvCxnSpPr>
          <p:nvPr/>
        </p:nvCxnSpPr>
        <p:spPr bwMode="auto">
          <a:xfrm>
            <a:off x="5724525" y="1994087"/>
            <a:ext cx="304800" cy="1587"/>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844" name="Straight Arrow Connector 62">
            <a:extLst>
              <a:ext uri="{FF2B5EF4-FFF2-40B4-BE49-F238E27FC236}">
                <a16:creationId xmlns:a16="http://schemas.microsoft.com/office/drawing/2014/main" xmlns="" id="{96A2756A-C50B-48F1-A541-B0B0418621BE}"/>
              </a:ext>
            </a:extLst>
          </p:cNvPr>
          <p:cNvCxnSpPr>
            <a:cxnSpLocks noChangeShapeType="1"/>
          </p:cNvCxnSpPr>
          <p:nvPr/>
        </p:nvCxnSpPr>
        <p:spPr bwMode="auto">
          <a:xfrm>
            <a:off x="4260850" y="1994087"/>
            <a:ext cx="304800" cy="1587"/>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pic>
        <p:nvPicPr>
          <p:cNvPr id="35845" name="Imagen 2" descr="Recorte de pantalla">
            <a:extLst>
              <a:ext uri="{FF2B5EF4-FFF2-40B4-BE49-F238E27FC236}">
                <a16:creationId xmlns:a16="http://schemas.microsoft.com/office/drawing/2014/main" xmlns="" id="{B7107FAD-0854-4340-9ADE-E53B65CD040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75025" y="3051362"/>
            <a:ext cx="130175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Imagen 9" descr="Recorte de pantalla">
            <a:extLst>
              <a:ext uri="{FF2B5EF4-FFF2-40B4-BE49-F238E27FC236}">
                <a16:creationId xmlns:a16="http://schemas.microsoft.com/office/drawing/2014/main" xmlns="" id="{FFC5E560-7161-4D8F-8FBD-955A5555CEE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954458" y="333196"/>
            <a:ext cx="91440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Imagen 1" descr="Recorte de pantalla">
            <a:extLst>
              <a:ext uri="{FF2B5EF4-FFF2-40B4-BE49-F238E27FC236}">
                <a16:creationId xmlns:a16="http://schemas.microsoft.com/office/drawing/2014/main" xmlns="" id="{6E7F8BB2-5B7E-4FF7-BBF4-2937ACE3B47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786993" y="4619801"/>
            <a:ext cx="1068388"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xmlns="" id="{FD36A7EB-E7C1-4E04-A4D9-A20FBDF621AF}"/>
              </a:ext>
            </a:extLst>
          </p:cNvPr>
          <p:cNvSpPr/>
          <p:nvPr/>
        </p:nvSpPr>
        <p:spPr>
          <a:xfrm rot="19990286">
            <a:off x="3345679" y="4775591"/>
            <a:ext cx="4840577" cy="923330"/>
          </a:xfrm>
          <a:prstGeom prst="rect">
            <a:avLst/>
          </a:prstGeom>
          <a:noFill/>
        </p:spPr>
        <p:txBody>
          <a:bodyPr wrap="square" lIns="91440" tIns="45720" rIns="91440" bIns="45720">
            <a:spAutoFit/>
          </a:bodyPr>
          <a:lstStyle/>
          <a:p>
            <a:pPr algn="ctr"/>
            <a:r>
              <a:rPr lang="es-ES" sz="5400" dirty="0">
                <a:ln w="0"/>
                <a:solidFill>
                  <a:schemeClr val="accent1"/>
                </a:solidFill>
                <a:effectLst>
                  <a:outerShdw blurRad="38100" dist="25400" dir="5400000" algn="ctr" rotWithShape="0">
                    <a:srgbClr val="6E747A">
                      <a:alpha val="43000"/>
                    </a:srgbClr>
                  </a:outerShdw>
                </a:effectLst>
                <a:latin typeface="Lucida Sans" panose="020B0602040502020204" pitchFamily="34" charset="0"/>
                <a:ea typeface="Arimo" panose="020B0604020202020204" pitchFamily="34" charset="0"/>
                <a:cs typeface="Lucida Sans" panose="020B0602040502020204" pitchFamily="34" charset="0"/>
              </a:rPr>
              <a:t>TRENDS</a:t>
            </a:r>
          </a:p>
        </p:txBody>
      </p:sp>
      <p:sp>
        <p:nvSpPr>
          <p:cNvPr id="7" name="Rectángulo 6">
            <a:extLst>
              <a:ext uri="{FF2B5EF4-FFF2-40B4-BE49-F238E27FC236}">
                <a16:creationId xmlns:a16="http://schemas.microsoft.com/office/drawing/2014/main" xmlns="" id="{F1000750-1007-4707-89A6-21BF0E15CFDC}"/>
              </a:ext>
            </a:extLst>
          </p:cNvPr>
          <p:cNvSpPr/>
          <p:nvPr/>
        </p:nvSpPr>
        <p:spPr>
          <a:xfrm>
            <a:off x="202019" y="799007"/>
            <a:ext cx="8822919" cy="923330"/>
          </a:xfrm>
          <a:prstGeom prst="rect">
            <a:avLst/>
          </a:prstGeom>
        </p:spPr>
        <p:txBody>
          <a:bodyPr wrap="square">
            <a:spAutoFit/>
          </a:bodyPr>
          <a:lstStyle/>
          <a:p>
            <a:pPr marL="285750" indent="-285750">
              <a:buClr>
                <a:srgbClr val="FFC000"/>
              </a:buClr>
              <a:buFont typeface="Wingdings" panose="05000000000000000000" pitchFamily="2" charset="2"/>
              <a:buChar char="§"/>
            </a:pPr>
            <a:r>
              <a:rPr lang="en-US" dirty="0">
                <a:solidFill>
                  <a:srgbClr val="002060"/>
                </a:solidFill>
                <a:latin typeface="Arial Nova" panose="020B0504020202020204" pitchFamily="34" charset="0"/>
                <a:cs typeface="Calibri" panose="020F0502020204030204" pitchFamily="34" charset="0"/>
              </a:rPr>
              <a:t>Each additional level of metering was correlated with deeper energy savings, so EMS </a:t>
            </a:r>
            <a:r>
              <a:rPr lang="en-US" dirty="0">
                <a:solidFill>
                  <a:schemeClr val="accent1">
                    <a:lumMod val="50000"/>
                  </a:schemeClr>
                </a:solidFill>
                <a:latin typeface="Arial Nova" panose="020B0504020202020204" pitchFamily="34" charset="0"/>
                <a:cs typeface="Calibri" panose="020F0502020204030204" pitchFamily="34" charset="0"/>
              </a:rPr>
              <a:t>should integrate </a:t>
            </a:r>
            <a:r>
              <a:rPr lang="en-US" u="sng" dirty="0">
                <a:solidFill>
                  <a:srgbClr val="002060"/>
                </a:solidFill>
                <a:latin typeface="Arial Nova" panose="020B0504020202020204" pitchFamily="34" charset="0"/>
                <a:cs typeface="Calibri" panose="020F0502020204030204" pitchFamily="34" charset="0"/>
              </a:rPr>
              <a:t>system-level</a:t>
            </a:r>
            <a:r>
              <a:rPr lang="en-US" dirty="0">
                <a:solidFill>
                  <a:srgbClr val="002060"/>
                </a:solidFill>
                <a:latin typeface="Arial Nova" panose="020B0504020202020204" pitchFamily="34" charset="0"/>
                <a:cs typeface="Calibri" panose="020F0502020204030204" pitchFamily="34" charset="0"/>
              </a:rPr>
              <a:t> and </a:t>
            </a:r>
            <a:r>
              <a:rPr lang="en-US" u="sng" dirty="0">
                <a:solidFill>
                  <a:srgbClr val="002060"/>
                </a:solidFill>
                <a:latin typeface="Arial Nova" panose="020B0504020202020204" pitchFamily="34" charset="0"/>
                <a:cs typeface="Calibri" panose="020F0502020204030204" pitchFamily="34" charset="0"/>
              </a:rPr>
              <a:t>equipment-level submetering</a:t>
            </a:r>
            <a:r>
              <a:rPr lang="en-US" u="sng" baseline="30000" dirty="0">
                <a:solidFill>
                  <a:srgbClr val="002060"/>
                </a:solidFill>
                <a:latin typeface="Arial Nova" panose="020B0504020202020204" pitchFamily="34" charset="0"/>
                <a:cs typeface="Calibri" panose="020F0502020204030204" pitchFamily="34" charset="0"/>
              </a:rPr>
              <a:t>1</a:t>
            </a:r>
            <a:r>
              <a:rPr lang="en-US" dirty="0">
                <a:latin typeface="Arial Nova" panose="020B0504020202020204" pitchFamily="34" charset="0"/>
                <a:cs typeface="Calibri" panose="020F0502020204030204" pitchFamily="34" charset="0"/>
              </a:rPr>
              <a:t>.</a:t>
            </a:r>
          </a:p>
          <a:p>
            <a:pPr marL="285750" indent="-285750">
              <a:buClr>
                <a:srgbClr val="FFC000"/>
              </a:buClr>
              <a:buFont typeface="Wingdings" panose="05000000000000000000" pitchFamily="2" charset="2"/>
              <a:buChar char="§"/>
            </a:pPr>
            <a:r>
              <a:rPr lang="en-US" dirty="0">
                <a:solidFill>
                  <a:srgbClr val="002060"/>
                </a:solidFill>
                <a:latin typeface="Arial Nova" panose="020B0504020202020204" pitchFamily="34" charset="0"/>
                <a:cs typeface="Calibri" panose="020F0502020204030204" pitchFamily="34" charset="0"/>
              </a:rPr>
              <a:t>Unlocking hidden benefits such as:</a:t>
            </a:r>
            <a:endParaRPr lang="es-ES" dirty="0">
              <a:solidFill>
                <a:srgbClr val="002060"/>
              </a:solidFill>
              <a:latin typeface="Arial Nova" panose="020B0504020202020204" pitchFamily="34" charset="0"/>
              <a:cs typeface="Calibri" panose="020F0502020204030204" pitchFamily="34" charset="0"/>
            </a:endParaRPr>
          </a:p>
        </p:txBody>
      </p:sp>
      <p:sp>
        <p:nvSpPr>
          <p:cNvPr id="14" name="CuadroTexto 13">
            <a:extLst>
              <a:ext uri="{FF2B5EF4-FFF2-40B4-BE49-F238E27FC236}">
                <a16:creationId xmlns:a16="http://schemas.microsoft.com/office/drawing/2014/main" xmlns="" id="{424B517D-E3DB-447B-B1C0-93FAF0DD55CA}"/>
              </a:ext>
            </a:extLst>
          </p:cNvPr>
          <p:cNvSpPr txBox="1"/>
          <p:nvPr/>
        </p:nvSpPr>
        <p:spPr>
          <a:xfrm>
            <a:off x="202019" y="6097456"/>
            <a:ext cx="8987050" cy="230832"/>
          </a:xfrm>
          <a:prstGeom prst="rect">
            <a:avLst/>
          </a:prstGeom>
          <a:noFill/>
        </p:spPr>
        <p:txBody>
          <a:bodyPr wrap="square">
            <a:spAutoFit/>
          </a:bodyPr>
          <a:lstStyle/>
          <a:p>
            <a:r>
              <a:rPr lang="es-ES" sz="900" baseline="30000" dirty="0">
                <a:solidFill>
                  <a:schemeClr val="accent5">
                    <a:lumMod val="50000"/>
                  </a:schemeClr>
                </a:solidFill>
                <a:latin typeface="Arial Nova" panose="020B0504020202020204" pitchFamily="34" charset="0"/>
              </a:rPr>
              <a:t>1</a:t>
            </a:r>
            <a:r>
              <a:rPr lang="en-US" sz="900" b="0" i="0" dirty="0" err="1">
                <a:solidFill>
                  <a:schemeClr val="accent5">
                    <a:lumMod val="50000"/>
                  </a:schemeClr>
                </a:solidFill>
                <a:effectLst/>
                <a:latin typeface="Arial Nova" panose="020B0504020202020204" pitchFamily="34" charset="0"/>
              </a:rPr>
              <a:t>Zhai</a:t>
            </a:r>
            <a:r>
              <a:rPr lang="en-US" sz="900" b="0" i="0" dirty="0">
                <a:solidFill>
                  <a:schemeClr val="accent5">
                    <a:lumMod val="50000"/>
                  </a:schemeClr>
                </a:solidFill>
                <a:effectLst/>
                <a:latin typeface="Arial Nova" panose="020B0504020202020204" pitchFamily="34" charset="0"/>
              </a:rPr>
              <a:t>, Z. J., &amp; Salazar, A. (2020). Assessing the implications of submetering with energy analytics to building energy savings. </a:t>
            </a:r>
            <a:r>
              <a:rPr lang="en-US" sz="900" b="0" i="1" dirty="0">
                <a:solidFill>
                  <a:schemeClr val="accent5">
                    <a:lumMod val="50000"/>
                  </a:schemeClr>
                </a:solidFill>
                <a:effectLst/>
                <a:latin typeface="Arial Nova" panose="020B0504020202020204" pitchFamily="34" charset="0"/>
              </a:rPr>
              <a:t>Energy and Built Environment</a:t>
            </a:r>
            <a:r>
              <a:rPr lang="en-US" sz="900" b="0" i="0" dirty="0">
                <a:solidFill>
                  <a:schemeClr val="accent5">
                    <a:lumMod val="50000"/>
                  </a:schemeClr>
                </a:solidFill>
                <a:effectLst/>
                <a:latin typeface="Arial Nova" panose="020B0504020202020204" pitchFamily="34" charset="0"/>
              </a:rPr>
              <a:t>, </a:t>
            </a:r>
            <a:r>
              <a:rPr lang="en-US" sz="900" b="0" i="1" dirty="0">
                <a:solidFill>
                  <a:schemeClr val="accent5">
                    <a:lumMod val="50000"/>
                  </a:schemeClr>
                </a:solidFill>
                <a:effectLst/>
                <a:latin typeface="Arial Nova" panose="020B0504020202020204" pitchFamily="34" charset="0"/>
              </a:rPr>
              <a:t>1</a:t>
            </a:r>
            <a:r>
              <a:rPr lang="en-US" sz="900" b="0" i="0" dirty="0">
                <a:solidFill>
                  <a:schemeClr val="accent5">
                    <a:lumMod val="50000"/>
                  </a:schemeClr>
                </a:solidFill>
                <a:effectLst/>
                <a:latin typeface="Arial Nova" panose="020B0504020202020204" pitchFamily="34" charset="0"/>
              </a:rPr>
              <a:t>(1), 27-35.</a:t>
            </a:r>
            <a:endParaRPr lang="es-ES" sz="900" dirty="0">
              <a:solidFill>
                <a:schemeClr val="accent5">
                  <a:lumMod val="50000"/>
                </a:schemeClr>
              </a:solidFill>
              <a:latin typeface="Arial Nova" panose="020B0504020202020204" pitchFamily="34" charset="0"/>
            </a:endParaRPr>
          </a:p>
        </p:txBody>
      </p:sp>
      <p:sp>
        <p:nvSpPr>
          <p:cNvPr id="15" name="CuadroTexto 14">
            <a:extLst>
              <a:ext uri="{FF2B5EF4-FFF2-40B4-BE49-F238E27FC236}">
                <a16:creationId xmlns:a16="http://schemas.microsoft.com/office/drawing/2014/main" xmlns="" id="{99A6CAD0-7F68-488F-8C1C-E0FF709125A5}"/>
              </a:ext>
            </a:extLst>
          </p:cNvPr>
          <p:cNvSpPr txBox="1"/>
          <p:nvPr/>
        </p:nvSpPr>
        <p:spPr>
          <a:xfrm>
            <a:off x="202019" y="6292452"/>
            <a:ext cx="8884377" cy="230832"/>
          </a:xfrm>
          <a:prstGeom prst="rect">
            <a:avLst/>
          </a:prstGeom>
          <a:noFill/>
        </p:spPr>
        <p:txBody>
          <a:bodyPr wrap="square">
            <a:spAutoFit/>
          </a:bodyPr>
          <a:lstStyle/>
          <a:p>
            <a:r>
              <a:rPr lang="es-ES" sz="900" baseline="30000" dirty="0">
                <a:solidFill>
                  <a:schemeClr val="accent5">
                    <a:lumMod val="50000"/>
                  </a:schemeClr>
                </a:solidFill>
                <a:latin typeface="Arial Nova" panose="020B0504020202020204" pitchFamily="34" charset="0"/>
              </a:rPr>
              <a:t>2</a:t>
            </a:r>
            <a:r>
              <a:rPr lang="es-ES" sz="900" dirty="0">
                <a:solidFill>
                  <a:schemeClr val="accent5">
                    <a:lumMod val="50000"/>
                  </a:schemeClr>
                </a:solidFill>
                <a:latin typeface="Arial Nova" panose="020B0504020202020204" pitchFamily="34" charset="0"/>
              </a:rPr>
              <a:t>A </a:t>
            </a:r>
            <a:r>
              <a:rPr lang="es-ES" sz="900" dirty="0" err="1">
                <a:solidFill>
                  <a:schemeClr val="accent5">
                    <a:lumMod val="50000"/>
                  </a:schemeClr>
                </a:solidFill>
                <a:latin typeface="Arial Nova" panose="020B0504020202020204" pitchFamily="34" charset="0"/>
              </a:rPr>
              <a:t>smarter</a:t>
            </a:r>
            <a:r>
              <a:rPr lang="es-ES" sz="900" dirty="0">
                <a:solidFill>
                  <a:schemeClr val="accent5">
                    <a:lumMod val="50000"/>
                  </a:schemeClr>
                </a:solidFill>
                <a:latin typeface="Arial Nova" panose="020B0504020202020204" pitchFamily="34" charset="0"/>
              </a:rPr>
              <a:t> </a:t>
            </a:r>
            <a:r>
              <a:rPr lang="es-ES" sz="900" dirty="0" err="1">
                <a:solidFill>
                  <a:schemeClr val="accent5">
                    <a:lumMod val="50000"/>
                  </a:schemeClr>
                </a:solidFill>
                <a:latin typeface="Arial Nova" panose="020B0504020202020204" pitchFamily="34" charset="0"/>
              </a:rPr>
              <a:t>way</a:t>
            </a:r>
            <a:r>
              <a:rPr lang="es-ES" sz="900" dirty="0">
                <a:solidFill>
                  <a:schemeClr val="accent5">
                    <a:lumMod val="50000"/>
                  </a:schemeClr>
                </a:solidFill>
                <a:latin typeface="Arial Nova" panose="020B0504020202020204" pitchFamily="34" charset="0"/>
              </a:rPr>
              <a:t> </a:t>
            </a:r>
            <a:r>
              <a:rPr lang="es-ES" sz="900" dirty="0" err="1">
                <a:solidFill>
                  <a:schemeClr val="accent5">
                    <a:lumMod val="50000"/>
                  </a:schemeClr>
                </a:solidFill>
                <a:latin typeface="Arial Nova" panose="020B0504020202020204" pitchFamily="34" charset="0"/>
              </a:rPr>
              <a:t>to</a:t>
            </a:r>
            <a:r>
              <a:rPr lang="es-ES" sz="900" dirty="0">
                <a:solidFill>
                  <a:schemeClr val="accent5">
                    <a:lumMod val="50000"/>
                  </a:schemeClr>
                </a:solidFill>
                <a:latin typeface="Arial Nova" panose="020B0504020202020204" pitchFamily="34" charset="0"/>
              </a:rPr>
              <a:t> </a:t>
            </a:r>
            <a:r>
              <a:rPr lang="es-ES" sz="900" dirty="0" err="1">
                <a:solidFill>
                  <a:schemeClr val="accent5">
                    <a:lumMod val="50000"/>
                  </a:schemeClr>
                </a:solidFill>
                <a:latin typeface="Arial Nova" panose="020B0504020202020204" pitchFamily="34" charset="0"/>
              </a:rPr>
              <a:t>save</a:t>
            </a:r>
            <a:r>
              <a:rPr lang="es-ES" sz="900" dirty="0">
                <a:solidFill>
                  <a:schemeClr val="accent5">
                    <a:lumMod val="50000"/>
                  </a:schemeClr>
                </a:solidFill>
                <a:latin typeface="Arial Nova" panose="020B0504020202020204" pitchFamily="34" charset="0"/>
              </a:rPr>
              <a:t> </a:t>
            </a:r>
            <a:r>
              <a:rPr lang="es-ES" sz="900" dirty="0" err="1">
                <a:solidFill>
                  <a:schemeClr val="accent5">
                    <a:lumMod val="50000"/>
                  </a:schemeClr>
                </a:solidFill>
                <a:latin typeface="Arial Nova" panose="020B0504020202020204" pitchFamily="34" charset="0"/>
              </a:rPr>
              <a:t>energy</a:t>
            </a:r>
            <a:r>
              <a:rPr lang="es-ES" sz="900" dirty="0">
                <a:solidFill>
                  <a:schemeClr val="accent5">
                    <a:lumMod val="50000"/>
                  </a:schemeClr>
                </a:solidFill>
                <a:latin typeface="Arial Nova" panose="020B0504020202020204" pitchFamily="34" charset="0"/>
              </a:rPr>
              <a:t>: </a:t>
            </a:r>
            <a:r>
              <a:rPr lang="es-ES" sz="900" dirty="0" err="1">
                <a:solidFill>
                  <a:schemeClr val="accent5">
                    <a:lumMod val="50000"/>
                  </a:schemeClr>
                </a:solidFill>
                <a:latin typeface="Arial Nova" panose="020B0504020202020204" pitchFamily="34" charset="0"/>
              </a:rPr>
              <a:t>using</a:t>
            </a:r>
            <a:r>
              <a:rPr lang="es-ES" sz="900" dirty="0">
                <a:solidFill>
                  <a:schemeClr val="accent5">
                    <a:lumMod val="50000"/>
                  </a:schemeClr>
                </a:solidFill>
                <a:latin typeface="Arial Nova" panose="020B0504020202020204" pitchFamily="34" charset="0"/>
              </a:rPr>
              <a:t> digital </a:t>
            </a:r>
            <a:r>
              <a:rPr lang="es-ES" sz="900" dirty="0" err="1">
                <a:solidFill>
                  <a:schemeClr val="accent5">
                    <a:lumMod val="50000"/>
                  </a:schemeClr>
                </a:solidFill>
                <a:latin typeface="Arial Nova" panose="020B0504020202020204" pitchFamily="34" charset="0"/>
              </a:rPr>
              <a:t>technology</a:t>
            </a:r>
            <a:r>
              <a:rPr lang="es-ES" sz="900" dirty="0">
                <a:solidFill>
                  <a:schemeClr val="accent5">
                    <a:lumMod val="50000"/>
                  </a:schemeClr>
                </a:solidFill>
                <a:latin typeface="Arial Nova" panose="020B0504020202020204" pitchFamily="34" charset="0"/>
              </a:rPr>
              <a:t> </a:t>
            </a:r>
            <a:r>
              <a:rPr lang="es-ES" sz="900" dirty="0" err="1">
                <a:solidFill>
                  <a:schemeClr val="accent5">
                    <a:lumMod val="50000"/>
                  </a:schemeClr>
                </a:solidFill>
                <a:latin typeface="Arial Nova" panose="020B0504020202020204" pitchFamily="34" charset="0"/>
              </a:rPr>
              <a:t>to</a:t>
            </a:r>
            <a:r>
              <a:rPr lang="es-ES" sz="900" dirty="0">
                <a:solidFill>
                  <a:schemeClr val="accent5">
                    <a:lumMod val="50000"/>
                  </a:schemeClr>
                </a:solidFill>
                <a:latin typeface="Arial Nova" panose="020B0504020202020204" pitchFamily="34" charset="0"/>
              </a:rPr>
              <a:t> </a:t>
            </a:r>
            <a:r>
              <a:rPr lang="es-ES" sz="900" dirty="0" err="1">
                <a:solidFill>
                  <a:schemeClr val="accent5">
                    <a:lumMod val="50000"/>
                  </a:schemeClr>
                </a:solidFill>
                <a:latin typeface="Arial Nova" panose="020B0504020202020204" pitchFamily="34" charset="0"/>
              </a:rPr>
              <a:t>increase</a:t>
            </a:r>
            <a:r>
              <a:rPr lang="es-ES" sz="900" dirty="0">
                <a:solidFill>
                  <a:schemeClr val="accent5">
                    <a:lumMod val="50000"/>
                  </a:schemeClr>
                </a:solidFill>
                <a:latin typeface="Arial Nova" panose="020B0504020202020204" pitchFamily="34" charset="0"/>
              </a:rPr>
              <a:t> </a:t>
            </a:r>
            <a:r>
              <a:rPr lang="es-ES" sz="900" dirty="0" err="1">
                <a:solidFill>
                  <a:schemeClr val="accent5">
                    <a:lumMod val="50000"/>
                  </a:schemeClr>
                </a:solidFill>
                <a:latin typeface="Arial Nova" panose="020B0504020202020204" pitchFamily="34" charset="0"/>
              </a:rPr>
              <a:t>business</a:t>
            </a:r>
            <a:r>
              <a:rPr lang="es-ES" sz="900" dirty="0">
                <a:solidFill>
                  <a:schemeClr val="accent5">
                    <a:lumMod val="50000"/>
                  </a:schemeClr>
                </a:solidFill>
                <a:latin typeface="Arial Nova" panose="020B0504020202020204" pitchFamily="34" charset="0"/>
              </a:rPr>
              <a:t> </a:t>
            </a:r>
            <a:r>
              <a:rPr lang="es-ES" sz="900" dirty="0" err="1">
                <a:solidFill>
                  <a:schemeClr val="accent5">
                    <a:lumMod val="50000"/>
                  </a:schemeClr>
                </a:solidFill>
                <a:latin typeface="Arial Nova" panose="020B0504020202020204" pitchFamily="34" charset="0"/>
              </a:rPr>
              <a:t>energy</a:t>
            </a:r>
            <a:r>
              <a:rPr lang="es-ES" sz="900" dirty="0">
                <a:solidFill>
                  <a:schemeClr val="accent5">
                    <a:lumMod val="50000"/>
                  </a:schemeClr>
                </a:solidFill>
                <a:latin typeface="Arial Nova" panose="020B0504020202020204" pitchFamily="34" charset="0"/>
              </a:rPr>
              <a:t> </a:t>
            </a:r>
            <a:r>
              <a:rPr lang="es-ES" sz="900" dirty="0" err="1">
                <a:solidFill>
                  <a:schemeClr val="accent5">
                    <a:lumMod val="50000"/>
                  </a:schemeClr>
                </a:solidFill>
                <a:latin typeface="Arial Nova" panose="020B0504020202020204" pitchFamily="34" charset="0"/>
              </a:rPr>
              <a:t>efficiency</a:t>
            </a:r>
            <a:r>
              <a:rPr lang="es-ES" sz="900" dirty="0">
                <a:solidFill>
                  <a:schemeClr val="accent5">
                    <a:lumMod val="50000"/>
                  </a:schemeClr>
                </a:solidFill>
                <a:latin typeface="Arial Nova" panose="020B0504020202020204" pitchFamily="34" charset="0"/>
              </a:rPr>
              <a:t> (2020) https://www.green-alliance.org.uk/a_smarter_way_to_save_energy.php</a:t>
            </a:r>
          </a:p>
        </p:txBody>
      </p:sp>
      <p:sp>
        <p:nvSpPr>
          <p:cNvPr id="2" name="Rectángulo: esquinas redondeadas 1">
            <a:extLst>
              <a:ext uri="{FF2B5EF4-FFF2-40B4-BE49-F238E27FC236}">
                <a16:creationId xmlns:a16="http://schemas.microsoft.com/office/drawing/2014/main" xmlns="" id="{B8C88711-BDB6-4DD9-85A8-FF3F06C1EC6C}"/>
              </a:ext>
            </a:extLst>
          </p:cNvPr>
          <p:cNvSpPr/>
          <p:nvPr/>
        </p:nvSpPr>
        <p:spPr>
          <a:xfrm>
            <a:off x="365328" y="2066536"/>
            <a:ext cx="8496299" cy="2419784"/>
          </a:xfrm>
          <a:prstGeom prst="roundRect">
            <a:avLst/>
          </a:prstGeom>
          <a:solidFill>
            <a:schemeClr val="bg1"/>
          </a:solidFill>
          <a:ln>
            <a:solidFill>
              <a:srgbClr val="DBF0F3"/>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Clr>
                <a:srgbClr val="FFC000"/>
              </a:buClr>
              <a:buFont typeface="Wingdings" panose="05000000000000000000" pitchFamily="2" charset="2"/>
              <a:buChar char="ü"/>
            </a:pPr>
            <a:r>
              <a:rPr lang="en-US" sz="1600" dirty="0">
                <a:solidFill>
                  <a:srgbClr val="002060"/>
                </a:solidFill>
                <a:latin typeface="Arial Nova" panose="020B0504020202020204" pitchFamily="34" charset="0"/>
                <a:cs typeface="Calibri" panose="020F0502020204030204" pitchFamily="34" charset="0"/>
              </a:rPr>
              <a:t>Accurate energy monitoring, detection of utility bill errors. </a:t>
            </a:r>
          </a:p>
          <a:p>
            <a:pPr marL="285750" indent="-285750">
              <a:buClr>
                <a:srgbClr val="FFC000"/>
              </a:buClr>
              <a:buFont typeface="Wingdings" panose="05000000000000000000" pitchFamily="2" charset="2"/>
              <a:buChar char="ü"/>
            </a:pPr>
            <a:r>
              <a:rPr lang="en-US" sz="1600" dirty="0">
                <a:solidFill>
                  <a:srgbClr val="002060"/>
                </a:solidFill>
                <a:latin typeface="Arial Nova" panose="020B0504020202020204" pitchFamily="34" charset="0"/>
                <a:cs typeface="Calibri" panose="020F0502020204030204" pitchFamily="34" charset="0"/>
              </a:rPr>
              <a:t>Ability to</a:t>
            </a:r>
            <a:r>
              <a:rPr lang="en-US" sz="1600" b="1" dirty="0">
                <a:solidFill>
                  <a:srgbClr val="002060"/>
                </a:solidFill>
                <a:latin typeface="Arial Nova" panose="020B0504020202020204" pitchFamily="34" charset="0"/>
                <a:cs typeface="Calibri" panose="020F0502020204030204" pitchFamily="34" charset="0"/>
              </a:rPr>
              <a:t> record actual electricity use </a:t>
            </a:r>
          </a:p>
          <a:p>
            <a:pPr marL="285750" indent="-285750">
              <a:buClr>
                <a:srgbClr val="FFC000"/>
              </a:buClr>
              <a:buFont typeface="Wingdings" panose="05000000000000000000" pitchFamily="2" charset="2"/>
              <a:buChar char="ü"/>
            </a:pPr>
            <a:r>
              <a:rPr lang="en-US" sz="1600" b="1" dirty="0">
                <a:solidFill>
                  <a:srgbClr val="002060"/>
                </a:solidFill>
                <a:latin typeface="Arial Nova" panose="020B0504020202020204" pitchFamily="34" charset="0"/>
                <a:cs typeface="Calibri" panose="020F0502020204030204" pitchFamily="34" charset="0"/>
              </a:rPr>
              <a:t>Comparison of usage across similar appliances </a:t>
            </a:r>
            <a:r>
              <a:rPr lang="en-US" sz="1600" dirty="0">
                <a:solidFill>
                  <a:srgbClr val="002060"/>
                </a:solidFill>
                <a:latin typeface="Arial Nova" panose="020B0504020202020204" pitchFamily="34" charset="0"/>
                <a:cs typeface="Calibri" panose="020F0502020204030204" pitchFamily="34" charset="0"/>
              </a:rPr>
              <a:t>over time</a:t>
            </a:r>
          </a:p>
          <a:p>
            <a:pPr marL="285750" indent="-285750">
              <a:buClr>
                <a:srgbClr val="FFC000"/>
              </a:buClr>
              <a:buFont typeface="Wingdings" panose="05000000000000000000" pitchFamily="2" charset="2"/>
              <a:buChar char="ü"/>
            </a:pPr>
            <a:r>
              <a:rPr lang="en-US" sz="1600" dirty="0">
                <a:solidFill>
                  <a:srgbClr val="002060"/>
                </a:solidFill>
                <a:latin typeface="Arial Nova" panose="020B0504020202020204" pitchFamily="34" charset="0"/>
                <a:cs typeface="Calibri" panose="020F0502020204030204" pitchFamily="34" charset="0"/>
              </a:rPr>
              <a:t>Ability to </a:t>
            </a:r>
            <a:r>
              <a:rPr lang="en-US" sz="1600" b="1" dirty="0">
                <a:solidFill>
                  <a:srgbClr val="002060"/>
                </a:solidFill>
                <a:latin typeface="Arial Nova" panose="020B0504020202020204" pitchFamily="34" charset="0"/>
                <a:cs typeface="Calibri" panose="020F0502020204030204" pitchFamily="34" charset="0"/>
              </a:rPr>
              <a:t>identify equipment running outside schedule</a:t>
            </a:r>
            <a:r>
              <a:rPr lang="en-US" sz="1600" dirty="0">
                <a:solidFill>
                  <a:srgbClr val="002060"/>
                </a:solidFill>
                <a:latin typeface="Arial Nova" panose="020B0504020202020204" pitchFamily="34" charset="0"/>
                <a:cs typeface="Calibri" panose="020F0502020204030204" pitchFamily="34" charset="0"/>
              </a:rPr>
              <a:t>, to avoid wasted energy</a:t>
            </a:r>
          </a:p>
          <a:p>
            <a:pPr marL="285750" indent="-285750">
              <a:buClr>
                <a:srgbClr val="FFC000"/>
              </a:buClr>
              <a:buFont typeface="Wingdings" panose="05000000000000000000" pitchFamily="2" charset="2"/>
              <a:buChar char="ü"/>
            </a:pPr>
            <a:r>
              <a:rPr lang="en-US" altLang="es-ES" sz="1600" dirty="0">
                <a:solidFill>
                  <a:srgbClr val="002060"/>
                </a:solidFill>
                <a:latin typeface="Arial Nova" panose="020B0504020202020204" pitchFamily="34" charset="0"/>
              </a:rPr>
              <a:t>Fine tuning of energy management</a:t>
            </a:r>
            <a:endParaRPr lang="en-US" sz="1600" dirty="0">
              <a:solidFill>
                <a:srgbClr val="002060"/>
              </a:solidFill>
              <a:latin typeface="Arial Nova" panose="020B0504020202020204" pitchFamily="34" charset="0"/>
            </a:endParaRPr>
          </a:p>
          <a:p>
            <a:pPr marL="285750" indent="-285750">
              <a:buClr>
                <a:srgbClr val="FFC000"/>
              </a:buClr>
              <a:buFont typeface="Wingdings" panose="05000000000000000000" pitchFamily="2" charset="2"/>
              <a:buChar char="ü"/>
            </a:pPr>
            <a:r>
              <a:rPr lang="en-US" sz="1600" b="1" dirty="0">
                <a:solidFill>
                  <a:srgbClr val="002060"/>
                </a:solidFill>
                <a:latin typeface="Arial Nova" panose="020B0504020202020204" pitchFamily="34" charset="0"/>
                <a:cs typeface="Calibri" panose="020F0502020204030204" pitchFamily="34" charset="0"/>
              </a:rPr>
              <a:t>Early access to equipment health and maintenance </a:t>
            </a:r>
            <a:r>
              <a:rPr lang="en-US" sz="1600" dirty="0">
                <a:solidFill>
                  <a:srgbClr val="002060"/>
                </a:solidFill>
                <a:latin typeface="Arial Nova" panose="020B0504020202020204" pitchFamily="34" charset="0"/>
                <a:cs typeface="Calibri" panose="020F0502020204030204" pitchFamily="34" charset="0"/>
              </a:rPr>
              <a:t>issues </a:t>
            </a:r>
          </a:p>
          <a:p>
            <a:pPr marL="285750" indent="-285750">
              <a:buClr>
                <a:srgbClr val="FFC000"/>
              </a:buClr>
              <a:buFont typeface="Wingdings" panose="05000000000000000000" pitchFamily="2" charset="2"/>
              <a:buChar char="ü"/>
            </a:pPr>
            <a:r>
              <a:rPr lang="en-US" sz="1600" dirty="0">
                <a:solidFill>
                  <a:srgbClr val="002060"/>
                </a:solidFill>
                <a:latin typeface="Arial Nova" panose="020B0504020202020204" pitchFamily="34" charset="0"/>
                <a:cs typeface="Calibri" panose="020F0502020204030204" pitchFamily="34" charset="0"/>
              </a:rPr>
              <a:t>Ultimately </a:t>
            </a:r>
            <a:r>
              <a:rPr lang="en-US" sz="1600" b="1" dirty="0">
                <a:solidFill>
                  <a:srgbClr val="002060"/>
                </a:solidFill>
                <a:latin typeface="Arial Nova" panose="020B0504020202020204" pitchFamily="34" charset="0"/>
                <a:cs typeface="Calibri" panose="020F0502020204030204" pitchFamily="34" charset="0"/>
              </a:rPr>
              <a:t>better management of Demand Response requests</a:t>
            </a:r>
            <a:r>
              <a:rPr lang="en-US" sz="1600" dirty="0">
                <a:solidFill>
                  <a:srgbClr val="002060"/>
                </a:solidFill>
                <a:latin typeface="Arial Nova" panose="020B0504020202020204" pitchFamily="34" charset="0"/>
                <a:cs typeface="Calibri" panose="020F0502020204030204" pitchFamily="34" charset="0"/>
              </a:rPr>
              <a:t>.</a:t>
            </a:r>
          </a:p>
          <a:p>
            <a:pPr marL="285750" indent="-285750">
              <a:buClr>
                <a:srgbClr val="FFC000"/>
              </a:buClr>
              <a:buFont typeface="Wingdings" panose="05000000000000000000" pitchFamily="2" charset="2"/>
              <a:buChar char="ü"/>
            </a:pPr>
            <a:endParaRPr lang="en-US" sz="1600" dirty="0">
              <a:solidFill>
                <a:srgbClr val="002060"/>
              </a:solidFill>
              <a:latin typeface="Arial Nova" panose="020B0504020202020204" pitchFamily="34" charset="0"/>
              <a:cs typeface="Calibri" panose="020F0502020204030204" pitchFamily="34" charset="0"/>
            </a:endParaRPr>
          </a:p>
          <a:p>
            <a:pPr marL="285750" indent="-285750">
              <a:buClr>
                <a:srgbClr val="FFC000"/>
              </a:buClr>
              <a:buFont typeface="Wingdings" panose="05000000000000000000" pitchFamily="2" charset="2"/>
              <a:buChar char="ü"/>
            </a:pPr>
            <a:r>
              <a:rPr lang="en-US" sz="1600" dirty="0">
                <a:solidFill>
                  <a:srgbClr val="002060"/>
                </a:solidFill>
                <a:latin typeface="Arial Nova" panose="020B0504020202020204" pitchFamily="34" charset="0"/>
              </a:rPr>
              <a:t>Examples from US have achieved savings of up to 17%, with PB &lt; 1 year</a:t>
            </a:r>
            <a:r>
              <a:rPr lang="en-US" sz="1600" b="1" baseline="30000" dirty="0">
                <a:solidFill>
                  <a:srgbClr val="002060"/>
                </a:solidFill>
                <a:latin typeface="Arial Nova" panose="020B0504020202020204" pitchFamily="34" charset="0"/>
              </a:rPr>
              <a:t>2</a:t>
            </a:r>
            <a:r>
              <a:rPr lang="en-US" sz="1600" dirty="0">
                <a:solidFill>
                  <a:srgbClr val="002060"/>
                </a:solidFill>
                <a:latin typeface="Arial Nova" panose="020B0504020202020204" pitchFamily="34" charset="0"/>
              </a:rPr>
              <a:t>. </a:t>
            </a:r>
          </a:p>
          <a:p>
            <a:pPr marL="285750" indent="-285750">
              <a:buClr>
                <a:srgbClr val="FFC000"/>
              </a:buClr>
              <a:buFont typeface="Wingdings" panose="05000000000000000000" pitchFamily="2" charset="2"/>
              <a:buChar char="ü"/>
            </a:pPr>
            <a:endParaRPr lang="es-E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17519517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bg/>
                                          </p:spTgt>
                                        </p:tgtEl>
                                        <p:attrNameLst>
                                          <p:attrName>style.visibility</p:attrName>
                                        </p:attrNameLst>
                                      </p:cBhvr>
                                      <p:to>
                                        <p:strVal val="visible"/>
                                      </p:to>
                                    </p:set>
                                    <p:animEffect transition="in" filter="fade">
                                      <p:cBhvr>
                                        <p:cTn id="20" dur="2000"/>
                                        <p:tgtEl>
                                          <p:spTgt spid="2">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2000"/>
                                        <p:tgtEl>
                                          <p:spTgt spid="2">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2000"/>
                                        <p:tgtEl>
                                          <p:spTgt spid="2">
                                            <p:txEl>
                                              <p:pRg st="1" end="1"/>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2000"/>
                                        <p:tgtEl>
                                          <p:spTgt spid="2">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20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2000"/>
                                        <p:tgtEl>
                                          <p:spTgt spid="2">
                                            <p:txEl>
                                              <p:pRg st="4" end="4"/>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2000"/>
                                        <p:tgtEl>
                                          <p:spTgt spid="2">
                                            <p:txEl>
                                              <p:pRg st="5" end="5"/>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Effect transition="in" filter="fade">
                                      <p:cBhvr>
                                        <p:cTn id="43" dur="2000"/>
                                        <p:tgtEl>
                                          <p:spTgt spid="2">
                                            <p:txEl>
                                              <p:pRg st="6" end="6"/>
                                            </p:txEl>
                                          </p:spTgt>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2000"/>
                                        <p:tgtEl>
                                          <p:spTgt spid="2">
                                            <p:txEl>
                                              <p:pRg st="8" end="8"/>
                                            </p:txEl>
                                          </p:spTgt>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4" grpId="0"/>
      <p:bldP spid="15" grpId="0"/>
      <p:bldP spid="2"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7F307C5-2BE6-4823-90DC-E6F050502097}"/>
              </a:ext>
            </a:extLst>
          </p:cNvPr>
          <p:cNvSpPr>
            <a:spLocks noGrp="1"/>
          </p:cNvSpPr>
          <p:nvPr>
            <p:ph type="title"/>
          </p:nvPr>
        </p:nvSpPr>
        <p:spPr/>
        <p:txBody>
          <a:bodyPr/>
          <a:lstStyle/>
          <a:p>
            <a:r>
              <a:rPr lang="en-US" dirty="0"/>
              <a:t>Top IoT Trends in 2020 and beyond!</a:t>
            </a:r>
            <a:endParaRPr lang="es-ES" dirty="0"/>
          </a:p>
        </p:txBody>
      </p:sp>
      <p:grpSp>
        <p:nvGrpSpPr>
          <p:cNvPr id="12" name="Grupo 11">
            <a:extLst>
              <a:ext uri="{FF2B5EF4-FFF2-40B4-BE49-F238E27FC236}">
                <a16:creationId xmlns:a16="http://schemas.microsoft.com/office/drawing/2014/main" xmlns="" id="{6E649EEE-03FF-44EC-9960-0C7A557F07AE}"/>
              </a:ext>
            </a:extLst>
          </p:cNvPr>
          <p:cNvGrpSpPr/>
          <p:nvPr/>
        </p:nvGrpSpPr>
        <p:grpSpPr>
          <a:xfrm>
            <a:off x="15740" y="864243"/>
            <a:ext cx="9112519" cy="5498142"/>
            <a:chOff x="15740" y="864243"/>
            <a:chExt cx="9112519" cy="5498142"/>
          </a:xfrm>
        </p:grpSpPr>
        <p:pic>
          <p:nvPicPr>
            <p:cNvPr id="4" name="Imagen 3" descr="Captura de pantalla de un celular&#10;&#10;Descripción generada automáticamente">
              <a:extLst>
                <a:ext uri="{FF2B5EF4-FFF2-40B4-BE49-F238E27FC236}">
                  <a16:creationId xmlns:a16="http://schemas.microsoft.com/office/drawing/2014/main" xmlns="" id="{C413250D-C4A4-481D-A8A8-8C8F7067DADC}"/>
                </a:ext>
              </a:extLst>
            </p:cNvPr>
            <p:cNvPicPr>
              <a:picLocks noChangeAspect="1"/>
            </p:cNvPicPr>
            <p:nvPr/>
          </p:nvPicPr>
          <p:blipFill rotWithShape="1">
            <a:blip r:embed="rId3">
              <a:extLst>
                <a:ext uri="{28A0092B-C50C-407E-A947-70E740481C1C}">
                  <a14:useLocalDpi xmlns:a14="http://schemas.microsoft.com/office/drawing/2010/main" val="0"/>
                </a:ext>
              </a:extLst>
            </a:blip>
            <a:srcRect b="20106"/>
            <a:stretch/>
          </p:blipFill>
          <p:spPr>
            <a:xfrm>
              <a:off x="15740" y="864243"/>
              <a:ext cx="9112519" cy="5498142"/>
            </a:xfrm>
            <a:prstGeom prst="rect">
              <a:avLst/>
            </a:prstGeom>
          </p:spPr>
        </p:pic>
        <p:sp>
          <p:nvSpPr>
            <p:cNvPr id="5" name="CuadroTexto 4">
              <a:extLst>
                <a:ext uri="{FF2B5EF4-FFF2-40B4-BE49-F238E27FC236}">
                  <a16:creationId xmlns:a16="http://schemas.microsoft.com/office/drawing/2014/main" xmlns="" id="{304166BC-643F-4860-A20D-0470BB72D3A5}"/>
                </a:ext>
              </a:extLst>
            </p:cNvPr>
            <p:cNvSpPr txBox="1"/>
            <p:nvPr/>
          </p:nvSpPr>
          <p:spPr>
            <a:xfrm>
              <a:off x="5290956" y="1266623"/>
              <a:ext cx="112196" cy="107722"/>
            </a:xfrm>
            <a:prstGeom prst="rect">
              <a:avLst/>
            </a:prstGeom>
            <a:solidFill>
              <a:srgbClr val="DBF0F3"/>
            </a:solidFill>
          </p:spPr>
          <p:txBody>
            <a:bodyPr wrap="square" lIns="0" tIns="0" rIns="0" bIns="0" rtlCol="0" anchor="b" anchorCtr="1">
              <a:spAutoFit/>
            </a:bodyPr>
            <a:lstStyle/>
            <a:p>
              <a:pPr algn="r" fontAlgn="base">
                <a:spcBef>
                  <a:spcPts val="0"/>
                </a:spcBef>
                <a:spcAft>
                  <a:spcPct val="0"/>
                </a:spcAft>
                <a:buClr>
                  <a:srgbClr val="F0AB00"/>
                </a:buClr>
                <a:buSzPct val="80000"/>
              </a:pPr>
              <a:r>
                <a:rPr lang="es-ES" sz="700" kern="0" dirty="0">
                  <a:ea typeface="Arial Unicode MS" pitchFamily="34" charset="-128"/>
                  <a:cs typeface="Arial Unicode MS" pitchFamily="34" charset="-128"/>
                </a:rPr>
                <a:t>In</a:t>
              </a:r>
            </a:p>
          </p:txBody>
        </p:sp>
        <p:sp>
          <p:nvSpPr>
            <p:cNvPr id="6" name="Rectángulo: esquinas redondeadas 5">
              <a:extLst>
                <a:ext uri="{FF2B5EF4-FFF2-40B4-BE49-F238E27FC236}">
                  <a16:creationId xmlns:a16="http://schemas.microsoft.com/office/drawing/2014/main" xmlns="" id="{04EB3359-CDD2-40E7-8B27-170CE60F7052}"/>
                </a:ext>
              </a:extLst>
            </p:cNvPr>
            <p:cNvSpPr/>
            <p:nvPr/>
          </p:nvSpPr>
          <p:spPr bwMode="gray">
            <a:xfrm>
              <a:off x="6369693" y="2497773"/>
              <a:ext cx="1222939" cy="335184"/>
            </a:xfrm>
            <a:prstGeom prst="roundRect">
              <a:avLst/>
            </a:prstGeom>
            <a:noFill/>
            <a:ln w="28575" algn="ctr">
              <a:solidFill>
                <a:srgbClr val="DBF0F3"/>
              </a:solidFill>
              <a:miter lim="800000"/>
              <a:headEnd/>
              <a:tailEnd/>
            </a:ln>
            <a:effectLst>
              <a:outerShdw blurRad="63500" sx="102000" sy="102000" algn="ctr" rotWithShape="0">
                <a:prstClr val="black">
                  <a:alpha val="40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8" name="Rectángulo: esquinas redondeadas 7">
              <a:extLst>
                <a:ext uri="{FF2B5EF4-FFF2-40B4-BE49-F238E27FC236}">
                  <a16:creationId xmlns:a16="http://schemas.microsoft.com/office/drawing/2014/main" xmlns="" id="{6CB5C7D3-6B3B-4990-A9CE-21D742F2F0C0}"/>
                </a:ext>
              </a:extLst>
            </p:cNvPr>
            <p:cNvSpPr/>
            <p:nvPr/>
          </p:nvSpPr>
          <p:spPr bwMode="gray">
            <a:xfrm>
              <a:off x="6997692" y="1374403"/>
              <a:ext cx="1435589" cy="801089"/>
            </a:xfrm>
            <a:prstGeom prst="roundRect">
              <a:avLst/>
            </a:prstGeom>
            <a:noFill/>
            <a:ln w="19050" algn="ctr">
              <a:solidFill>
                <a:srgbClr val="DBF0F3"/>
              </a:solidFill>
              <a:miter lim="800000"/>
              <a:headEnd/>
              <a:tailEnd/>
            </a:ln>
            <a:effectLst>
              <a:outerShdw blurRad="63500" sx="102000" sy="102000" algn="ctr" rotWithShape="0">
                <a:prstClr val="black">
                  <a:alpha val="40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0" name="Rectángulo: esquinas redondeadas 9">
              <a:extLst>
                <a:ext uri="{FF2B5EF4-FFF2-40B4-BE49-F238E27FC236}">
                  <a16:creationId xmlns:a16="http://schemas.microsoft.com/office/drawing/2014/main" xmlns="" id="{91A2840B-4486-466B-B416-DA61D42E8B5B}"/>
                </a:ext>
              </a:extLst>
            </p:cNvPr>
            <p:cNvSpPr/>
            <p:nvPr/>
          </p:nvSpPr>
          <p:spPr bwMode="gray">
            <a:xfrm>
              <a:off x="5194998" y="1184443"/>
              <a:ext cx="1673836" cy="1186968"/>
            </a:xfrm>
            <a:prstGeom prst="roundRect">
              <a:avLst/>
            </a:prstGeom>
            <a:noFill/>
            <a:ln w="28575" algn="ctr">
              <a:solidFill>
                <a:srgbClr val="DBF0F3"/>
              </a:solidFill>
              <a:miter lim="800000"/>
              <a:headEnd/>
              <a:tailEnd/>
            </a:ln>
            <a:effectLst>
              <a:outerShdw blurRad="63500" sx="102000" sy="102000" algn="ctr" rotWithShape="0">
                <a:prstClr val="black">
                  <a:alpha val="40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39940" name="Picture 4" descr="washing-machine – Valora2">
              <a:extLst>
                <a:ext uri="{FF2B5EF4-FFF2-40B4-BE49-F238E27FC236}">
                  <a16:creationId xmlns:a16="http://schemas.microsoft.com/office/drawing/2014/main" xmlns="" id="{AF6123CC-FAB8-444B-ACE8-0FA21A2231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1" y="4536124"/>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xmlns="" id="{BA6E2543-3AEA-4780-A875-E3D18BBBAABA}"/>
                </a:ext>
              </a:extLst>
            </p:cNvPr>
            <p:cNvSpPr txBox="1"/>
            <p:nvPr/>
          </p:nvSpPr>
          <p:spPr>
            <a:xfrm>
              <a:off x="3687096" y="4327625"/>
              <a:ext cx="884904" cy="369332"/>
            </a:xfrm>
            <a:prstGeom prst="rect">
              <a:avLst/>
            </a:prstGeom>
            <a:solidFill>
              <a:srgbClr val="DBF0F3"/>
            </a:solidFill>
          </p:spPr>
          <p:txBody>
            <a:bodyPr wrap="square">
              <a:spAutoFit/>
            </a:bodyPr>
            <a:lstStyle/>
            <a:p>
              <a:pPr fontAlgn="base">
                <a:spcBef>
                  <a:spcPts val="0"/>
                </a:spcBef>
                <a:spcAft>
                  <a:spcPct val="0"/>
                </a:spcAft>
                <a:buClr>
                  <a:srgbClr val="F0AB00"/>
                </a:buClr>
                <a:buSzPct val="80000"/>
              </a:pPr>
              <a:r>
                <a:rPr lang="es-ES" b="1" kern="0" dirty="0">
                  <a:solidFill>
                    <a:srgbClr val="8B2063"/>
                  </a:solidFill>
                  <a:latin typeface="Arial Black" panose="020B0A04020102020204" pitchFamily="34" charset="0"/>
                  <a:ea typeface="Arial Unicode MS" pitchFamily="34" charset="-128"/>
                  <a:cs typeface="Arial Unicode MS" pitchFamily="34" charset="-128"/>
                </a:rPr>
                <a:t>$11.1</a:t>
              </a:r>
            </a:p>
          </p:txBody>
        </p:sp>
        <p:sp>
          <p:nvSpPr>
            <p:cNvPr id="3" name="Rectángulo 2">
              <a:extLst>
                <a:ext uri="{FF2B5EF4-FFF2-40B4-BE49-F238E27FC236}">
                  <a16:creationId xmlns:a16="http://schemas.microsoft.com/office/drawing/2014/main" xmlns="" id="{C32F5BF1-8165-4F00-AFF1-E10BDD772EBC}"/>
                </a:ext>
              </a:extLst>
            </p:cNvPr>
            <p:cNvSpPr/>
            <p:nvPr/>
          </p:nvSpPr>
          <p:spPr bwMode="gray">
            <a:xfrm>
              <a:off x="4970927" y="3720860"/>
              <a:ext cx="320029" cy="1213530"/>
            </a:xfrm>
            <a:prstGeom prst="rect">
              <a:avLst/>
            </a:prstGeom>
            <a:solidFill>
              <a:srgbClr val="DBF0F3"/>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1" name="CuadroTexto 10">
              <a:extLst>
                <a:ext uri="{FF2B5EF4-FFF2-40B4-BE49-F238E27FC236}">
                  <a16:creationId xmlns:a16="http://schemas.microsoft.com/office/drawing/2014/main" xmlns="" id="{C02BB32C-8745-4450-B1BC-05381C17713C}"/>
                </a:ext>
              </a:extLst>
            </p:cNvPr>
            <p:cNvSpPr txBox="1"/>
            <p:nvPr/>
          </p:nvSpPr>
          <p:spPr>
            <a:xfrm>
              <a:off x="3762492" y="3920571"/>
              <a:ext cx="1399606" cy="1231106"/>
            </a:xfrm>
            <a:prstGeom prst="rect">
              <a:avLst/>
            </a:prstGeom>
            <a:solidFill>
              <a:srgbClr val="DBF0F3"/>
            </a:solidFill>
          </p:spPr>
          <p:txBody>
            <a:bodyPr wrap="square" lIns="0" tIns="0" rIns="0" bIns="0" rtlCol="0" anchor="b" anchorCtr="1">
              <a:spAutoFit/>
            </a:bodyPr>
            <a:lstStyle/>
            <a:p>
              <a:pPr fontAlgn="base">
                <a:spcBef>
                  <a:spcPts val="0"/>
                </a:spcBef>
                <a:spcAft>
                  <a:spcPct val="0"/>
                </a:spcAft>
                <a:buClr>
                  <a:srgbClr val="F0AB00"/>
                </a:buClr>
                <a:buSzPct val="80000"/>
              </a:pPr>
              <a:r>
                <a:rPr lang="en-US" sz="900" kern="0" dirty="0">
                  <a:solidFill>
                    <a:srgbClr val="8B2063"/>
                  </a:solidFill>
                  <a:latin typeface="+mj-lt"/>
                  <a:ea typeface="Arial Unicode MS" pitchFamily="34" charset="-128"/>
                  <a:cs typeface="Arial Unicode MS" pitchFamily="34" charset="-128"/>
                </a:rPr>
                <a:t>By 2025, the overall economic impact of the IoT could reach </a:t>
              </a:r>
              <a:r>
                <a:rPr lang="en-US" sz="900" kern="0" dirty="0">
                  <a:solidFill>
                    <a:srgbClr val="8B2063"/>
                  </a:solidFill>
                  <a:latin typeface="Arial Black" panose="020B0A04020102020204" pitchFamily="34" charset="0"/>
                  <a:ea typeface="Arial Unicode MS" pitchFamily="34" charset="-128"/>
                  <a:cs typeface="Arial Unicode MS" pitchFamily="34" charset="-128"/>
                </a:rPr>
                <a:t>$11.1 trillion</a:t>
              </a:r>
              <a:r>
                <a:rPr lang="en-US" sz="900" kern="0" dirty="0">
                  <a:solidFill>
                    <a:srgbClr val="8B2063"/>
                  </a:solidFill>
                  <a:latin typeface="+mj-lt"/>
                  <a:ea typeface="Arial Unicode MS" pitchFamily="34" charset="-128"/>
                  <a:cs typeface="Arial Unicode MS" pitchFamily="34" charset="-128"/>
                </a:rPr>
                <a:t>, surpassing sectors such as "Mobile Internet", "Automation of knowledge work" and "Cloud technology"</a:t>
              </a:r>
              <a:endParaRPr lang="es-ES" sz="800" kern="0" dirty="0">
                <a:solidFill>
                  <a:srgbClr val="8B2063"/>
                </a:solidFill>
                <a:latin typeface="+mj-lt"/>
                <a:ea typeface="Arial Unicode MS" pitchFamily="34" charset="-128"/>
                <a:cs typeface="Arial Unicode MS" pitchFamily="34" charset="-128"/>
              </a:endParaRPr>
            </a:p>
            <a:p>
              <a:pPr fontAlgn="base">
                <a:spcBef>
                  <a:spcPts val="0"/>
                </a:spcBef>
                <a:spcAft>
                  <a:spcPct val="0"/>
                </a:spcAft>
                <a:buClr>
                  <a:srgbClr val="F0AB00"/>
                </a:buClr>
                <a:buSzPct val="80000"/>
              </a:pPr>
              <a:endParaRPr lang="es-ES" sz="800" kern="0" dirty="0">
                <a:solidFill>
                  <a:srgbClr val="8B2063"/>
                </a:solidFill>
                <a:latin typeface="+mj-lt"/>
                <a:ea typeface="Arial Unicode MS" pitchFamily="34" charset="-128"/>
                <a:cs typeface="Arial Unicode MS" pitchFamily="34" charset="-128"/>
              </a:endParaRPr>
            </a:p>
          </p:txBody>
        </p:sp>
        <p:sp>
          <p:nvSpPr>
            <p:cNvPr id="15" name="Rectángulo: esquinas redondeadas 14">
              <a:extLst>
                <a:ext uri="{FF2B5EF4-FFF2-40B4-BE49-F238E27FC236}">
                  <a16:creationId xmlns:a16="http://schemas.microsoft.com/office/drawing/2014/main" xmlns="" id="{177F03F2-4C8A-4334-AF74-0C87AB2D90A9}"/>
                </a:ext>
              </a:extLst>
            </p:cNvPr>
            <p:cNvSpPr/>
            <p:nvPr/>
          </p:nvSpPr>
          <p:spPr bwMode="gray">
            <a:xfrm>
              <a:off x="3687095" y="3700660"/>
              <a:ext cx="1586132" cy="1416276"/>
            </a:xfrm>
            <a:prstGeom prst="roundRect">
              <a:avLst/>
            </a:prstGeom>
            <a:noFill/>
            <a:ln w="38100" algn="ctr">
              <a:solidFill>
                <a:srgbClr val="DBF0F3"/>
              </a:solidFill>
              <a:miter lim="800000"/>
              <a:headEnd/>
              <a:tailEnd/>
            </a:ln>
            <a:effectLst>
              <a:outerShdw blurRad="63500" sx="102000" sy="102000" algn="ctr" rotWithShape="0">
                <a:prstClr val="black">
                  <a:alpha val="40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grpSp>
      <p:sp>
        <p:nvSpPr>
          <p:cNvPr id="9" name="Rectángulo: esquinas redondeadas 8">
            <a:extLst>
              <a:ext uri="{FF2B5EF4-FFF2-40B4-BE49-F238E27FC236}">
                <a16:creationId xmlns:a16="http://schemas.microsoft.com/office/drawing/2014/main" xmlns="" id="{A100F944-EABA-4CB0-8F21-AF6F812E8409}"/>
              </a:ext>
            </a:extLst>
          </p:cNvPr>
          <p:cNvSpPr/>
          <p:nvPr/>
        </p:nvSpPr>
        <p:spPr bwMode="gray">
          <a:xfrm>
            <a:off x="6654930" y="4876828"/>
            <a:ext cx="1345963" cy="926963"/>
          </a:xfrm>
          <a:prstGeom prst="roundRect">
            <a:avLst/>
          </a:prstGeom>
          <a:noFill/>
          <a:ln w="38100" algn="ctr">
            <a:solidFill>
              <a:srgbClr val="DBF0F3"/>
            </a:solidFill>
            <a:miter lim="800000"/>
            <a:headEnd/>
            <a:tailEnd/>
          </a:ln>
          <a:effectLst>
            <a:outerShdw blurRad="63500" sx="102000" sy="102000" algn="ctr" rotWithShape="0">
              <a:prstClr val="black">
                <a:alpha val="40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grpSp>
        <p:nvGrpSpPr>
          <p:cNvPr id="14" name="Grupo 13">
            <a:extLst>
              <a:ext uri="{FF2B5EF4-FFF2-40B4-BE49-F238E27FC236}">
                <a16:creationId xmlns:a16="http://schemas.microsoft.com/office/drawing/2014/main" xmlns="" id="{C2C83E4B-4E5E-4950-9E68-26090B18559B}"/>
              </a:ext>
            </a:extLst>
          </p:cNvPr>
          <p:cNvGrpSpPr/>
          <p:nvPr/>
        </p:nvGrpSpPr>
        <p:grpSpPr>
          <a:xfrm>
            <a:off x="273200" y="63927"/>
            <a:ext cx="8378190" cy="5419670"/>
            <a:chOff x="291066" y="3613314"/>
            <a:chExt cx="8378190" cy="2507017"/>
          </a:xfrm>
        </p:grpSpPr>
        <p:sp>
          <p:nvSpPr>
            <p:cNvPr id="13" name="Rectángulo: esquinas redondeadas 12">
              <a:extLst>
                <a:ext uri="{FF2B5EF4-FFF2-40B4-BE49-F238E27FC236}">
                  <a16:creationId xmlns:a16="http://schemas.microsoft.com/office/drawing/2014/main" xmlns="" id="{E4D48203-3D61-4FDA-8F72-D2BA0C0215E9}"/>
                </a:ext>
              </a:extLst>
            </p:cNvPr>
            <p:cNvSpPr/>
            <p:nvPr/>
          </p:nvSpPr>
          <p:spPr bwMode="gray">
            <a:xfrm>
              <a:off x="291066" y="3613314"/>
              <a:ext cx="8378190" cy="2507017"/>
            </a:xfrm>
            <a:prstGeom prst="roundRect">
              <a:avLst/>
            </a:prstGeom>
            <a:solidFill>
              <a:schemeClr val="bg1"/>
            </a:solidFill>
            <a:ln w="6350" algn="ctr">
              <a:solidFill>
                <a:srgbClr val="DBF0F3"/>
              </a:solidFill>
              <a:miter lim="800000"/>
              <a:headEnd/>
              <a:tailEnd/>
            </a:ln>
            <a:effectLst>
              <a:outerShdw blurRad="50800" dist="38100" dir="5400000" algn="t" rotWithShape="0">
                <a:prstClr val="black">
                  <a:alpha val="40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6" name="CuadroTexto 15">
              <a:extLst>
                <a:ext uri="{FF2B5EF4-FFF2-40B4-BE49-F238E27FC236}">
                  <a16:creationId xmlns:a16="http://schemas.microsoft.com/office/drawing/2014/main" xmlns="" id="{DDDF5953-A48F-4784-91F0-748EF4BB9929}"/>
                </a:ext>
              </a:extLst>
            </p:cNvPr>
            <p:cNvSpPr txBox="1"/>
            <p:nvPr/>
          </p:nvSpPr>
          <p:spPr>
            <a:xfrm>
              <a:off x="517760" y="4270359"/>
              <a:ext cx="8151495" cy="1074897"/>
            </a:xfrm>
            <a:prstGeom prst="rect">
              <a:avLst/>
            </a:prstGeom>
            <a:solidFill>
              <a:schemeClr val="bg1"/>
            </a:solidFill>
            <a:ln>
              <a:noFill/>
            </a:ln>
            <a:effectLst/>
          </p:spPr>
          <p:txBody>
            <a:bodyPr wrap="square">
              <a:spAutoFit/>
            </a:bodyPr>
            <a:lstStyle/>
            <a:p>
              <a:endParaRPr lang="en-US" b="0" i="0" dirty="0">
                <a:solidFill>
                  <a:srgbClr val="002060"/>
                </a:solidFill>
                <a:effectLst/>
                <a:latin typeface="Arial Nova" panose="020B0504020202020204" pitchFamily="34" charset="0"/>
              </a:endParaRPr>
            </a:p>
            <a:p>
              <a:endParaRPr lang="en-US" dirty="0">
                <a:solidFill>
                  <a:srgbClr val="002060"/>
                </a:solidFill>
                <a:latin typeface="Arial Nova" panose="020B0504020202020204" pitchFamily="34" charset="0"/>
              </a:endParaRPr>
            </a:p>
            <a:p>
              <a:r>
                <a:rPr lang="en-US" sz="2000" b="0" i="0" dirty="0">
                  <a:solidFill>
                    <a:srgbClr val="002060"/>
                  </a:solidFill>
                  <a:effectLst/>
                  <a:latin typeface="Arial Nova" panose="020B0504020202020204" pitchFamily="34" charset="0"/>
                </a:rPr>
                <a:t>The </a:t>
              </a:r>
              <a:r>
                <a:rPr lang="en-US" sz="2000" b="1" i="0" dirty="0">
                  <a:solidFill>
                    <a:srgbClr val="002060"/>
                  </a:solidFill>
                  <a:effectLst/>
                  <a:latin typeface="Arial Nova" panose="020B0504020202020204" pitchFamily="34" charset="0"/>
                </a:rPr>
                <a:t>Internet of things</a:t>
              </a:r>
              <a:r>
                <a:rPr lang="en-US" sz="2000" b="0" i="0" dirty="0">
                  <a:solidFill>
                    <a:srgbClr val="002060"/>
                  </a:solidFill>
                  <a:effectLst/>
                  <a:latin typeface="Arial Nova" panose="020B0504020202020204" pitchFamily="34" charset="0"/>
                </a:rPr>
                <a:t> (</a:t>
              </a:r>
              <a:r>
                <a:rPr lang="en-US" sz="2000" b="1" i="0" dirty="0">
                  <a:solidFill>
                    <a:srgbClr val="002060"/>
                  </a:solidFill>
                  <a:effectLst/>
                  <a:latin typeface="Arial Nova" panose="020B0504020202020204" pitchFamily="34" charset="0"/>
                </a:rPr>
                <a:t>IoT</a:t>
              </a:r>
              <a:r>
                <a:rPr lang="en-US" sz="2000" b="0" i="0" dirty="0">
                  <a:solidFill>
                    <a:srgbClr val="002060"/>
                  </a:solidFill>
                  <a:effectLst/>
                  <a:latin typeface="Arial Nova" panose="020B0504020202020204" pitchFamily="34" charset="0"/>
                </a:rPr>
                <a:t>) describes the network of physical objects—“things”—that are embedded with sensors, software, and other technologies for the purpose of connecting and exchanging data with other devices and systems over the internet</a:t>
              </a:r>
            </a:p>
            <a:p>
              <a:endParaRPr lang="en-US" sz="2000" b="0" i="0" dirty="0">
                <a:solidFill>
                  <a:srgbClr val="002060"/>
                </a:solidFill>
                <a:effectLst/>
                <a:latin typeface="Arial Nova" panose="020B0504020202020204" pitchFamily="34" charset="0"/>
              </a:endParaRPr>
            </a:p>
            <a:p>
              <a:pPr algn="r"/>
              <a:r>
                <a:rPr lang="es-ES" sz="900" dirty="0">
                  <a:solidFill>
                    <a:schemeClr val="bg2">
                      <a:lumMod val="75000"/>
                    </a:schemeClr>
                  </a:solidFill>
                  <a:latin typeface="Arial Nova" panose="020B0504020202020204" pitchFamily="34" charset="0"/>
                </a:rPr>
                <a:t>https://en.wikipedia.org/wiki/Internet_of_things</a:t>
              </a:r>
            </a:p>
          </p:txBody>
        </p:sp>
      </p:grpSp>
    </p:spTree>
    <p:extLst>
      <p:ext uri="{BB962C8B-B14F-4D97-AF65-F5344CB8AC3E}">
        <p14:creationId xmlns:p14="http://schemas.microsoft.com/office/powerpoint/2010/main" val="39618846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62CEB14-7AE4-498B-A01D-F373A5B3F7CD}"/>
              </a:ext>
            </a:extLst>
          </p:cNvPr>
          <p:cNvSpPr>
            <a:spLocks noGrp="1"/>
          </p:cNvSpPr>
          <p:nvPr>
            <p:ph type="title"/>
          </p:nvPr>
        </p:nvSpPr>
        <p:spPr/>
        <p:txBody>
          <a:bodyPr/>
          <a:lstStyle/>
          <a:p>
            <a:r>
              <a:rPr lang="en-US" dirty="0"/>
              <a:t>Industries benefiting from IoT adoption </a:t>
            </a:r>
            <a:endParaRPr lang="es-ES" dirty="0"/>
          </a:p>
        </p:txBody>
      </p:sp>
      <p:pic>
        <p:nvPicPr>
          <p:cNvPr id="4" name="Imagen 3">
            <a:extLst>
              <a:ext uri="{FF2B5EF4-FFF2-40B4-BE49-F238E27FC236}">
                <a16:creationId xmlns:a16="http://schemas.microsoft.com/office/drawing/2014/main" xmlns="" id="{28BE989E-7406-4D76-A312-02AE6B7FC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41" y="841248"/>
            <a:ext cx="9298281" cy="5648706"/>
          </a:xfrm>
          <a:prstGeom prst="rect">
            <a:avLst/>
          </a:prstGeom>
        </p:spPr>
      </p:pic>
      <p:sp>
        <p:nvSpPr>
          <p:cNvPr id="5" name="Rectángulo 4">
            <a:extLst>
              <a:ext uri="{FF2B5EF4-FFF2-40B4-BE49-F238E27FC236}">
                <a16:creationId xmlns:a16="http://schemas.microsoft.com/office/drawing/2014/main" xmlns="" id="{3F15A56A-AFEC-4585-856E-0C8981FD98C0}"/>
              </a:ext>
            </a:extLst>
          </p:cNvPr>
          <p:cNvSpPr/>
          <p:nvPr/>
        </p:nvSpPr>
        <p:spPr bwMode="gray">
          <a:xfrm>
            <a:off x="128016" y="1517904"/>
            <a:ext cx="3063240" cy="667512"/>
          </a:xfrm>
          <a:prstGeom prst="rect">
            <a:avLst/>
          </a:prstGeom>
          <a:solidFill>
            <a:schemeClr val="bg1"/>
          </a:solidFill>
          <a:ln w="6350"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7" name="Rectángulo 6">
            <a:extLst>
              <a:ext uri="{FF2B5EF4-FFF2-40B4-BE49-F238E27FC236}">
                <a16:creationId xmlns:a16="http://schemas.microsoft.com/office/drawing/2014/main" xmlns="" id="{62EB15F8-33C6-4136-9078-E845424269B4}"/>
              </a:ext>
            </a:extLst>
          </p:cNvPr>
          <p:cNvSpPr/>
          <p:nvPr/>
        </p:nvSpPr>
        <p:spPr bwMode="gray">
          <a:xfrm>
            <a:off x="6754368" y="5822442"/>
            <a:ext cx="3063240" cy="667512"/>
          </a:xfrm>
          <a:prstGeom prst="rect">
            <a:avLst/>
          </a:prstGeom>
          <a:solidFill>
            <a:schemeClr val="bg1"/>
          </a:solidFill>
          <a:ln w="6350"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075085269"/>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7F3FCE3-9E1D-41A7-BE57-F4DF84DC02CF}"/>
              </a:ext>
            </a:extLst>
          </p:cNvPr>
          <p:cNvSpPr>
            <a:spLocks noGrp="1"/>
          </p:cNvSpPr>
          <p:nvPr>
            <p:ph type="title"/>
          </p:nvPr>
        </p:nvSpPr>
        <p:spPr/>
        <p:txBody>
          <a:bodyPr/>
          <a:lstStyle/>
          <a:p>
            <a:r>
              <a:rPr lang="es-ES" dirty="0" err="1"/>
              <a:t>The</a:t>
            </a:r>
            <a:r>
              <a:rPr lang="es-ES" dirty="0"/>
              <a:t> </a:t>
            </a:r>
            <a:r>
              <a:rPr lang="es-ES" dirty="0" err="1"/>
              <a:t>importance</a:t>
            </a:r>
            <a:r>
              <a:rPr lang="es-ES" dirty="0"/>
              <a:t> </a:t>
            </a:r>
            <a:r>
              <a:rPr lang="es-ES" dirty="0" err="1"/>
              <a:t>of</a:t>
            </a:r>
            <a:r>
              <a:rPr lang="es-ES" dirty="0"/>
              <a:t> </a:t>
            </a:r>
            <a:r>
              <a:rPr lang="es-ES" dirty="0" err="1"/>
              <a:t>Power</a:t>
            </a:r>
            <a:r>
              <a:rPr lang="es-ES" dirty="0"/>
              <a:t> </a:t>
            </a:r>
            <a:r>
              <a:rPr lang="es-ES" dirty="0" err="1"/>
              <a:t>Quality</a:t>
            </a:r>
            <a:endParaRPr lang="es-ES" dirty="0"/>
          </a:p>
        </p:txBody>
      </p:sp>
      <p:grpSp>
        <p:nvGrpSpPr>
          <p:cNvPr id="8" name="Grupo 7">
            <a:extLst>
              <a:ext uri="{FF2B5EF4-FFF2-40B4-BE49-F238E27FC236}">
                <a16:creationId xmlns:a16="http://schemas.microsoft.com/office/drawing/2014/main" xmlns="" id="{AFD26B92-CEEE-4F96-8918-8E8D800CC042}"/>
              </a:ext>
            </a:extLst>
          </p:cNvPr>
          <p:cNvGrpSpPr/>
          <p:nvPr/>
        </p:nvGrpSpPr>
        <p:grpSpPr>
          <a:xfrm>
            <a:off x="71438" y="1228837"/>
            <a:ext cx="9144000" cy="3781145"/>
            <a:chOff x="71438" y="1228837"/>
            <a:chExt cx="9144000" cy="3781145"/>
          </a:xfrm>
        </p:grpSpPr>
        <p:grpSp>
          <p:nvGrpSpPr>
            <p:cNvPr id="3" name="Grupo 2">
              <a:extLst>
                <a:ext uri="{FF2B5EF4-FFF2-40B4-BE49-F238E27FC236}">
                  <a16:creationId xmlns:a16="http://schemas.microsoft.com/office/drawing/2014/main" xmlns="" id="{51A54320-07A2-4BB2-82F3-F2F72AC5A7CE}"/>
                </a:ext>
              </a:extLst>
            </p:cNvPr>
            <p:cNvGrpSpPr/>
            <p:nvPr/>
          </p:nvGrpSpPr>
          <p:grpSpPr>
            <a:xfrm>
              <a:off x="71438" y="1228837"/>
              <a:ext cx="9144000" cy="3781145"/>
              <a:chOff x="94129" y="824007"/>
              <a:chExt cx="9144000" cy="3781145"/>
            </a:xfrm>
          </p:grpSpPr>
          <p:pic>
            <p:nvPicPr>
              <p:cNvPr id="4" name="Imagen 3" descr="Imagen que contiene Texto&#10;&#10;Descripción generada automáticamente">
                <a:extLst>
                  <a:ext uri="{FF2B5EF4-FFF2-40B4-BE49-F238E27FC236}">
                    <a16:creationId xmlns:a16="http://schemas.microsoft.com/office/drawing/2014/main" xmlns="" id="{40477114-D353-4CD7-8FDD-F98BE7D5F6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 t="8432" b="38039"/>
              <a:stretch/>
            </p:blipFill>
            <p:spPr>
              <a:xfrm>
                <a:off x="94129" y="824007"/>
                <a:ext cx="9144000" cy="3781145"/>
              </a:xfrm>
              <a:prstGeom prst="rect">
                <a:avLst/>
              </a:prstGeom>
            </p:spPr>
          </p:pic>
          <p:sp>
            <p:nvSpPr>
              <p:cNvPr id="14" name="Rectángulo 13">
                <a:extLst>
                  <a:ext uri="{FF2B5EF4-FFF2-40B4-BE49-F238E27FC236}">
                    <a16:creationId xmlns:a16="http://schemas.microsoft.com/office/drawing/2014/main" xmlns="" id="{6DC2FD1D-ED66-4918-8C88-C4C441BF7F3D}"/>
                  </a:ext>
                </a:extLst>
              </p:cNvPr>
              <p:cNvSpPr/>
              <p:nvPr/>
            </p:nvSpPr>
            <p:spPr>
              <a:xfrm>
                <a:off x="216274" y="3236861"/>
                <a:ext cx="4839820" cy="1143001"/>
              </a:xfrm>
              <a:prstGeom prst="rect">
                <a:avLst/>
              </a:prstGeom>
              <a:noFill/>
              <a:ln w="38100">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xmlns="" id="{055BA6B3-E889-4AA8-934C-A596A8B54C79}"/>
                  </a:ext>
                </a:extLst>
              </p:cNvPr>
              <p:cNvSpPr/>
              <p:nvPr/>
            </p:nvSpPr>
            <p:spPr>
              <a:xfrm>
                <a:off x="6843252" y="865842"/>
                <a:ext cx="2036685" cy="1519010"/>
              </a:xfrm>
              <a:prstGeom prst="rect">
                <a:avLst/>
              </a:prstGeom>
              <a:noFill/>
              <a:ln w="38100">
                <a:solidFill>
                  <a:srgbClr val="E6E6E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xmlns="" id="{758A0583-E7E0-4663-87F3-F0E29F1CF80B}"/>
                  </a:ext>
                </a:extLst>
              </p:cNvPr>
              <p:cNvSpPr/>
              <p:nvPr/>
            </p:nvSpPr>
            <p:spPr>
              <a:xfrm>
                <a:off x="8056936" y="944282"/>
                <a:ext cx="707276" cy="10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xmlns="" id="{A2B68E39-9AEB-4C99-9032-C20AC9239F1D}"/>
                  </a:ext>
                </a:extLst>
              </p:cNvPr>
              <p:cNvSpPr/>
              <p:nvPr/>
            </p:nvSpPr>
            <p:spPr>
              <a:xfrm>
                <a:off x="521431" y="1255060"/>
                <a:ext cx="2577807" cy="216812"/>
              </a:xfrm>
              <a:prstGeom prst="rect">
                <a:avLst/>
              </a:prstGeom>
              <a:solidFill>
                <a:srgbClr val="ABCF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200" dirty="0" err="1">
                    <a:solidFill>
                      <a:schemeClr val="tx1">
                        <a:lumMod val="75000"/>
                        <a:lumOff val="25000"/>
                      </a:schemeClr>
                    </a:solidFill>
                    <a:latin typeface="Arial Nova Cond" panose="020B0506020202020204" pitchFamily="34" charset="0"/>
                  </a:rPr>
                  <a:t>Digitalization</a:t>
                </a:r>
                <a:r>
                  <a:rPr lang="es-ES" sz="1200" dirty="0">
                    <a:solidFill>
                      <a:schemeClr val="tx1">
                        <a:lumMod val="75000"/>
                        <a:lumOff val="25000"/>
                      </a:schemeClr>
                    </a:solidFill>
                    <a:latin typeface="Arial Nova Cond" panose="020B0506020202020204" pitchFamily="34" charset="0"/>
                  </a:rPr>
                  <a:t> and </a:t>
                </a:r>
                <a:r>
                  <a:rPr lang="es-ES" sz="1200" dirty="0" err="1">
                    <a:solidFill>
                      <a:schemeClr val="tx1">
                        <a:lumMod val="75000"/>
                        <a:lumOff val="25000"/>
                      </a:schemeClr>
                    </a:solidFill>
                    <a:latin typeface="Arial Nova Cond" panose="020B0506020202020204" pitchFamily="34" charset="0"/>
                  </a:rPr>
                  <a:t>Industry</a:t>
                </a:r>
                <a:r>
                  <a:rPr lang="es-ES" sz="1200" dirty="0">
                    <a:solidFill>
                      <a:schemeClr val="tx1">
                        <a:lumMod val="75000"/>
                        <a:lumOff val="25000"/>
                      </a:schemeClr>
                    </a:solidFill>
                    <a:latin typeface="Arial Nova Cond" panose="020B0506020202020204" pitchFamily="34" charset="0"/>
                  </a:rPr>
                  <a:t> 4.0</a:t>
                </a:r>
              </a:p>
            </p:txBody>
          </p:sp>
          <p:sp>
            <p:nvSpPr>
              <p:cNvPr id="21" name="Rectángulo 20">
                <a:extLst>
                  <a:ext uri="{FF2B5EF4-FFF2-40B4-BE49-F238E27FC236}">
                    <a16:creationId xmlns:a16="http://schemas.microsoft.com/office/drawing/2014/main" xmlns="" id="{A73DB252-57DB-450A-A5A2-A6908592D765}"/>
                  </a:ext>
                </a:extLst>
              </p:cNvPr>
              <p:cNvSpPr/>
              <p:nvPr/>
            </p:nvSpPr>
            <p:spPr>
              <a:xfrm>
                <a:off x="3577223" y="1187245"/>
                <a:ext cx="3027036" cy="1197607"/>
              </a:xfrm>
              <a:prstGeom prst="rect">
                <a:avLst/>
              </a:prstGeom>
              <a:noFill/>
              <a:ln w="38100">
                <a:solidFill>
                  <a:srgbClr val="DBF0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xmlns="" id="{DE54FD1A-2A8F-4F3A-AED2-9D7D58470074}"/>
                  </a:ext>
                </a:extLst>
              </p:cNvPr>
              <p:cNvSpPr/>
              <p:nvPr/>
            </p:nvSpPr>
            <p:spPr>
              <a:xfrm>
                <a:off x="6201319" y="3163483"/>
                <a:ext cx="1670755" cy="146755"/>
              </a:xfrm>
              <a:prstGeom prst="rect">
                <a:avLst/>
              </a:prstGeom>
              <a:solidFill>
                <a:srgbClr val="ABCF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_tradnl" sz="600" dirty="0">
                    <a:solidFill>
                      <a:schemeClr val="tx1">
                        <a:lumMod val="65000"/>
                        <a:lumOff val="35000"/>
                      </a:schemeClr>
                    </a:solidFill>
                    <a:latin typeface="Arimo"/>
                  </a:rPr>
                  <a:t>EPRI </a:t>
                </a:r>
                <a:r>
                  <a:rPr lang="es-ES_tradnl" sz="600" dirty="0" err="1">
                    <a:solidFill>
                      <a:schemeClr val="tx1">
                        <a:lumMod val="65000"/>
                        <a:lumOff val="35000"/>
                      </a:schemeClr>
                    </a:solidFill>
                    <a:latin typeface="Arimo"/>
                  </a:rPr>
                  <a:t>Study</a:t>
                </a:r>
                <a:endParaRPr lang="es-ES" sz="600" dirty="0">
                  <a:solidFill>
                    <a:schemeClr val="tx1">
                      <a:lumMod val="65000"/>
                      <a:lumOff val="35000"/>
                    </a:schemeClr>
                  </a:solidFill>
                  <a:latin typeface="Arimo"/>
                </a:endParaRPr>
              </a:p>
            </p:txBody>
          </p:sp>
          <p:sp>
            <p:nvSpPr>
              <p:cNvPr id="24" name="Abrir llave 23">
                <a:extLst>
                  <a:ext uri="{FF2B5EF4-FFF2-40B4-BE49-F238E27FC236}">
                    <a16:creationId xmlns:a16="http://schemas.microsoft.com/office/drawing/2014/main" xmlns="" id="{EA9DCE3C-2534-4C1E-AD50-117AE07B29A1}"/>
                  </a:ext>
                </a:extLst>
              </p:cNvPr>
              <p:cNvSpPr/>
              <p:nvPr/>
            </p:nvSpPr>
            <p:spPr>
              <a:xfrm>
                <a:off x="6909831" y="1133421"/>
                <a:ext cx="45719" cy="488438"/>
              </a:xfrm>
              <a:prstGeom prst="leftBrace">
                <a:avLst>
                  <a:gd name="adj1" fmla="val 8333"/>
                  <a:gd name="adj2" fmla="val 50000"/>
                </a:avLst>
              </a:prstGeom>
              <a:noFill/>
              <a:ln w="19050">
                <a:solidFill>
                  <a:srgbClr val="DBF0F3"/>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lt1"/>
                  </a:solidFill>
                </a:endParaRPr>
              </a:p>
            </p:txBody>
          </p:sp>
          <p:sp>
            <p:nvSpPr>
              <p:cNvPr id="25" name="Abrir llave 24">
                <a:extLst>
                  <a:ext uri="{FF2B5EF4-FFF2-40B4-BE49-F238E27FC236}">
                    <a16:creationId xmlns:a16="http://schemas.microsoft.com/office/drawing/2014/main" xmlns="" id="{F547A180-9516-46B7-A216-533D76F26FC9}"/>
                  </a:ext>
                </a:extLst>
              </p:cNvPr>
              <p:cNvSpPr/>
              <p:nvPr/>
            </p:nvSpPr>
            <p:spPr>
              <a:xfrm>
                <a:off x="6906941" y="1693509"/>
                <a:ext cx="45719" cy="210070"/>
              </a:xfrm>
              <a:prstGeom prst="leftBrace">
                <a:avLst/>
              </a:prstGeom>
              <a:noFill/>
              <a:ln w="19050">
                <a:solidFill>
                  <a:srgbClr val="DBF0F3"/>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lt1"/>
                  </a:solidFill>
                </a:endParaRPr>
              </a:p>
            </p:txBody>
          </p:sp>
          <p:sp>
            <p:nvSpPr>
              <p:cNvPr id="26" name="Abrir llave 25">
                <a:extLst>
                  <a:ext uri="{FF2B5EF4-FFF2-40B4-BE49-F238E27FC236}">
                    <a16:creationId xmlns:a16="http://schemas.microsoft.com/office/drawing/2014/main" xmlns="" id="{18C22238-360D-475B-9D9C-2614DAC5CA96}"/>
                  </a:ext>
                </a:extLst>
              </p:cNvPr>
              <p:cNvSpPr/>
              <p:nvPr/>
            </p:nvSpPr>
            <p:spPr>
              <a:xfrm>
                <a:off x="6910117" y="1959330"/>
                <a:ext cx="45719" cy="360789"/>
              </a:xfrm>
              <a:prstGeom prst="leftBrace">
                <a:avLst/>
              </a:prstGeom>
              <a:noFill/>
              <a:ln w="19050">
                <a:solidFill>
                  <a:srgbClr val="DBF0F3"/>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lt1"/>
                  </a:solidFill>
                </a:endParaRPr>
              </a:p>
            </p:txBody>
          </p:sp>
          <p:sp>
            <p:nvSpPr>
              <p:cNvPr id="20" name="Rectángulo 19">
                <a:extLst>
                  <a:ext uri="{FF2B5EF4-FFF2-40B4-BE49-F238E27FC236}">
                    <a16:creationId xmlns:a16="http://schemas.microsoft.com/office/drawing/2014/main" xmlns="" id="{6504C110-9B21-4825-8F17-5630EC7E9CE8}"/>
                  </a:ext>
                </a:extLst>
              </p:cNvPr>
              <p:cNvSpPr/>
              <p:nvPr/>
            </p:nvSpPr>
            <p:spPr>
              <a:xfrm>
                <a:off x="4030848" y="3559231"/>
                <a:ext cx="954107" cy="113117"/>
              </a:xfrm>
              <a:prstGeom prst="rect">
                <a:avLst/>
              </a:prstGeom>
              <a:solidFill>
                <a:srgbClr val="ABCF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_tradnl" sz="600" dirty="0">
                    <a:solidFill>
                      <a:schemeClr val="tx1">
                        <a:lumMod val="65000"/>
                        <a:lumOff val="35000"/>
                      </a:schemeClr>
                    </a:solidFill>
                    <a:latin typeface="Arimo"/>
                  </a:rPr>
                  <a:t>EPRI </a:t>
                </a:r>
                <a:r>
                  <a:rPr lang="es-ES_tradnl" sz="600" dirty="0" err="1">
                    <a:solidFill>
                      <a:schemeClr val="tx1">
                        <a:lumMod val="65000"/>
                        <a:lumOff val="35000"/>
                      </a:schemeClr>
                    </a:solidFill>
                    <a:latin typeface="Arimo"/>
                  </a:rPr>
                  <a:t>Study</a:t>
                </a:r>
                <a:endParaRPr lang="es-ES" sz="600" dirty="0">
                  <a:solidFill>
                    <a:schemeClr val="tx1">
                      <a:lumMod val="65000"/>
                      <a:lumOff val="35000"/>
                    </a:schemeClr>
                  </a:solidFill>
                  <a:latin typeface="Arimo"/>
                </a:endParaRPr>
              </a:p>
            </p:txBody>
          </p:sp>
        </p:grpSp>
        <p:sp>
          <p:nvSpPr>
            <p:cNvPr id="7" name="CuadroTexto 6">
              <a:extLst>
                <a:ext uri="{FF2B5EF4-FFF2-40B4-BE49-F238E27FC236}">
                  <a16:creationId xmlns:a16="http://schemas.microsoft.com/office/drawing/2014/main" xmlns="" id="{67489F46-6FFE-436C-823E-FE6E03514294}"/>
                </a:ext>
              </a:extLst>
            </p:cNvPr>
            <p:cNvSpPr txBox="1"/>
            <p:nvPr/>
          </p:nvSpPr>
          <p:spPr>
            <a:xfrm>
              <a:off x="480899" y="2470282"/>
              <a:ext cx="2920093" cy="276999"/>
            </a:xfrm>
            <a:prstGeom prst="rect">
              <a:avLst/>
            </a:prstGeom>
            <a:solidFill>
              <a:srgbClr val="ABCFCD"/>
            </a:solidFill>
          </p:spPr>
          <p:txBody>
            <a:bodyPr wrap="square" rtlCol="0">
              <a:spAutoFit/>
            </a:bodyPr>
            <a:lstStyle/>
            <a:p>
              <a:r>
                <a:rPr lang="es-ES" sz="1200" dirty="0" err="1">
                  <a:solidFill>
                    <a:srgbClr val="CC0000"/>
                  </a:solidFill>
                  <a:latin typeface="Arial Narrow" panose="020B0606020202030204" pitchFamily="34" charset="0"/>
                </a:rPr>
                <a:t>Outages</a:t>
              </a:r>
              <a:r>
                <a:rPr lang="es-ES" sz="1200" dirty="0">
                  <a:solidFill>
                    <a:srgbClr val="CC0000"/>
                  </a:solidFill>
                  <a:latin typeface="Arial Narrow" panose="020B0606020202030204" pitchFamily="34" charset="0"/>
                </a:rPr>
                <a:t> </a:t>
              </a:r>
              <a:r>
                <a:rPr lang="es-ES" sz="1200" dirty="0" err="1">
                  <a:solidFill>
                    <a:srgbClr val="CC0000"/>
                  </a:solidFill>
                  <a:latin typeface="Arial Narrow" panose="020B0606020202030204" pitchFamily="34" charset="0"/>
                </a:rPr>
                <a:t>or</a:t>
              </a:r>
              <a:r>
                <a:rPr lang="es-ES" sz="1200" dirty="0">
                  <a:solidFill>
                    <a:srgbClr val="CC0000"/>
                  </a:solidFill>
                  <a:latin typeface="Arial Narrow" panose="020B0606020202030204" pitchFamily="34" charset="0"/>
                </a:rPr>
                <a:t> </a:t>
              </a:r>
              <a:r>
                <a:rPr lang="es-ES" sz="1200" dirty="0" err="1">
                  <a:solidFill>
                    <a:srgbClr val="CC0000"/>
                  </a:solidFill>
                  <a:latin typeface="Arial Narrow" panose="020B0606020202030204" pitchFamily="34" charset="0"/>
                </a:rPr>
                <a:t>Power</a:t>
              </a:r>
              <a:r>
                <a:rPr lang="es-ES" sz="1200" dirty="0">
                  <a:solidFill>
                    <a:srgbClr val="CC0000"/>
                  </a:solidFill>
                  <a:latin typeface="Arial Narrow" panose="020B0606020202030204" pitchFamily="34" charset="0"/>
                </a:rPr>
                <a:t> </a:t>
              </a:r>
              <a:r>
                <a:rPr lang="es-ES" sz="1200" dirty="0" err="1">
                  <a:solidFill>
                    <a:srgbClr val="CC0000"/>
                  </a:solidFill>
                  <a:latin typeface="Arial Narrow" panose="020B0606020202030204" pitchFamily="34" charset="0"/>
                </a:rPr>
                <a:t>Quality</a:t>
              </a:r>
              <a:r>
                <a:rPr lang="es-ES" sz="1200" dirty="0">
                  <a:solidFill>
                    <a:srgbClr val="CC0000"/>
                  </a:solidFill>
                  <a:latin typeface="Arial Narrow" panose="020B0606020202030204" pitchFamily="34" charset="0"/>
                </a:rPr>
                <a:t> </a:t>
              </a:r>
              <a:r>
                <a:rPr lang="es-ES" sz="1200" dirty="0" err="1">
                  <a:solidFill>
                    <a:srgbClr val="CC0000"/>
                  </a:solidFill>
                  <a:latin typeface="Arial Narrow" panose="020B0606020202030204" pitchFamily="34" charset="0"/>
                </a:rPr>
                <a:t>disturbances</a:t>
              </a:r>
              <a:endParaRPr lang="es-ES" sz="1200" dirty="0">
                <a:solidFill>
                  <a:srgbClr val="CC0000"/>
                </a:solidFill>
                <a:latin typeface="Arial Narrow" panose="020B0606020202030204" pitchFamily="34" charset="0"/>
              </a:endParaRPr>
            </a:p>
          </p:txBody>
        </p:sp>
      </p:grpSp>
    </p:spTree>
    <p:extLst>
      <p:ext uri="{BB962C8B-B14F-4D97-AF65-F5344CB8AC3E}">
        <p14:creationId xmlns:p14="http://schemas.microsoft.com/office/powerpoint/2010/main" val="1252188392"/>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BCA86477-E229-4A68-BAF0-5185FB63AC6C}"/>
              </a:ext>
            </a:extLst>
          </p:cNvPr>
          <p:cNvSpPr txBox="1"/>
          <p:nvPr/>
        </p:nvSpPr>
        <p:spPr>
          <a:xfrm>
            <a:off x="323850" y="5811907"/>
            <a:ext cx="8559362" cy="707886"/>
          </a:xfrm>
          <a:prstGeom prst="rect">
            <a:avLst/>
          </a:prstGeom>
          <a:noFill/>
        </p:spPr>
        <p:txBody>
          <a:bodyPr wrap="square">
            <a:spAutoFit/>
          </a:bodyPr>
          <a:lstStyle/>
          <a:p>
            <a:pPr marL="171450" indent="-171450">
              <a:buFont typeface="Arial" panose="020B0604020202020204" pitchFamily="34" charset="0"/>
              <a:buChar char="•"/>
            </a:pPr>
            <a:r>
              <a:rPr lang="es-ES" sz="1000" b="0" i="0" dirty="0">
                <a:solidFill>
                  <a:srgbClr val="990033"/>
                </a:solidFill>
                <a:effectLst/>
                <a:latin typeface="Arial Nova" panose="020B0504020202020204" pitchFamily="34" charset="0"/>
              </a:rPr>
              <a:t>Castelo de Oliveira, T.E.; Bollen, M.; Ribeiro, P.F.; de Carvalho, P.M.S.; </a:t>
            </a:r>
            <a:r>
              <a:rPr lang="es-ES" sz="1000" b="0" i="0" dirty="0" err="1">
                <a:solidFill>
                  <a:srgbClr val="990033"/>
                </a:solidFill>
                <a:effectLst/>
                <a:latin typeface="Arial Nova" panose="020B0504020202020204" pitchFamily="34" charset="0"/>
              </a:rPr>
              <a:t>Zambroni</a:t>
            </a:r>
            <a:r>
              <a:rPr lang="es-ES" sz="1000" b="0" i="0" dirty="0">
                <a:solidFill>
                  <a:srgbClr val="990033"/>
                </a:solidFill>
                <a:effectLst/>
                <a:latin typeface="Arial Nova" panose="020B0504020202020204" pitchFamily="34" charset="0"/>
              </a:rPr>
              <a:t>, A.C.; </a:t>
            </a:r>
            <a:r>
              <a:rPr lang="es-ES" sz="1000" b="0" i="0" dirty="0" err="1">
                <a:solidFill>
                  <a:srgbClr val="990033"/>
                </a:solidFill>
                <a:effectLst/>
                <a:latin typeface="Arial Nova" panose="020B0504020202020204" pitchFamily="34" charset="0"/>
              </a:rPr>
              <a:t>Bonatto</a:t>
            </a:r>
            <a:r>
              <a:rPr lang="es-ES" sz="1000" b="0" i="0" dirty="0">
                <a:solidFill>
                  <a:srgbClr val="990033"/>
                </a:solidFill>
                <a:effectLst/>
                <a:latin typeface="Arial Nova" panose="020B0504020202020204" pitchFamily="34" charset="0"/>
              </a:rPr>
              <a:t>, B.D. </a:t>
            </a:r>
            <a:r>
              <a:rPr lang="es-ES" sz="1000" b="0" i="0" dirty="0" err="1">
                <a:solidFill>
                  <a:srgbClr val="990033"/>
                </a:solidFill>
                <a:effectLst/>
                <a:latin typeface="Arial Nova" panose="020B0504020202020204" pitchFamily="34" charset="0"/>
              </a:rPr>
              <a:t>The</a:t>
            </a:r>
            <a:r>
              <a:rPr lang="es-ES" sz="1000" b="0" i="0" dirty="0">
                <a:solidFill>
                  <a:srgbClr val="990033"/>
                </a:solidFill>
                <a:effectLst/>
                <a:latin typeface="Arial Nova" panose="020B0504020202020204" pitchFamily="34" charset="0"/>
              </a:rPr>
              <a:t> Concept </a:t>
            </a:r>
            <a:r>
              <a:rPr lang="es-ES" sz="1000" b="0" i="0" dirty="0" err="1">
                <a:solidFill>
                  <a:srgbClr val="990033"/>
                </a:solidFill>
                <a:effectLst/>
                <a:latin typeface="Arial Nova" panose="020B0504020202020204" pitchFamily="34" charset="0"/>
              </a:rPr>
              <a:t>of</a:t>
            </a:r>
            <a:r>
              <a:rPr lang="es-ES" sz="1000" b="0" i="0" dirty="0">
                <a:solidFill>
                  <a:srgbClr val="990033"/>
                </a:solidFill>
                <a:effectLst/>
                <a:latin typeface="Arial Nova" panose="020B0504020202020204" pitchFamily="34" charset="0"/>
              </a:rPr>
              <a:t> Dynamic Hosting </a:t>
            </a:r>
            <a:r>
              <a:rPr lang="es-ES" sz="1000" b="0" i="0" dirty="0" err="1">
                <a:solidFill>
                  <a:srgbClr val="990033"/>
                </a:solidFill>
                <a:effectLst/>
                <a:latin typeface="Arial Nova" panose="020B0504020202020204" pitchFamily="34" charset="0"/>
              </a:rPr>
              <a:t>Capacity</a:t>
            </a:r>
            <a:r>
              <a:rPr lang="es-ES" sz="1000" b="0" i="0" dirty="0">
                <a:solidFill>
                  <a:srgbClr val="990033"/>
                </a:solidFill>
                <a:effectLst/>
                <a:latin typeface="Arial Nova" panose="020B0504020202020204" pitchFamily="34" charset="0"/>
              </a:rPr>
              <a:t> </a:t>
            </a:r>
            <a:r>
              <a:rPr lang="es-ES" sz="1000" b="0" i="0" dirty="0" err="1">
                <a:solidFill>
                  <a:srgbClr val="990033"/>
                </a:solidFill>
                <a:effectLst/>
                <a:latin typeface="Arial Nova" panose="020B0504020202020204" pitchFamily="34" charset="0"/>
              </a:rPr>
              <a:t>for</a:t>
            </a:r>
            <a:r>
              <a:rPr lang="es-ES" sz="1000" b="0" i="0" dirty="0">
                <a:solidFill>
                  <a:srgbClr val="990033"/>
                </a:solidFill>
                <a:effectLst/>
                <a:latin typeface="Arial Nova" panose="020B0504020202020204" pitchFamily="34" charset="0"/>
              </a:rPr>
              <a:t> </a:t>
            </a:r>
            <a:r>
              <a:rPr lang="es-ES" sz="1000" b="0" i="0" dirty="0" err="1">
                <a:solidFill>
                  <a:srgbClr val="990033"/>
                </a:solidFill>
                <a:effectLst/>
                <a:latin typeface="Arial Nova" panose="020B0504020202020204" pitchFamily="34" charset="0"/>
              </a:rPr>
              <a:t>Distributed</a:t>
            </a:r>
            <a:r>
              <a:rPr lang="es-ES" sz="1000" b="0" i="0" dirty="0">
                <a:solidFill>
                  <a:srgbClr val="990033"/>
                </a:solidFill>
                <a:effectLst/>
                <a:latin typeface="Arial Nova" panose="020B0504020202020204" pitchFamily="34" charset="0"/>
              </a:rPr>
              <a:t> Energy </a:t>
            </a:r>
            <a:r>
              <a:rPr lang="es-ES" sz="1000" b="0" i="0" dirty="0" err="1">
                <a:solidFill>
                  <a:srgbClr val="990033"/>
                </a:solidFill>
                <a:effectLst/>
                <a:latin typeface="Arial Nova" panose="020B0504020202020204" pitchFamily="34" charset="0"/>
              </a:rPr>
              <a:t>Resources</a:t>
            </a:r>
            <a:r>
              <a:rPr lang="es-ES" sz="1000" b="0" i="0" dirty="0">
                <a:solidFill>
                  <a:srgbClr val="990033"/>
                </a:solidFill>
                <a:effectLst/>
                <a:latin typeface="Arial Nova" panose="020B0504020202020204" pitchFamily="34" charset="0"/>
              </a:rPr>
              <a:t>: </a:t>
            </a:r>
            <a:r>
              <a:rPr lang="es-ES" sz="1000" b="0" i="0" dirty="0" err="1">
                <a:solidFill>
                  <a:srgbClr val="990033"/>
                </a:solidFill>
                <a:effectLst/>
                <a:latin typeface="Arial Nova" panose="020B0504020202020204" pitchFamily="34" charset="0"/>
              </a:rPr>
              <a:t>Analytics</a:t>
            </a:r>
            <a:r>
              <a:rPr lang="es-ES" sz="1000" b="0" i="0" dirty="0">
                <a:solidFill>
                  <a:srgbClr val="990033"/>
                </a:solidFill>
                <a:effectLst/>
                <a:latin typeface="Arial Nova" panose="020B0504020202020204" pitchFamily="34" charset="0"/>
              </a:rPr>
              <a:t> and </a:t>
            </a:r>
            <a:r>
              <a:rPr lang="es-ES" sz="1000" b="0" i="0" dirty="0" err="1">
                <a:solidFill>
                  <a:srgbClr val="990033"/>
                </a:solidFill>
                <a:effectLst/>
                <a:latin typeface="Arial Nova" panose="020B0504020202020204" pitchFamily="34" charset="0"/>
              </a:rPr>
              <a:t>Practical</a:t>
            </a:r>
            <a:r>
              <a:rPr lang="es-ES" sz="1000" b="0" i="0" dirty="0">
                <a:solidFill>
                  <a:srgbClr val="990033"/>
                </a:solidFill>
                <a:effectLst/>
                <a:latin typeface="Arial Nova" panose="020B0504020202020204" pitchFamily="34" charset="0"/>
              </a:rPr>
              <a:t> </a:t>
            </a:r>
            <a:r>
              <a:rPr lang="es-ES" sz="1000" b="0" i="0" dirty="0" err="1">
                <a:solidFill>
                  <a:srgbClr val="990033"/>
                </a:solidFill>
                <a:effectLst/>
                <a:latin typeface="Arial Nova" panose="020B0504020202020204" pitchFamily="34" charset="0"/>
              </a:rPr>
              <a:t>Considerations</a:t>
            </a:r>
            <a:r>
              <a:rPr lang="es-ES" sz="1000" b="0" i="0" dirty="0">
                <a:solidFill>
                  <a:srgbClr val="990033"/>
                </a:solidFill>
                <a:effectLst/>
                <a:latin typeface="Arial Nova" panose="020B0504020202020204" pitchFamily="34" charset="0"/>
              </a:rPr>
              <a:t>. </a:t>
            </a:r>
            <a:r>
              <a:rPr lang="es-ES" sz="1000" b="0" i="1" dirty="0" err="1">
                <a:solidFill>
                  <a:srgbClr val="990033"/>
                </a:solidFill>
                <a:effectLst/>
                <a:latin typeface="Arial Nova" panose="020B0504020202020204" pitchFamily="34" charset="0"/>
              </a:rPr>
              <a:t>Energies</a:t>
            </a:r>
            <a:r>
              <a:rPr lang="es-ES" sz="1000" b="0" i="0" dirty="0">
                <a:solidFill>
                  <a:srgbClr val="990033"/>
                </a:solidFill>
                <a:effectLst/>
                <a:latin typeface="Arial Nova" panose="020B0504020202020204" pitchFamily="34" charset="0"/>
              </a:rPr>
              <a:t> </a:t>
            </a:r>
            <a:r>
              <a:rPr lang="es-ES" sz="1000" b="1" i="0" dirty="0">
                <a:solidFill>
                  <a:srgbClr val="990033"/>
                </a:solidFill>
                <a:effectLst/>
                <a:latin typeface="Arial Nova" panose="020B0504020202020204" pitchFamily="34" charset="0"/>
              </a:rPr>
              <a:t>2019</a:t>
            </a:r>
            <a:r>
              <a:rPr lang="es-ES" sz="1000" b="0" i="0" dirty="0">
                <a:solidFill>
                  <a:srgbClr val="990033"/>
                </a:solidFill>
                <a:effectLst/>
                <a:latin typeface="Arial Nova" panose="020B0504020202020204" pitchFamily="34" charset="0"/>
              </a:rPr>
              <a:t>, </a:t>
            </a:r>
            <a:r>
              <a:rPr lang="es-ES" sz="1000" b="0" i="1" dirty="0">
                <a:solidFill>
                  <a:srgbClr val="990033"/>
                </a:solidFill>
                <a:effectLst/>
                <a:latin typeface="Arial Nova" panose="020B0504020202020204" pitchFamily="34" charset="0"/>
              </a:rPr>
              <a:t>12</a:t>
            </a:r>
            <a:r>
              <a:rPr lang="es-ES" sz="1000" b="0" i="0" dirty="0">
                <a:solidFill>
                  <a:srgbClr val="990033"/>
                </a:solidFill>
                <a:effectLst/>
                <a:latin typeface="Arial Nova" panose="020B0504020202020204" pitchFamily="34" charset="0"/>
              </a:rPr>
              <a:t>, 2576.</a:t>
            </a:r>
          </a:p>
          <a:p>
            <a:pPr marL="171450" indent="-171450">
              <a:buFont typeface="Arial" panose="020B0604020202020204" pitchFamily="34" charset="0"/>
              <a:buChar char="•"/>
            </a:pPr>
            <a:r>
              <a:rPr lang="es-ES" sz="1000" dirty="0">
                <a:solidFill>
                  <a:srgbClr val="990033"/>
                </a:solidFill>
                <a:latin typeface="Arial Nova" panose="020B0504020202020204" pitchFamily="34" charset="0"/>
              </a:rPr>
              <a:t>Palacios-</a:t>
            </a:r>
            <a:r>
              <a:rPr lang="es-ES" sz="1000" dirty="0" err="1">
                <a:solidFill>
                  <a:srgbClr val="990033"/>
                </a:solidFill>
                <a:latin typeface="Arial Nova" panose="020B0504020202020204" pitchFamily="34" charset="0"/>
              </a:rPr>
              <a:t>Garcia</a:t>
            </a:r>
            <a:r>
              <a:rPr lang="es-ES" sz="1000" dirty="0">
                <a:solidFill>
                  <a:srgbClr val="990033"/>
                </a:solidFill>
                <a:latin typeface="Arial Nova" panose="020B0504020202020204" pitchFamily="34" charset="0"/>
              </a:rPr>
              <a:t>, E. J., Moreno-Muñoz, A., Santiago, I., Moreno-</a:t>
            </a:r>
            <a:r>
              <a:rPr lang="es-ES" sz="1000" dirty="0" err="1">
                <a:solidFill>
                  <a:srgbClr val="990033"/>
                </a:solidFill>
                <a:latin typeface="Arial Nova" panose="020B0504020202020204" pitchFamily="34" charset="0"/>
              </a:rPr>
              <a:t>Garcia</a:t>
            </a:r>
            <a:r>
              <a:rPr lang="es-ES" sz="1000" dirty="0">
                <a:solidFill>
                  <a:srgbClr val="990033"/>
                </a:solidFill>
                <a:latin typeface="Arial Nova" panose="020B0504020202020204" pitchFamily="34" charset="0"/>
              </a:rPr>
              <a:t>, I. M., &amp; Milanés-Montero, M. I. (</a:t>
            </a:r>
            <a:r>
              <a:rPr lang="es-ES" sz="1000" b="1" dirty="0">
                <a:solidFill>
                  <a:srgbClr val="990033"/>
                </a:solidFill>
                <a:latin typeface="Arial Nova" panose="020B0504020202020204" pitchFamily="34" charset="0"/>
              </a:rPr>
              <a:t>2017</a:t>
            </a:r>
            <a:r>
              <a:rPr lang="es-ES" sz="1000" dirty="0">
                <a:solidFill>
                  <a:srgbClr val="990033"/>
                </a:solidFill>
                <a:latin typeface="Arial Nova" panose="020B0504020202020204" pitchFamily="34" charset="0"/>
              </a:rPr>
              <a:t>). PV hosting </a:t>
            </a:r>
            <a:r>
              <a:rPr lang="es-ES" sz="1000" dirty="0" err="1">
                <a:solidFill>
                  <a:srgbClr val="990033"/>
                </a:solidFill>
                <a:latin typeface="Arial Nova" panose="020B0504020202020204" pitchFamily="34" charset="0"/>
              </a:rPr>
              <a:t>capacity</a:t>
            </a:r>
            <a:r>
              <a:rPr lang="es-ES" sz="1000" dirty="0">
                <a:solidFill>
                  <a:srgbClr val="990033"/>
                </a:solidFill>
                <a:latin typeface="Arial Nova" panose="020B0504020202020204" pitchFamily="34" charset="0"/>
              </a:rPr>
              <a:t> </a:t>
            </a:r>
            <a:r>
              <a:rPr lang="es-ES" sz="1000" dirty="0" err="1">
                <a:solidFill>
                  <a:srgbClr val="990033"/>
                </a:solidFill>
                <a:latin typeface="Arial Nova" panose="020B0504020202020204" pitchFamily="34" charset="0"/>
              </a:rPr>
              <a:t>analysis</a:t>
            </a:r>
            <a:r>
              <a:rPr lang="es-ES" sz="1000" dirty="0">
                <a:solidFill>
                  <a:srgbClr val="990033"/>
                </a:solidFill>
                <a:latin typeface="Arial Nova" panose="020B0504020202020204" pitchFamily="34" charset="0"/>
              </a:rPr>
              <a:t> and </a:t>
            </a:r>
            <a:r>
              <a:rPr lang="es-ES" sz="1000" dirty="0" err="1">
                <a:solidFill>
                  <a:srgbClr val="990033"/>
                </a:solidFill>
                <a:latin typeface="Arial Nova" panose="020B0504020202020204" pitchFamily="34" charset="0"/>
              </a:rPr>
              <a:t>enhancement</a:t>
            </a:r>
            <a:r>
              <a:rPr lang="es-ES" sz="1000" dirty="0">
                <a:solidFill>
                  <a:srgbClr val="990033"/>
                </a:solidFill>
                <a:latin typeface="Arial Nova" panose="020B0504020202020204" pitchFamily="34" charset="0"/>
              </a:rPr>
              <a:t> </a:t>
            </a:r>
            <a:r>
              <a:rPr lang="es-ES" sz="1000" dirty="0" err="1">
                <a:solidFill>
                  <a:srgbClr val="990033"/>
                </a:solidFill>
                <a:latin typeface="Arial Nova" panose="020B0504020202020204" pitchFamily="34" charset="0"/>
              </a:rPr>
              <a:t>using</a:t>
            </a:r>
            <a:r>
              <a:rPr lang="es-ES" sz="1000" dirty="0">
                <a:solidFill>
                  <a:srgbClr val="990033"/>
                </a:solidFill>
                <a:latin typeface="Arial Nova" panose="020B0504020202020204" pitchFamily="34" charset="0"/>
              </a:rPr>
              <a:t> </a:t>
            </a:r>
            <a:r>
              <a:rPr lang="es-ES" sz="1000" dirty="0" err="1">
                <a:solidFill>
                  <a:srgbClr val="990033"/>
                </a:solidFill>
                <a:latin typeface="Arial Nova" panose="020B0504020202020204" pitchFamily="34" charset="0"/>
              </a:rPr>
              <a:t>high</a:t>
            </a:r>
            <a:r>
              <a:rPr lang="es-ES" sz="1000" dirty="0">
                <a:solidFill>
                  <a:srgbClr val="990033"/>
                </a:solidFill>
                <a:latin typeface="Arial Nova" panose="020B0504020202020204" pitchFamily="34" charset="0"/>
              </a:rPr>
              <a:t> </a:t>
            </a:r>
            <a:r>
              <a:rPr lang="es-ES" sz="1000" dirty="0" err="1">
                <a:solidFill>
                  <a:srgbClr val="990033"/>
                </a:solidFill>
                <a:latin typeface="Arial Nova" panose="020B0504020202020204" pitchFamily="34" charset="0"/>
              </a:rPr>
              <a:t>resolution</a:t>
            </a:r>
            <a:r>
              <a:rPr lang="es-ES" sz="1000" dirty="0">
                <a:solidFill>
                  <a:srgbClr val="990033"/>
                </a:solidFill>
                <a:latin typeface="Arial Nova" panose="020B0504020202020204" pitchFamily="34" charset="0"/>
              </a:rPr>
              <a:t> </a:t>
            </a:r>
            <a:r>
              <a:rPr lang="es-ES" sz="1000" dirty="0" err="1">
                <a:solidFill>
                  <a:srgbClr val="990033"/>
                </a:solidFill>
                <a:latin typeface="Arial Nova" panose="020B0504020202020204" pitchFamily="34" charset="0"/>
              </a:rPr>
              <a:t>stochastic</a:t>
            </a:r>
            <a:r>
              <a:rPr lang="es-ES" sz="1000" dirty="0">
                <a:solidFill>
                  <a:srgbClr val="990033"/>
                </a:solidFill>
                <a:latin typeface="Arial Nova" panose="020B0504020202020204" pitchFamily="34" charset="0"/>
              </a:rPr>
              <a:t> </a:t>
            </a:r>
            <a:r>
              <a:rPr lang="es-ES" sz="1000" dirty="0" err="1">
                <a:solidFill>
                  <a:srgbClr val="990033"/>
                </a:solidFill>
                <a:latin typeface="Arial Nova" panose="020B0504020202020204" pitchFamily="34" charset="0"/>
              </a:rPr>
              <a:t>modeling</a:t>
            </a:r>
            <a:r>
              <a:rPr lang="es-ES" sz="1000" dirty="0">
                <a:solidFill>
                  <a:srgbClr val="990033"/>
                </a:solidFill>
                <a:latin typeface="Arial Nova" panose="020B0504020202020204" pitchFamily="34" charset="0"/>
              </a:rPr>
              <a:t>. </a:t>
            </a:r>
            <a:r>
              <a:rPr lang="es-ES" sz="1000" i="1" dirty="0" err="1">
                <a:solidFill>
                  <a:srgbClr val="990033"/>
                </a:solidFill>
                <a:latin typeface="Arial Nova" panose="020B0504020202020204" pitchFamily="34" charset="0"/>
              </a:rPr>
              <a:t>Energies</a:t>
            </a:r>
            <a:r>
              <a:rPr lang="es-ES" sz="1000" dirty="0">
                <a:solidFill>
                  <a:srgbClr val="990033"/>
                </a:solidFill>
                <a:latin typeface="Arial Nova" panose="020B0504020202020204" pitchFamily="34" charset="0"/>
              </a:rPr>
              <a:t>, </a:t>
            </a:r>
            <a:r>
              <a:rPr lang="es-ES" sz="1000" i="1" dirty="0">
                <a:solidFill>
                  <a:srgbClr val="990033"/>
                </a:solidFill>
                <a:latin typeface="Arial Nova" panose="020B0504020202020204" pitchFamily="34" charset="0"/>
              </a:rPr>
              <a:t>10</a:t>
            </a:r>
            <a:r>
              <a:rPr lang="es-ES" sz="1000" dirty="0">
                <a:solidFill>
                  <a:srgbClr val="990033"/>
                </a:solidFill>
                <a:latin typeface="Arial Nova" panose="020B0504020202020204" pitchFamily="34" charset="0"/>
              </a:rPr>
              <a:t>(10), 1488.</a:t>
            </a:r>
          </a:p>
        </p:txBody>
      </p:sp>
      <p:sp>
        <p:nvSpPr>
          <p:cNvPr id="7" name="Título 1">
            <a:extLst>
              <a:ext uri="{FF2B5EF4-FFF2-40B4-BE49-F238E27FC236}">
                <a16:creationId xmlns:a16="http://schemas.microsoft.com/office/drawing/2014/main" xmlns="" id="{EC05E2AD-086A-4900-8BCC-0F5BCC340E8D}"/>
              </a:ext>
            </a:extLst>
          </p:cNvPr>
          <p:cNvSpPr>
            <a:spLocks noGrp="1"/>
          </p:cNvSpPr>
          <p:nvPr>
            <p:ph type="title"/>
          </p:nvPr>
        </p:nvSpPr>
        <p:spPr>
          <a:xfrm>
            <a:off x="323850" y="165100"/>
            <a:ext cx="8496300" cy="601663"/>
          </a:xfrm>
        </p:spPr>
        <p:txBody>
          <a:bodyPr/>
          <a:lstStyle/>
          <a:p>
            <a:r>
              <a:rPr lang="en-US" dirty="0"/>
              <a:t>Dynamic Hosting Capacity</a:t>
            </a:r>
            <a:endParaRPr lang="es-ES" dirty="0"/>
          </a:p>
        </p:txBody>
      </p:sp>
      <p:pic>
        <p:nvPicPr>
          <p:cNvPr id="2" name="Imagen 1">
            <a:extLst>
              <a:ext uri="{FF2B5EF4-FFF2-40B4-BE49-F238E27FC236}">
                <a16:creationId xmlns:a16="http://schemas.microsoft.com/office/drawing/2014/main" xmlns="" id="{B1BFACAB-8646-45B1-BF7B-8954AFA2D0DB}"/>
              </a:ext>
            </a:extLst>
          </p:cNvPr>
          <p:cNvPicPr>
            <a:picLocks noChangeAspect="1"/>
          </p:cNvPicPr>
          <p:nvPr/>
        </p:nvPicPr>
        <p:blipFill>
          <a:blip r:embed="rId3"/>
          <a:stretch>
            <a:fillRect/>
          </a:stretch>
        </p:blipFill>
        <p:spPr>
          <a:xfrm>
            <a:off x="573776" y="1903547"/>
            <a:ext cx="7777735" cy="3908360"/>
          </a:xfrm>
          <a:prstGeom prst="rect">
            <a:avLst/>
          </a:prstGeom>
        </p:spPr>
      </p:pic>
      <p:sp>
        <p:nvSpPr>
          <p:cNvPr id="6" name="CuadroTexto 5">
            <a:extLst>
              <a:ext uri="{FF2B5EF4-FFF2-40B4-BE49-F238E27FC236}">
                <a16:creationId xmlns:a16="http://schemas.microsoft.com/office/drawing/2014/main" xmlns="" id="{58DF5726-B772-4B01-8F1D-22A5C177843F}"/>
              </a:ext>
            </a:extLst>
          </p:cNvPr>
          <p:cNvSpPr txBox="1"/>
          <p:nvPr/>
        </p:nvSpPr>
        <p:spPr>
          <a:xfrm>
            <a:off x="260789" y="848956"/>
            <a:ext cx="8403710" cy="1077218"/>
          </a:xfrm>
          <a:prstGeom prst="rect">
            <a:avLst/>
          </a:prstGeom>
          <a:noFill/>
          <a:ln>
            <a:noFill/>
          </a:ln>
          <a:effectLst/>
        </p:spPr>
        <p:txBody>
          <a:bodyPr wrap="square">
            <a:spAutoFit/>
          </a:bodyPr>
          <a:lstStyle/>
          <a:p>
            <a:pPr marL="285750" lvl="0" indent="-285750">
              <a:spcBef>
                <a:spcPct val="30000"/>
              </a:spcBef>
              <a:buClr>
                <a:srgbClr val="990033"/>
              </a:buClr>
              <a:buFont typeface="Wingdings" panose="05000000000000000000" pitchFamily="2" charset="2"/>
              <a:buChar char="§"/>
              <a:defRPr/>
            </a:pPr>
            <a:r>
              <a:rPr lang="en-US" sz="1600" dirty="0">
                <a:solidFill>
                  <a:srgbClr val="002060"/>
                </a:solidFill>
                <a:latin typeface="Arial Nova" panose="020B0504020202020204" pitchFamily="34" charset="0"/>
                <a:ea typeface="MS PGothic" pitchFamily="34" charset="-128"/>
              </a:rPr>
              <a:t>The possible amount of DER penetration that can be safely handled by grids is known as </a:t>
            </a:r>
            <a:r>
              <a:rPr lang="en-US" sz="1600" b="1" dirty="0">
                <a:solidFill>
                  <a:srgbClr val="002060"/>
                </a:solidFill>
                <a:latin typeface="Arial Nova" panose="020B0504020202020204" pitchFamily="34" charset="0"/>
                <a:ea typeface="MS PGothic" pitchFamily="34" charset="-128"/>
              </a:rPr>
              <a:t>Hosting Capacity </a:t>
            </a:r>
            <a:r>
              <a:rPr lang="en-US" sz="1600" dirty="0">
                <a:solidFill>
                  <a:srgbClr val="002060"/>
                </a:solidFill>
                <a:latin typeface="Arial Nova" panose="020B0504020202020204" pitchFamily="34" charset="0"/>
                <a:ea typeface="MS PGothic" pitchFamily="34" charset="-128"/>
              </a:rPr>
              <a:t>(HC).</a:t>
            </a:r>
          </a:p>
          <a:p>
            <a:pPr marL="285750" indent="-285750">
              <a:buClr>
                <a:srgbClr val="990033"/>
              </a:buClr>
              <a:buFont typeface="Wingdings" panose="05000000000000000000" pitchFamily="2" charset="2"/>
              <a:buChar char="§"/>
            </a:pPr>
            <a:r>
              <a:rPr lang="en-US" sz="1600" b="1" dirty="0">
                <a:solidFill>
                  <a:srgbClr val="002060"/>
                </a:solidFill>
                <a:latin typeface="Arial Nova" panose="020B0504020202020204" pitchFamily="34" charset="0"/>
              </a:rPr>
              <a:t>DR</a:t>
            </a:r>
            <a:r>
              <a:rPr lang="en-US" sz="1600" dirty="0">
                <a:solidFill>
                  <a:srgbClr val="002060"/>
                </a:solidFill>
                <a:latin typeface="Arial Nova" panose="020B0504020202020204" pitchFamily="34" charset="0"/>
              </a:rPr>
              <a:t> can be employed to manage </a:t>
            </a:r>
            <a:r>
              <a:rPr lang="en-US" sz="1600" b="1" dirty="0">
                <a:solidFill>
                  <a:srgbClr val="002060"/>
                </a:solidFill>
                <a:latin typeface="Arial Nova" panose="020B0504020202020204" pitchFamily="34" charset="0"/>
              </a:rPr>
              <a:t>Hosting Capacity, </a:t>
            </a:r>
            <a:r>
              <a:rPr lang="en-US" sz="1600" dirty="0">
                <a:solidFill>
                  <a:srgbClr val="002060"/>
                </a:solidFill>
                <a:latin typeface="Arial Nova" panose="020B0504020202020204" pitchFamily="34" charset="0"/>
              </a:rPr>
              <a:t>under PQ constraints</a:t>
            </a:r>
            <a:r>
              <a:rPr lang="en-US" sz="1600" b="0" i="0" dirty="0">
                <a:solidFill>
                  <a:srgbClr val="002060"/>
                </a:solidFill>
                <a:latin typeface="Arial Nova" panose="020B0504020202020204" pitchFamily="34" charset="0"/>
              </a:rPr>
              <a:t>. </a:t>
            </a:r>
          </a:p>
          <a:p>
            <a:pPr>
              <a:buClr>
                <a:srgbClr val="990033"/>
              </a:buClr>
            </a:pPr>
            <a:endParaRPr lang="en-US" sz="1600" b="0" i="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1570382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xmlns="" id="{918FD8C8-9928-4241-9500-EDB71458557B}"/>
              </a:ext>
            </a:extLst>
          </p:cNvPr>
          <p:cNvGrpSpPr/>
          <p:nvPr/>
        </p:nvGrpSpPr>
        <p:grpSpPr>
          <a:xfrm>
            <a:off x="2308214" y="1092685"/>
            <a:ext cx="6740896" cy="4608522"/>
            <a:chOff x="1498589" y="1733900"/>
            <a:chExt cx="6740896" cy="4608522"/>
          </a:xfrm>
        </p:grpSpPr>
        <p:pic>
          <p:nvPicPr>
            <p:cNvPr id="33795" name="Imagen 1" descr="Recorte de pantalla">
              <a:extLst>
                <a:ext uri="{FF2B5EF4-FFF2-40B4-BE49-F238E27FC236}">
                  <a16:creationId xmlns:a16="http://schemas.microsoft.com/office/drawing/2014/main" xmlns="" id="{47D0CA7A-C050-4A34-A009-6D5E8C0111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8589" y="1821055"/>
              <a:ext cx="6740896" cy="452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xmlns="" id="{A02B7233-5CF2-4284-8E85-6212CA47C60E}"/>
                </a:ext>
              </a:extLst>
            </p:cNvPr>
            <p:cNvSpPr/>
            <p:nvPr/>
          </p:nvSpPr>
          <p:spPr>
            <a:xfrm>
              <a:off x="2581769" y="1733900"/>
              <a:ext cx="1282700" cy="8334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grpSp>
      <p:grpSp>
        <p:nvGrpSpPr>
          <p:cNvPr id="19" name="Grupo 18">
            <a:extLst>
              <a:ext uri="{FF2B5EF4-FFF2-40B4-BE49-F238E27FC236}">
                <a16:creationId xmlns:a16="http://schemas.microsoft.com/office/drawing/2014/main" xmlns="" id="{48117BDB-914E-497A-BA2F-7B281A9308FB}"/>
              </a:ext>
            </a:extLst>
          </p:cNvPr>
          <p:cNvGrpSpPr/>
          <p:nvPr/>
        </p:nvGrpSpPr>
        <p:grpSpPr>
          <a:xfrm>
            <a:off x="5339871" y="4652598"/>
            <a:ext cx="3722822" cy="691282"/>
            <a:chOff x="5339871" y="4652598"/>
            <a:chExt cx="3722822" cy="691282"/>
          </a:xfrm>
        </p:grpSpPr>
        <p:sp>
          <p:nvSpPr>
            <p:cNvPr id="9" name="Rectángulo 8">
              <a:extLst>
                <a:ext uri="{FF2B5EF4-FFF2-40B4-BE49-F238E27FC236}">
                  <a16:creationId xmlns:a16="http://schemas.microsoft.com/office/drawing/2014/main" xmlns="" id="{BCDAE8E7-B64D-4837-9A60-492AEFC3EDC4}"/>
                </a:ext>
              </a:extLst>
            </p:cNvPr>
            <p:cNvSpPr/>
            <p:nvPr/>
          </p:nvSpPr>
          <p:spPr>
            <a:xfrm>
              <a:off x="7179919" y="4747054"/>
              <a:ext cx="1561483" cy="596826"/>
            </a:xfrm>
            <a:prstGeom prst="rect">
              <a:avLst/>
            </a:prstGeom>
            <a:solidFill>
              <a:schemeClr val="bg1"/>
            </a:solidFill>
          </p:spPr>
          <p:txBody>
            <a:bodyPr wrap="square">
              <a:spAutoFit/>
            </a:bodyPr>
            <a:lstStyle/>
            <a:p>
              <a:r>
                <a:rPr lang="en-US" sz="1000" b="1" dirty="0">
                  <a:solidFill>
                    <a:srgbClr val="8B2063"/>
                  </a:solidFill>
                  <a:latin typeface="Arial Nova" panose="020B0504020202020204" pitchFamily="34" charset="0"/>
                </a:rPr>
                <a:t>Microgrid-responsive Appliance Controller</a:t>
              </a:r>
            </a:p>
            <a:p>
              <a:endParaRPr lang="es-ES" sz="1000" b="1" i="1" dirty="0">
                <a:solidFill>
                  <a:schemeClr val="accent6">
                    <a:lumMod val="50000"/>
                  </a:schemeClr>
                </a:solidFill>
                <a:latin typeface="Arial Nova" panose="020B0504020202020204" pitchFamily="34" charset="0"/>
                <a:cs typeface="Calibri" panose="020F0502020204030204" pitchFamily="34" charset="0"/>
              </a:endParaRPr>
            </a:p>
          </p:txBody>
        </p:sp>
        <p:sp>
          <p:nvSpPr>
            <p:cNvPr id="8" name="Rectángulo: esquinas redondeadas 7">
              <a:extLst>
                <a:ext uri="{FF2B5EF4-FFF2-40B4-BE49-F238E27FC236}">
                  <a16:creationId xmlns:a16="http://schemas.microsoft.com/office/drawing/2014/main" xmlns="" id="{D134A86B-3CAA-459E-A419-8A2E5E80C5D8}"/>
                </a:ext>
              </a:extLst>
            </p:cNvPr>
            <p:cNvSpPr/>
            <p:nvPr/>
          </p:nvSpPr>
          <p:spPr>
            <a:xfrm>
              <a:off x="5339871" y="4707144"/>
              <a:ext cx="3681986" cy="413496"/>
            </a:xfrm>
            <a:prstGeom prst="roundRect">
              <a:avLst/>
            </a:prstGeom>
            <a:noFill/>
            <a:ln w="6350">
              <a:solidFill>
                <a:srgbClr val="8B2063"/>
              </a:solid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050" name="Picture 2" descr="electricity, meter, tool icon">
              <a:extLst>
                <a:ext uri="{FF2B5EF4-FFF2-40B4-BE49-F238E27FC236}">
                  <a16:creationId xmlns:a16="http://schemas.microsoft.com/office/drawing/2014/main" xmlns="" id="{515FA329-51CA-462E-B170-347C883753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7607" y="4652598"/>
              <a:ext cx="485086" cy="5225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upo 15">
            <a:extLst>
              <a:ext uri="{FF2B5EF4-FFF2-40B4-BE49-F238E27FC236}">
                <a16:creationId xmlns:a16="http://schemas.microsoft.com/office/drawing/2014/main" xmlns="" id="{E241030A-6BA4-4E0D-AE1D-F9629AAD0EBB}"/>
              </a:ext>
            </a:extLst>
          </p:cNvPr>
          <p:cNvGrpSpPr/>
          <p:nvPr/>
        </p:nvGrpSpPr>
        <p:grpSpPr>
          <a:xfrm>
            <a:off x="320851" y="3940675"/>
            <a:ext cx="2581553" cy="2533715"/>
            <a:chOff x="0" y="3846636"/>
            <a:chExt cx="2581553" cy="2533715"/>
          </a:xfrm>
        </p:grpSpPr>
        <p:pic>
          <p:nvPicPr>
            <p:cNvPr id="11" name="Imagen 10">
              <a:extLst>
                <a:ext uri="{FF2B5EF4-FFF2-40B4-BE49-F238E27FC236}">
                  <a16:creationId xmlns:a16="http://schemas.microsoft.com/office/drawing/2014/main" xmlns="" id="{DCFEB614-CC9F-4300-8D73-F0182AE2C9E1}"/>
                </a:ext>
              </a:extLst>
            </p:cNvPr>
            <p:cNvPicPr>
              <a:picLocks noChangeAspect="1"/>
            </p:cNvPicPr>
            <p:nvPr/>
          </p:nvPicPr>
          <p:blipFill>
            <a:blip r:embed="rId6"/>
            <a:stretch>
              <a:fillRect/>
            </a:stretch>
          </p:blipFill>
          <p:spPr>
            <a:xfrm>
              <a:off x="0" y="3846636"/>
              <a:ext cx="2581553" cy="1339841"/>
            </a:xfrm>
            <a:prstGeom prst="rect">
              <a:avLst/>
            </a:prstGeom>
          </p:spPr>
        </p:pic>
        <p:grpSp>
          <p:nvGrpSpPr>
            <p:cNvPr id="13" name="Grupo 12">
              <a:extLst>
                <a:ext uri="{FF2B5EF4-FFF2-40B4-BE49-F238E27FC236}">
                  <a16:creationId xmlns:a16="http://schemas.microsoft.com/office/drawing/2014/main" xmlns="" id="{0C1BA19F-0C31-453A-9DEB-43C7DE73CBFC}"/>
                </a:ext>
              </a:extLst>
            </p:cNvPr>
            <p:cNvGrpSpPr/>
            <p:nvPr/>
          </p:nvGrpSpPr>
          <p:grpSpPr>
            <a:xfrm>
              <a:off x="33367" y="5193339"/>
              <a:ext cx="2251611" cy="1187012"/>
              <a:chOff x="60959" y="5236448"/>
              <a:chExt cx="2251611" cy="1187012"/>
            </a:xfrm>
          </p:grpSpPr>
          <p:pic>
            <p:nvPicPr>
              <p:cNvPr id="1034" name="Picture 10" descr="Resultado de imagen de Fluke VR1710">
                <a:extLst>
                  <a:ext uri="{FF2B5EF4-FFF2-40B4-BE49-F238E27FC236}">
                    <a16:creationId xmlns:a16="http://schemas.microsoft.com/office/drawing/2014/main" xmlns="" id="{8F724778-8416-43A6-A450-5C74F9DF7F9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0115" y="5355959"/>
                <a:ext cx="747108" cy="747108"/>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Resultado de imagen de Fluke 1750">
                <a:extLst>
                  <a:ext uri="{FF2B5EF4-FFF2-40B4-BE49-F238E27FC236}">
                    <a16:creationId xmlns:a16="http://schemas.microsoft.com/office/drawing/2014/main" xmlns="" id="{82A19DE0-F8E4-4B8C-BFB1-2690B9A94A9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5226" y="5236448"/>
                <a:ext cx="617467" cy="982035"/>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a:extLst>
                  <a:ext uri="{FF2B5EF4-FFF2-40B4-BE49-F238E27FC236}">
                    <a16:creationId xmlns:a16="http://schemas.microsoft.com/office/drawing/2014/main" xmlns="" id="{1DA8F807-D7FF-447D-BED5-BC29E3C8CF54}"/>
                  </a:ext>
                </a:extLst>
              </p:cNvPr>
              <p:cNvSpPr/>
              <p:nvPr/>
            </p:nvSpPr>
            <p:spPr>
              <a:xfrm>
                <a:off x="60959" y="6192628"/>
                <a:ext cx="1245854" cy="230832"/>
              </a:xfrm>
              <a:prstGeom prst="rect">
                <a:avLst/>
              </a:prstGeom>
            </p:spPr>
            <p:txBody>
              <a:bodyPr wrap="none">
                <a:spAutoFit/>
              </a:bodyPr>
              <a:lstStyle/>
              <a:p>
                <a:r>
                  <a:rPr lang="nb-NO" altLang="es-ES" sz="900" i="1" dirty="0">
                    <a:solidFill>
                      <a:schemeClr val="bg2">
                        <a:lumMod val="50000"/>
                      </a:schemeClr>
                    </a:solidFill>
                    <a:latin typeface="Arimo" panose="020B0604020202020204"/>
                  </a:rPr>
                  <a:t>PQ analyzer &lt;  € 17760</a:t>
                </a:r>
                <a:endParaRPr lang="es-ES" sz="900" i="1" dirty="0">
                  <a:solidFill>
                    <a:schemeClr val="bg2">
                      <a:lumMod val="50000"/>
                    </a:schemeClr>
                  </a:solidFill>
                  <a:latin typeface="Arimo" panose="020B0604020202020204"/>
                </a:endParaRPr>
              </a:p>
            </p:txBody>
          </p:sp>
          <p:sp>
            <p:nvSpPr>
              <p:cNvPr id="14" name="Rectángulo 13">
                <a:extLst>
                  <a:ext uri="{FF2B5EF4-FFF2-40B4-BE49-F238E27FC236}">
                    <a16:creationId xmlns:a16="http://schemas.microsoft.com/office/drawing/2014/main" xmlns="" id="{89782AB4-1E23-4E60-9728-E41DE0E6E348}"/>
                  </a:ext>
                </a:extLst>
              </p:cNvPr>
              <p:cNvSpPr/>
              <p:nvPr/>
            </p:nvSpPr>
            <p:spPr>
              <a:xfrm>
                <a:off x="1188544" y="6006233"/>
                <a:ext cx="1124026" cy="230832"/>
              </a:xfrm>
              <a:prstGeom prst="rect">
                <a:avLst/>
              </a:prstGeom>
            </p:spPr>
            <p:txBody>
              <a:bodyPr wrap="none">
                <a:spAutoFit/>
              </a:bodyPr>
              <a:lstStyle/>
              <a:p>
                <a:r>
                  <a:rPr lang="nb-NO" altLang="es-ES" sz="900" i="1" dirty="0">
                    <a:solidFill>
                      <a:schemeClr val="bg2">
                        <a:lumMod val="50000"/>
                      </a:schemeClr>
                    </a:solidFill>
                    <a:latin typeface="Arimo" panose="020B0604020202020204"/>
                  </a:rPr>
                  <a:t>Fluke VR1710  € 857</a:t>
                </a:r>
              </a:p>
            </p:txBody>
          </p:sp>
        </p:grpSp>
      </p:grpSp>
      <p:sp>
        <p:nvSpPr>
          <p:cNvPr id="33794" name="Rectangle 4">
            <a:extLst>
              <a:ext uri="{FF2B5EF4-FFF2-40B4-BE49-F238E27FC236}">
                <a16:creationId xmlns:a16="http://schemas.microsoft.com/office/drawing/2014/main" xmlns="" id="{9CBC4E39-A5FD-40A2-9BC4-67DC7D2B62D0}"/>
              </a:ext>
            </a:extLst>
          </p:cNvPr>
          <p:cNvSpPr>
            <a:spLocks noGrp="1" noChangeArrowheads="1"/>
          </p:cNvSpPr>
          <p:nvPr>
            <p:ph type="title"/>
          </p:nvPr>
        </p:nvSpPr>
        <p:spPr/>
        <p:txBody>
          <a:bodyPr/>
          <a:lstStyle/>
          <a:p>
            <a:r>
              <a:rPr lang="en-US" dirty="0"/>
              <a:t>IoT PQ sensor</a:t>
            </a:r>
            <a:r>
              <a:rPr lang="en-US" altLang="es-ES" sz="2400" dirty="0"/>
              <a:t>.</a:t>
            </a:r>
          </a:p>
        </p:txBody>
      </p:sp>
      <p:sp>
        <p:nvSpPr>
          <p:cNvPr id="10" name="Rectangle 2">
            <a:extLst>
              <a:ext uri="{FF2B5EF4-FFF2-40B4-BE49-F238E27FC236}">
                <a16:creationId xmlns:a16="http://schemas.microsoft.com/office/drawing/2014/main" xmlns="" id="{0E7CAC6B-1202-47EE-8A9B-7B9CBCCF244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42129" name="Picture 145" descr="Aprendizaje automático | Oracle Chile">
            <a:extLst>
              <a:ext uri="{FF2B5EF4-FFF2-40B4-BE49-F238E27FC236}">
                <a16:creationId xmlns:a16="http://schemas.microsoft.com/office/drawing/2014/main" xmlns="" id="{59C51C52-A258-43A7-AFEF-B02AFFB7C2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07505" y="94497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2131" name="Picture 147" descr="MACHINE LEARNING y DEEP LEARNING">
            <a:extLst>
              <a:ext uri="{FF2B5EF4-FFF2-40B4-BE49-F238E27FC236}">
                <a16:creationId xmlns:a16="http://schemas.microsoft.com/office/drawing/2014/main" xmlns="" id="{18CEF661-E765-482C-B82D-72238D8DDD1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01727" y="3296821"/>
            <a:ext cx="2445309" cy="1019433"/>
          </a:xfrm>
          <a:prstGeom prst="rect">
            <a:avLst/>
          </a:prstGeom>
          <a:noFill/>
          <a:extLst>
            <a:ext uri="{909E8E84-426E-40DD-AFC4-6F175D3DCCD1}">
              <a14:hiddenFill xmlns:a14="http://schemas.microsoft.com/office/drawing/2010/main">
                <a:solidFill>
                  <a:srgbClr val="FFFFFF"/>
                </a:solidFill>
              </a14:hiddenFill>
            </a:ext>
          </a:extLst>
        </p:spPr>
      </p:pic>
      <p:pic>
        <p:nvPicPr>
          <p:cNvPr id="42142" name="Picture 158" descr="Deep Learning en sanidad, aliado del machine learning sanitario.">
            <a:extLst>
              <a:ext uri="{FF2B5EF4-FFF2-40B4-BE49-F238E27FC236}">
                <a16:creationId xmlns:a16="http://schemas.microsoft.com/office/drawing/2014/main" xmlns="" id="{5DD8E0F0-090B-4CA6-81D2-9C0876E57CD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81615" y="4535240"/>
            <a:ext cx="2085532" cy="1172805"/>
          </a:xfrm>
          <a:prstGeom prst="rect">
            <a:avLst/>
          </a:prstGeom>
          <a:noFill/>
          <a:extLst>
            <a:ext uri="{909E8E84-426E-40DD-AFC4-6F175D3DCCD1}">
              <a14:hiddenFill xmlns:a14="http://schemas.microsoft.com/office/drawing/2010/main">
                <a:solidFill>
                  <a:srgbClr val="FFFFFF"/>
                </a:solidFill>
              </a14:hiddenFill>
            </a:ext>
          </a:extLst>
        </p:spPr>
      </p:pic>
      <p:sp>
        <p:nvSpPr>
          <p:cNvPr id="4" name="Nube 3">
            <a:extLst>
              <a:ext uri="{FF2B5EF4-FFF2-40B4-BE49-F238E27FC236}">
                <a16:creationId xmlns:a16="http://schemas.microsoft.com/office/drawing/2014/main" xmlns="" id="{80731C10-178B-425A-B38A-B445CFA834B4}"/>
              </a:ext>
            </a:extLst>
          </p:cNvPr>
          <p:cNvSpPr/>
          <p:nvPr/>
        </p:nvSpPr>
        <p:spPr>
          <a:xfrm>
            <a:off x="5210225" y="1236975"/>
            <a:ext cx="2395923" cy="1369136"/>
          </a:xfrm>
          <a:prstGeom prst="cloud">
            <a:avLst/>
          </a:prstGeom>
          <a:solidFill>
            <a:srgbClr val="ABCFCD"/>
          </a:solidFill>
          <a:ln>
            <a:solidFill>
              <a:srgbClr val="8B2063"/>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pic>
        <p:nvPicPr>
          <p:cNvPr id="42145" name="Picture 161" descr="Machine Learning en acción | Digital Biz">
            <a:extLst>
              <a:ext uri="{FF2B5EF4-FFF2-40B4-BE49-F238E27FC236}">
                <a16:creationId xmlns:a16="http://schemas.microsoft.com/office/drawing/2014/main" xmlns="" id="{41FB2702-ECE7-4F9D-8201-3AFACCECB04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35294" y="1429073"/>
            <a:ext cx="1615246" cy="103505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o 6">
            <a:extLst>
              <a:ext uri="{FF2B5EF4-FFF2-40B4-BE49-F238E27FC236}">
                <a16:creationId xmlns:a16="http://schemas.microsoft.com/office/drawing/2014/main" xmlns="" id="{A3D914EF-004B-42C6-8DF7-7C6FA516BA9F}"/>
              </a:ext>
            </a:extLst>
          </p:cNvPr>
          <p:cNvGrpSpPr/>
          <p:nvPr/>
        </p:nvGrpSpPr>
        <p:grpSpPr>
          <a:xfrm>
            <a:off x="82442" y="810206"/>
            <a:ext cx="3705225" cy="1606335"/>
            <a:chOff x="82442" y="810206"/>
            <a:chExt cx="3705225" cy="1606335"/>
          </a:xfrm>
        </p:grpSpPr>
        <p:sp>
          <p:nvSpPr>
            <p:cNvPr id="5" name="Bocadillo: rectángulo con esquinas redondeadas 4">
              <a:extLst>
                <a:ext uri="{FF2B5EF4-FFF2-40B4-BE49-F238E27FC236}">
                  <a16:creationId xmlns:a16="http://schemas.microsoft.com/office/drawing/2014/main" xmlns="" id="{DE6429E2-0151-45E1-ADE0-15D0EB186521}"/>
                </a:ext>
              </a:extLst>
            </p:cNvPr>
            <p:cNvSpPr/>
            <p:nvPr/>
          </p:nvSpPr>
          <p:spPr>
            <a:xfrm>
              <a:off x="82442" y="810206"/>
              <a:ext cx="3705225" cy="1606335"/>
            </a:xfrm>
            <a:prstGeom prst="wedgeRoundRectCallout">
              <a:avLst>
                <a:gd name="adj1" fmla="val 153585"/>
                <a:gd name="adj2" fmla="val 191596"/>
                <a:gd name="adj3" fmla="val 16667"/>
              </a:avLst>
            </a:prstGeom>
            <a:solidFill>
              <a:srgbClr val="ABCFCD"/>
            </a:solidFill>
            <a:ln>
              <a:solidFill>
                <a:srgbClr val="8B2063"/>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graphicFrame>
          <p:nvGraphicFramePr>
            <p:cNvPr id="21" name="Objeto 20">
              <a:extLst>
                <a:ext uri="{FF2B5EF4-FFF2-40B4-BE49-F238E27FC236}">
                  <a16:creationId xmlns:a16="http://schemas.microsoft.com/office/drawing/2014/main" xmlns="" id="{A86A6441-65A8-4AB6-B75D-CFBEDDA8F834}"/>
                </a:ext>
              </a:extLst>
            </p:cNvPr>
            <p:cNvGraphicFramePr>
              <a:graphicFrameLocks noChangeAspect="1"/>
            </p:cNvGraphicFramePr>
            <p:nvPr>
              <p:extLst>
                <p:ext uri="{D42A27DB-BD31-4B8C-83A1-F6EECF244321}">
                  <p14:modId xmlns:p14="http://schemas.microsoft.com/office/powerpoint/2010/main" val="464245798"/>
                </p:ext>
              </p:extLst>
            </p:nvPr>
          </p:nvGraphicFramePr>
          <p:xfrm>
            <a:off x="170304" y="916571"/>
            <a:ext cx="3495976" cy="1357576"/>
          </p:xfrm>
          <a:graphic>
            <a:graphicData uri="http://schemas.openxmlformats.org/presentationml/2006/ole">
              <mc:AlternateContent xmlns:mc="http://schemas.openxmlformats.org/markup-compatibility/2006">
                <mc:Choice xmlns:v="urn:schemas-microsoft-com:vml" Requires="v">
                  <p:oleObj spid="_x0000_s2051" name="Visio" r:id="rId13" imgW="4524457" imgH="1647810" progId="Visio.Drawing.15">
                    <p:embed/>
                  </p:oleObj>
                </mc:Choice>
                <mc:Fallback>
                  <p:oleObj name="Visio" r:id="rId13" imgW="4524457" imgH="1647810" progId="Visio.Drawing.15">
                    <p:embed/>
                    <p:pic>
                      <p:nvPicPr>
                        <p:cNvPr id="42" name="Objeto 41">
                          <a:extLst>
                            <a:ext uri="{FF2B5EF4-FFF2-40B4-BE49-F238E27FC236}">
                              <a16:creationId xmlns:a16="http://schemas.microsoft.com/office/drawing/2014/main" xmlns="" id="{C2496C0C-D994-48F2-B437-FD988282143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0304" y="916571"/>
                          <a:ext cx="3495976" cy="1357576"/>
                        </a:xfrm>
                        <a:prstGeom prst="rect">
                          <a:avLst/>
                        </a:prstGeom>
                        <a:noFill/>
                        <a:ln>
                          <a:noFill/>
                        </a:ln>
                      </p:spPr>
                    </p:pic>
                  </p:oleObj>
                </mc:Fallback>
              </mc:AlternateContent>
            </a:graphicData>
          </a:graphic>
        </p:graphicFrame>
        <p:sp>
          <p:nvSpPr>
            <p:cNvPr id="27" name="CuadroTexto 26">
              <a:extLst>
                <a:ext uri="{FF2B5EF4-FFF2-40B4-BE49-F238E27FC236}">
                  <a16:creationId xmlns:a16="http://schemas.microsoft.com/office/drawing/2014/main" xmlns="" id="{095A81E4-7DD5-491B-B379-F7D4AB543ACA}"/>
                </a:ext>
              </a:extLst>
            </p:cNvPr>
            <p:cNvSpPr txBox="1"/>
            <p:nvPr/>
          </p:nvSpPr>
          <p:spPr>
            <a:xfrm>
              <a:off x="2272729" y="1953023"/>
              <a:ext cx="1467062" cy="338554"/>
            </a:xfrm>
            <a:prstGeom prst="rect">
              <a:avLst/>
            </a:prstGeom>
            <a:noFill/>
          </p:spPr>
          <p:txBody>
            <a:bodyPr wrap="square">
              <a:spAutoFit/>
            </a:bodyPr>
            <a:lstStyle/>
            <a:p>
              <a:r>
                <a:rPr lang="en-US" sz="1600" dirty="0">
                  <a:solidFill>
                    <a:schemeClr val="bg1"/>
                  </a:solidFill>
                  <a:latin typeface="Arial Nova" panose="020B0504020202020204" pitchFamily="34" charset="0"/>
                </a:rPr>
                <a:t>IoT PQ sensor</a:t>
              </a:r>
              <a:endParaRPr lang="es-ES" sz="1600" dirty="0">
                <a:solidFill>
                  <a:schemeClr val="bg1"/>
                </a:solidFill>
                <a:latin typeface="Arial Nova" panose="020B0504020202020204" pitchFamily="34" charset="0"/>
              </a:endParaRPr>
            </a:p>
          </p:txBody>
        </p:sp>
      </p:grpSp>
      <p:sp>
        <p:nvSpPr>
          <p:cNvPr id="28" name="CuadroTexto 27">
            <a:extLst>
              <a:ext uri="{FF2B5EF4-FFF2-40B4-BE49-F238E27FC236}">
                <a16:creationId xmlns:a16="http://schemas.microsoft.com/office/drawing/2014/main" xmlns="" id="{41985EC7-5366-4CE4-82FF-0C0E9FFB70D3}"/>
              </a:ext>
            </a:extLst>
          </p:cNvPr>
          <p:cNvSpPr txBox="1"/>
          <p:nvPr/>
        </p:nvSpPr>
        <p:spPr>
          <a:xfrm>
            <a:off x="2947400" y="5755008"/>
            <a:ext cx="6074457" cy="646331"/>
          </a:xfrm>
          <a:prstGeom prst="rect">
            <a:avLst/>
          </a:prstGeom>
          <a:noFill/>
        </p:spPr>
        <p:txBody>
          <a:bodyPr wrap="square">
            <a:spAutoFit/>
          </a:bodyPr>
          <a:lstStyle/>
          <a:p>
            <a:r>
              <a:rPr lang="en-US" sz="900" b="1" i="0" dirty="0">
                <a:solidFill>
                  <a:schemeClr val="accent6">
                    <a:lumMod val="75000"/>
                  </a:schemeClr>
                </a:solidFill>
                <a:effectLst/>
                <a:latin typeface="Arial Nova" panose="020B0504020202020204" pitchFamily="34" charset="0"/>
              </a:rPr>
              <a:t>J. Garrido-</a:t>
            </a:r>
            <a:r>
              <a:rPr lang="en-US" sz="900" b="1" i="0" dirty="0" err="1">
                <a:solidFill>
                  <a:schemeClr val="accent6">
                    <a:lumMod val="75000"/>
                  </a:schemeClr>
                </a:solidFill>
                <a:effectLst/>
                <a:latin typeface="Arial Nova" panose="020B0504020202020204" pitchFamily="34" charset="0"/>
              </a:rPr>
              <a:t>Zafra</a:t>
            </a:r>
            <a:r>
              <a:rPr lang="en-US" sz="900" b="1" i="0" dirty="0">
                <a:solidFill>
                  <a:schemeClr val="accent6">
                    <a:lumMod val="75000"/>
                  </a:schemeClr>
                </a:solidFill>
                <a:effectLst/>
                <a:latin typeface="Arial Nova" panose="020B0504020202020204" pitchFamily="34" charset="0"/>
              </a:rPr>
              <a:t>, A. Gil-de-Castro, R. </a:t>
            </a:r>
            <a:r>
              <a:rPr lang="en-US" sz="900" b="1" i="0" dirty="0" err="1">
                <a:solidFill>
                  <a:schemeClr val="accent6">
                    <a:lumMod val="75000"/>
                  </a:schemeClr>
                </a:solidFill>
                <a:effectLst/>
                <a:latin typeface="Arial Nova" panose="020B0504020202020204" pitchFamily="34" charset="0"/>
              </a:rPr>
              <a:t>Savariego</a:t>
            </a:r>
            <a:r>
              <a:rPr lang="en-US" sz="900" b="1" i="0" dirty="0">
                <a:solidFill>
                  <a:schemeClr val="accent6">
                    <a:lumMod val="75000"/>
                  </a:schemeClr>
                </a:solidFill>
                <a:effectLst/>
                <a:latin typeface="Arial Nova" panose="020B0504020202020204" pitchFamily="34" charset="0"/>
              </a:rPr>
              <a:t>-Fernandez, M. </a:t>
            </a:r>
            <a:r>
              <a:rPr lang="en-US" sz="900" b="1" i="0" dirty="0" err="1">
                <a:solidFill>
                  <a:schemeClr val="accent6">
                    <a:lumMod val="75000"/>
                  </a:schemeClr>
                </a:solidFill>
                <a:effectLst/>
                <a:latin typeface="Arial Nova" panose="020B0504020202020204" pitchFamily="34" charset="0"/>
              </a:rPr>
              <a:t>Linan</a:t>
            </a:r>
            <a:r>
              <a:rPr lang="en-US" sz="900" b="1" i="0" dirty="0">
                <a:solidFill>
                  <a:schemeClr val="accent6">
                    <a:lumMod val="75000"/>
                  </a:schemeClr>
                </a:solidFill>
                <a:effectLst/>
                <a:latin typeface="Arial Nova" panose="020B0504020202020204" pitchFamily="34" charset="0"/>
              </a:rPr>
              <a:t>-Reyes, A. Moreno-Munoz and F. García-Torres, "A Novel Microgrid Responsive Appliance Controller," </a:t>
            </a:r>
            <a:r>
              <a:rPr lang="en-US" sz="900" b="1" i="1" dirty="0">
                <a:solidFill>
                  <a:schemeClr val="accent6">
                    <a:lumMod val="75000"/>
                  </a:schemeClr>
                </a:solidFill>
                <a:effectLst/>
                <a:latin typeface="Arial Nova" panose="020B0504020202020204" pitchFamily="34" charset="0"/>
              </a:rPr>
              <a:t>2020 IEEE International Conference on Environment and Electrical Engineering and 2020 IEEE Industrial and Commercial Power Systems Europe (EEEIC / I&amp;CPS Europe)</a:t>
            </a:r>
            <a:r>
              <a:rPr lang="en-US" sz="900" b="1" i="0" dirty="0">
                <a:solidFill>
                  <a:schemeClr val="accent6">
                    <a:lumMod val="75000"/>
                  </a:schemeClr>
                </a:solidFill>
                <a:effectLst/>
                <a:latin typeface="Arial Nova" panose="020B0504020202020204" pitchFamily="34" charset="0"/>
              </a:rPr>
              <a:t>, Madrid, Spain, 2020, pp. 1-6, </a:t>
            </a:r>
            <a:r>
              <a:rPr lang="en-US" sz="900" b="1" i="0" dirty="0" err="1">
                <a:solidFill>
                  <a:schemeClr val="accent6">
                    <a:lumMod val="75000"/>
                  </a:schemeClr>
                </a:solidFill>
                <a:effectLst/>
                <a:latin typeface="Arial Nova" panose="020B0504020202020204" pitchFamily="34" charset="0"/>
              </a:rPr>
              <a:t>doi</a:t>
            </a:r>
            <a:r>
              <a:rPr lang="en-US" sz="900" b="1" i="0" dirty="0">
                <a:solidFill>
                  <a:schemeClr val="accent6">
                    <a:lumMod val="75000"/>
                  </a:schemeClr>
                </a:solidFill>
                <a:effectLst/>
                <a:latin typeface="Arial Nova" panose="020B0504020202020204" pitchFamily="34" charset="0"/>
              </a:rPr>
              <a:t>: 10.1109/EEEIC/ICPSEurope49358.2020.9160723.</a:t>
            </a:r>
            <a:endParaRPr lang="en-US" sz="900" b="1" dirty="0">
              <a:solidFill>
                <a:schemeClr val="accent6">
                  <a:lumMod val="75000"/>
                </a:schemeClr>
              </a:solidFill>
              <a:latin typeface="Arial Nova" panose="020B0504020202020204" pitchFamily="34" charset="0"/>
            </a:endParaRPr>
          </a:p>
        </p:txBody>
      </p:sp>
      <p:sp>
        <p:nvSpPr>
          <p:cNvPr id="6" name="Rectángulo 5">
            <a:extLst>
              <a:ext uri="{FF2B5EF4-FFF2-40B4-BE49-F238E27FC236}">
                <a16:creationId xmlns:a16="http://schemas.microsoft.com/office/drawing/2014/main" xmlns="" id="{726803FF-D5A3-4A4D-AC02-8180E5859569}"/>
              </a:ext>
            </a:extLst>
          </p:cNvPr>
          <p:cNvSpPr/>
          <p:nvPr/>
        </p:nvSpPr>
        <p:spPr bwMode="gray">
          <a:xfrm>
            <a:off x="82442" y="3940675"/>
            <a:ext cx="2864958" cy="2460664"/>
          </a:xfrm>
          <a:prstGeom prst="rect">
            <a:avLst/>
          </a:prstGeom>
          <a:solidFill>
            <a:schemeClr val="bg1">
              <a:alpha val="75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6672661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42145"/>
                                        </p:tgtEl>
                                        <p:attrNameLst>
                                          <p:attrName>style.visibility</p:attrName>
                                        </p:attrNameLst>
                                      </p:cBhvr>
                                      <p:to>
                                        <p:strVal val="visible"/>
                                      </p:to>
                                    </p:set>
                                    <p:animEffect transition="in" filter="fade">
                                      <p:cBhvr>
                                        <p:cTn id="13" dur="2000"/>
                                        <p:tgtEl>
                                          <p:spTgt spid="421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53ADF1B-6CE5-47AB-AA9D-EEFDD2822D26}"/>
              </a:ext>
            </a:extLst>
          </p:cNvPr>
          <p:cNvSpPr>
            <a:spLocks noGrp="1"/>
          </p:cNvSpPr>
          <p:nvPr>
            <p:ph type="title"/>
          </p:nvPr>
        </p:nvSpPr>
        <p:spPr/>
        <p:txBody>
          <a:bodyPr/>
          <a:lstStyle/>
          <a:p>
            <a:r>
              <a:rPr lang="es-ES" dirty="0" err="1"/>
              <a:t>About</a:t>
            </a:r>
            <a:r>
              <a:rPr lang="es-ES" dirty="0"/>
              <a:t> </a:t>
            </a:r>
            <a:r>
              <a:rPr lang="es-ES" dirty="0" err="1"/>
              <a:t>the</a:t>
            </a:r>
            <a:r>
              <a:rPr lang="es-ES" dirty="0"/>
              <a:t> </a:t>
            </a:r>
            <a:r>
              <a:rPr lang="es-ES" dirty="0" err="1"/>
              <a:t>European</a:t>
            </a:r>
            <a:r>
              <a:rPr lang="es-ES" dirty="0"/>
              <a:t> Project IMPROVEMENT</a:t>
            </a:r>
            <a:endParaRPr lang="en-US" dirty="0"/>
          </a:p>
        </p:txBody>
      </p:sp>
      <p:sp>
        <p:nvSpPr>
          <p:cNvPr id="4" name="Rectángulo 3">
            <a:extLst>
              <a:ext uri="{FF2B5EF4-FFF2-40B4-BE49-F238E27FC236}">
                <a16:creationId xmlns:a16="http://schemas.microsoft.com/office/drawing/2014/main" xmlns="" id="{5C957E47-D008-4E0D-8D19-98101F958C5D}"/>
              </a:ext>
            </a:extLst>
          </p:cNvPr>
          <p:cNvSpPr/>
          <p:nvPr/>
        </p:nvSpPr>
        <p:spPr>
          <a:xfrm>
            <a:off x="2140772" y="766763"/>
            <a:ext cx="6797618" cy="738664"/>
          </a:xfrm>
          <a:prstGeom prst="rect">
            <a:avLst/>
          </a:prstGeom>
        </p:spPr>
        <p:txBody>
          <a:bodyPr wrap="square">
            <a:spAutoFit/>
          </a:bodyPr>
          <a:lstStyle/>
          <a:p>
            <a:pPr algn="r"/>
            <a:r>
              <a:rPr lang="en-US" sz="1400" dirty="0">
                <a:solidFill>
                  <a:schemeClr val="accent1">
                    <a:lumMod val="50000"/>
                  </a:schemeClr>
                </a:solidFill>
                <a:latin typeface="Arial Nova" panose="020B0504020202020204" pitchFamily="34" charset="0"/>
              </a:rPr>
              <a:t>IMPROVEMENT, “</a:t>
            </a:r>
            <a:r>
              <a:rPr lang="en-US" sz="1400" i="1" dirty="0">
                <a:solidFill>
                  <a:schemeClr val="accent1">
                    <a:lumMod val="50000"/>
                  </a:schemeClr>
                </a:solidFill>
                <a:latin typeface="Arial Nova" panose="020B0504020202020204" pitchFamily="34" charset="0"/>
              </a:rPr>
              <a:t>Integration of combined cooling, heating and power microgrids in zero-energy public buildings under high power quality and continuity of service requirements</a:t>
            </a:r>
            <a:r>
              <a:rPr lang="en-US" sz="1400" dirty="0">
                <a:solidFill>
                  <a:schemeClr val="accent1">
                    <a:lumMod val="50000"/>
                  </a:schemeClr>
                </a:solidFill>
                <a:latin typeface="Arial Nova" panose="020B0504020202020204" pitchFamily="34" charset="0"/>
              </a:rPr>
              <a:t>” </a:t>
            </a:r>
          </a:p>
        </p:txBody>
      </p:sp>
      <p:pic>
        <p:nvPicPr>
          <p:cNvPr id="5" name="Imagen 4" descr="Logotipo, nombre de la empresa&#10;&#10;Descripción generada automáticamente">
            <a:extLst>
              <a:ext uri="{FF2B5EF4-FFF2-40B4-BE49-F238E27FC236}">
                <a16:creationId xmlns:a16="http://schemas.microsoft.com/office/drawing/2014/main" xmlns="" id="{0CAC3048-A7BF-42B1-8D3E-B88CE97F46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9288"/>
            <a:ext cx="2328822" cy="1323858"/>
          </a:xfrm>
          <a:prstGeom prst="rect">
            <a:avLst/>
          </a:prstGeom>
        </p:spPr>
      </p:pic>
      <p:pic>
        <p:nvPicPr>
          <p:cNvPr id="6" name="Imagen 5" descr="Logotipo, nombre de la empresa&#10;&#10;Descripción generada automáticamente">
            <a:extLst>
              <a:ext uri="{FF2B5EF4-FFF2-40B4-BE49-F238E27FC236}">
                <a16:creationId xmlns:a16="http://schemas.microsoft.com/office/drawing/2014/main" xmlns="" id="{262BFD1C-2FE2-4F6D-9112-3D9965BB23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9572" y="1655328"/>
            <a:ext cx="3420696" cy="1213379"/>
          </a:xfrm>
          <a:prstGeom prst="rect">
            <a:avLst/>
          </a:prstGeom>
        </p:spPr>
      </p:pic>
      <p:sp>
        <p:nvSpPr>
          <p:cNvPr id="7" name="Rectángulo 6">
            <a:extLst>
              <a:ext uri="{FF2B5EF4-FFF2-40B4-BE49-F238E27FC236}">
                <a16:creationId xmlns:a16="http://schemas.microsoft.com/office/drawing/2014/main" xmlns="" id="{E4C1ED26-EDC3-43DE-9C58-FA794F3ECB6F}"/>
              </a:ext>
            </a:extLst>
          </p:cNvPr>
          <p:cNvSpPr/>
          <p:nvPr/>
        </p:nvSpPr>
        <p:spPr>
          <a:xfrm>
            <a:off x="323850" y="4336972"/>
            <a:ext cx="8590893" cy="2215991"/>
          </a:xfrm>
          <a:prstGeom prst="rect">
            <a:avLst/>
          </a:prstGeom>
        </p:spPr>
        <p:txBody>
          <a:bodyPr wrap="square">
            <a:spAutoFit/>
          </a:bodyPr>
          <a:lstStyle/>
          <a:p>
            <a:pPr algn="just"/>
            <a:r>
              <a:rPr lang="en-US" sz="1600" b="1" dirty="0">
                <a:solidFill>
                  <a:srgbClr val="C00000"/>
                </a:solidFill>
                <a:latin typeface="Arial Nova" panose="020B0504020202020204" pitchFamily="34" charset="0"/>
              </a:rPr>
              <a:t>Specific objectives:</a:t>
            </a:r>
          </a:p>
          <a:p>
            <a:pPr algn="just"/>
            <a:endParaRPr lang="en-US" sz="800" b="1" dirty="0">
              <a:solidFill>
                <a:srgbClr val="C00000"/>
              </a:solidFill>
              <a:latin typeface="Arial Nova" panose="020B0504020202020204" pitchFamily="34" charset="0"/>
            </a:endParaRPr>
          </a:p>
          <a:p>
            <a:pPr marL="285750" indent="-285750">
              <a:buClr>
                <a:srgbClr val="FFC000"/>
              </a:buClr>
              <a:buFont typeface="Wingdings" panose="05000000000000000000" pitchFamily="2" charset="2"/>
              <a:buChar char="ü"/>
            </a:pPr>
            <a:r>
              <a:rPr lang="en-US" sz="1600" dirty="0">
                <a:solidFill>
                  <a:srgbClr val="002060"/>
                </a:solidFill>
                <a:latin typeface="Arial Nova" panose="020B0504020202020204" pitchFamily="34" charset="0"/>
              </a:rPr>
              <a:t>Development of </a:t>
            </a:r>
            <a:r>
              <a:rPr lang="es-ES" sz="1600" b="1" i="0" dirty="0">
                <a:solidFill>
                  <a:srgbClr val="002060"/>
                </a:solidFill>
                <a:effectLst/>
                <a:latin typeface="Arial Nova" panose="020B0504020202020204" pitchFamily="34" charset="0"/>
              </a:rPr>
              <a:t>Solar </a:t>
            </a:r>
            <a:r>
              <a:rPr lang="es-ES" sz="1600" b="1" i="0" dirty="0" err="1">
                <a:solidFill>
                  <a:srgbClr val="002060"/>
                </a:solidFill>
                <a:effectLst/>
                <a:latin typeface="Arial Nova" panose="020B0504020202020204" pitchFamily="34" charset="0"/>
              </a:rPr>
              <a:t>Heating</a:t>
            </a:r>
            <a:r>
              <a:rPr lang="es-ES" sz="1600" b="1" i="0" dirty="0">
                <a:solidFill>
                  <a:srgbClr val="002060"/>
                </a:solidFill>
                <a:effectLst/>
                <a:latin typeface="Arial Nova" panose="020B0504020202020204" pitchFamily="34" charset="0"/>
              </a:rPr>
              <a:t> &amp; </a:t>
            </a:r>
            <a:r>
              <a:rPr lang="es-ES" sz="1600" b="1" i="0" dirty="0" err="1">
                <a:solidFill>
                  <a:srgbClr val="002060"/>
                </a:solidFill>
                <a:effectLst/>
                <a:latin typeface="Arial Nova" panose="020B0504020202020204" pitchFamily="34" charset="0"/>
              </a:rPr>
              <a:t>Cooling</a:t>
            </a:r>
            <a:r>
              <a:rPr lang="es-ES" sz="1600" b="1" i="0" dirty="0">
                <a:solidFill>
                  <a:srgbClr val="002060"/>
                </a:solidFill>
                <a:effectLst/>
                <a:latin typeface="Arial Nova" panose="020B0504020202020204" pitchFamily="34" charset="0"/>
              </a:rPr>
              <a:t> </a:t>
            </a:r>
            <a:r>
              <a:rPr lang="es-ES" sz="1600" b="1" i="0" dirty="0" err="1">
                <a:solidFill>
                  <a:srgbClr val="002060"/>
                </a:solidFill>
                <a:effectLst/>
                <a:latin typeface="Arial Nova" panose="020B0504020202020204" pitchFamily="34" charset="0"/>
              </a:rPr>
              <a:t>system</a:t>
            </a:r>
            <a:r>
              <a:rPr lang="en-US" sz="1600" dirty="0">
                <a:solidFill>
                  <a:srgbClr val="002060"/>
                </a:solidFill>
                <a:latin typeface="Arial Nova" panose="020B0504020202020204" pitchFamily="34" charset="0"/>
              </a:rPr>
              <a:t>, with the incorporation of active and passive techniques for Nearly Zero-Energy Buildings (NZEB).</a:t>
            </a:r>
          </a:p>
          <a:p>
            <a:pPr marL="285750" indent="-285750">
              <a:buClr>
                <a:srgbClr val="FFC000"/>
              </a:buClr>
              <a:buFont typeface="Wingdings" panose="05000000000000000000" pitchFamily="2" charset="2"/>
              <a:buChar char="ü"/>
            </a:pPr>
            <a:r>
              <a:rPr lang="en-US" sz="1600" dirty="0">
                <a:solidFill>
                  <a:srgbClr val="002060"/>
                </a:solidFill>
                <a:latin typeface="Arial Nova" panose="020B0504020202020204" pitchFamily="34" charset="0"/>
              </a:rPr>
              <a:t>Development of a </a:t>
            </a:r>
            <a:r>
              <a:rPr lang="en-US" sz="1600" b="1" dirty="0">
                <a:solidFill>
                  <a:srgbClr val="002060"/>
                </a:solidFill>
                <a:latin typeface="Arial Nova" panose="020B0504020202020204" pitchFamily="34" charset="0"/>
              </a:rPr>
              <a:t>fault-tolerant power control system for microgrids </a:t>
            </a:r>
            <a:r>
              <a:rPr lang="en-US" sz="1600" dirty="0">
                <a:solidFill>
                  <a:srgbClr val="002060"/>
                </a:solidFill>
                <a:latin typeface="Arial Nova" panose="020B0504020202020204" pitchFamily="34" charset="0"/>
              </a:rPr>
              <a:t>under </a:t>
            </a:r>
            <a:r>
              <a:rPr lang="en-US" sz="1600" b="1" dirty="0">
                <a:solidFill>
                  <a:srgbClr val="002060"/>
                </a:solidFill>
                <a:latin typeface="Arial Nova" panose="020B0504020202020204" pitchFamily="34" charset="0"/>
              </a:rPr>
              <a:t>high Power Quality &amp; Reliability</a:t>
            </a:r>
            <a:r>
              <a:rPr lang="en-US" sz="1600" dirty="0">
                <a:solidFill>
                  <a:srgbClr val="002060"/>
                </a:solidFill>
                <a:latin typeface="Arial Nova" panose="020B0504020202020204" pitchFamily="34" charset="0"/>
              </a:rPr>
              <a:t> design criteria.</a:t>
            </a:r>
          </a:p>
          <a:p>
            <a:pPr marL="285750" indent="-285750">
              <a:buClr>
                <a:srgbClr val="FFC000"/>
              </a:buClr>
              <a:buFont typeface="Wingdings" panose="05000000000000000000" pitchFamily="2" charset="2"/>
              <a:buChar char="ü"/>
            </a:pPr>
            <a:r>
              <a:rPr lang="en-US" sz="1600" dirty="0">
                <a:solidFill>
                  <a:srgbClr val="002060"/>
                </a:solidFill>
                <a:latin typeface="Arial Nova" panose="020B0504020202020204" pitchFamily="34" charset="0"/>
              </a:rPr>
              <a:t>Development of an </a:t>
            </a:r>
            <a:r>
              <a:rPr lang="en-US" sz="1600" b="1" dirty="0">
                <a:solidFill>
                  <a:srgbClr val="002060"/>
                </a:solidFill>
                <a:latin typeface="Arial Nova" panose="020B0504020202020204" pitchFamily="34" charset="0"/>
              </a:rPr>
              <a:t>EMS</a:t>
            </a:r>
            <a:r>
              <a:rPr lang="en-US" sz="1600" dirty="0">
                <a:solidFill>
                  <a:srgbClr val="002060"/>
                </a:solidFill>
                <a:latin typeface="Arial Nova" panose="020B0504020202020204" pitchFamily="34" charset="0"/>
              </a:rPr>
              <a:t> for renewable energy microgrids with Hybrid Energy Storage System </a:t>
            </a:r>
            <a:r>
              <a:rPr lang="es-ES" sz="1600" dirty="0"/>
              <a:t>(HESS) </a:t>
            </a:r>
            <a:r>
              <a:rPr lang="en-US" sz="1600" b="1" dirty="0">
                <a:solidFill>
                  <a:srgbClr val="002060"/>
                </a:solidFill>
                <a:latin typeface="Arial Nova" panose="020B0504020202020204" pitchFamily="34" charset="0"/>
              </a:rPr>
              <a:t>under criteria of minimum degradation, maximum efficiency and priority in the use of renewable energies</a:t>
            </a:r>
            <a:r>
              <a:rPr lang="en-US" sz="1600" dirty="0">
                <a:solidFill>
                  <a:srgbClr val="002060"/>
                </a:solidFill>
                <a:latin typeface="Arial Nova" panose="020B0504020202020204" pitchFamily="34" charset="0"/>
              </a:rPr>
              <a:t>.</a:t>
            </a:r>
          </a:p>
        </p:txBody>
      </p:sp>
      <p:sp>
        <p:nvSpPr>
          <p:cNvPr id="8" name="Rectángulo 7">
            <a:extLst>
              <a:ext uri="{FF2B5EF4-FFF2-40B4-BE49-F238E27FC236}">
                <a16:creationId xmlns:a16="http://schemas.microsoft.com/office/drawing/2014/main" xmlns="" id="{D51AE457-A483-46A8-8E22-B649F56845F4}"/>
              </a:ext>
            </a:extLst>
          </p:cNvPr>
          <p:cNvSpPr/>
          <p:nvPr/>
        </p:nvSpPr>
        <p:spPr>
          <a:xfrm>
            <a:off x="229257" y="2949691"/>
            <a:ext cx="8709133" cy="1323439"/>
          </a:xfrm>
          <a:prstGeom prst="rect">
            <a:avLst/>
          </a:prstGeom>
        </p:spPr>
        <p:txBody>
          <a:bodyPr wrap="square">
            <a:spAutoFit/>
          </a:bodyPr>
          <a:lstStyle/>
          <a:p>
            <a:r>
              <a:rPr lang="en-US" b="1" dirty="0">
                <a:solidFill>
                  <a:srgbClr val="C00000"/>
                </a:solidFill>
                <a:latin typeface="Arial Nova" panose="020B0504020202020204" pitchFamily="34" charset="0"/>
              </a:rPr>
              <a:t>General objective:</a:t>
            </a:r>
          </a:p>
          <a:p>
            <a:endParaRPr lang="en-US" sz="800" b="1" dirty="0">
              <a:solidFill>
                <a:srgbClr val="C00000"/>
              </a:solidFill>
              <a:latin typeface="Arial Nova" panose="020B0504020202020204" pitchFamily="34" charset="0"/>
            </a:endParaRPr>
          </a:p>
          <a:p>
            <a:r>
              <a:rPr lang="en-US" dirty="0">
                <a:solidFill>
                  <a:srgbClr val="002060"/>
                </a:solidFill>
                <a:latin typeface="Arial Nova" panose="020B0504020202020204" pitchFamily="34" charset="0"/>
              </a:rPr>
              <a:t>Transforming existing public buildings into </a:t>
            </a:r>
            <a:r>
              <a:rPr lang="es-ES" dirty="0" err="1">
                <a:solidFill>
                  <a:srgbClr val="002060"/>
                </a:solidFill>
                <a:latin typeface="Arial Nova" panose="020B0504020202020204" pitchFamily="34" charset="0"/>
              </a:rPr>
              <a:t>Nearly</a:t>
            </a:r>
            <a:r>
              <a:rPr lang="es-ES" dirty="0">
                <a:solidFill>
                  <a:srgbClr val="002060"/>
                </a:solidFill>
                <a:latin typeface="Arial Nova" panose="020B0504020202020204" pitchFamily="34" charset="0"/>
              </a:rPr>
              <a:t> Zero-Energy </a:t>
            </a:r>
            <a:r>
              <a:rPr lang="es-ES" dirty="0" err="1">
                <a:solidFill>
                  <a:srgbClr val="002060"/>
                </a:solidFill>
                <a:latin typeface="Arial Nova" panose="020B0504020202020204" pitchFamily="34" charset="0"/>
              </a:rPr>
              <a:t>Buildings</a:t>
            </a:r>
            <a:r>
              <a:rPr lang="es-ES" dirty="0">
                <a:solidFill>
                  <a:srgbClr val="002060"/>
                </a:solidFill>
                <a:latin typeface="Arial Nova" panose="020B0504020202020204" pitchFamily="34" charset="0"/>
              </a:rPr>
              <a:t> (NZEB) </a:t>
            </a:r>
            <a:r>
              <a:rPr lang="en-US" dirty="0">
                <a:solidFill>
                  <a:srgbClr val="002060"/>
                </a:solidFill>
                <a:latin typeface="Arial Nova" panose="020B0504020202020204" pitchFamily="34" charset="0"/>
              </a:rPr>
              <a:t>by integrating Renewable Energy Microgrid with Combined cooling, heat &amp; power (CCHP), and Hybrid Energy Storage System </a:t>
            </a:r>
            <a:r>
              <a:rPr lang="es-ES" dirty="0">
                <a:solidFill>
                  <a:srgbClr val="002060"/>
                </a:solidFill>
                <a:latin typeface="Arial Nova" panose="020B0504020202020204" pitchFamily="34" charset="0"/>
              </a:rPr>
              <a:t>(HESS)</a:t>
            </a:r>
            <a:r>
              <a:rPr lang="en-US" dirty="0">
                <a:solidFill>
                  <a:srgbClr val="002060"/>
                </a:solidFill>
                <a:latin typeface="Arial Nova" panose="020B0504020202020204" pitchFamily="34" charset="0"/>
              </a:rPr>
              <a:t>.</a:t>
            </a:r>
          </a:p>
        </p:txBody>
      </p:sp>
      <p:sp>
        <p:nvSpPr>
          <p:cNvPr id="9" name="Rectángulo 8">
            <a:extLst>
              <a:ext uri="{FF2B5EF4-FFF2-40B4-BE49-F238E27FC236}">
                <a16:creationId xmlns:a16="http://schemas.microsoft.com/office/drawing/2014/main" xmlns="" id="{FDCF542F-78CA-4CB6-9F3A-AEEC4C8CDECA}"/>
              </a:ext>
            </a:extLst>
          </p:cNvPr>
          <p:cNvSpPr/>
          <p:nvPr/>
        </p:nvSpPr>
        <p:spPr>
          <a:xfrm>
            <a:off x="5304860" y="1572852"/>
            <a:ext cx="3515290" cy="1446550"/>
          </a:xfrm>
          <a:prstGeom prst="rect">
            <a:avLst/>
          </a:prstGeom>
        </p:spPr>
        <p:txBody>
          <a:bodyPr wrap="square">
            <a:spAutoFit/>
          </a:bodyPr>
          <a:lstStyle/>
          <a:p>
            <a:pPr marL="171450" indent="-171450">
              <a:buFont typeface="Wingdings" panose="05000000000000000000" pitchFamily="2" charset="2"/>
              <a:buChar char="§"/>
            </a:pPr>
            <a:r>
              <a:rPr lang="en-US" sz="800" b="1" dirty="0">
                <a:solidFill>
                  <a:schemeClr val="accent5">
                    <a:lumMod val="75000"/>
                  </a:schemeClr>
                </a:solidFill>
                <a:latin typeface="Arial Nova" panose="020B0504020202020204" pitchFamily="34" charset="0"/>
              </a:rPr>
              <a:t>SPAIN: National Hydrogen Center. Leading partner (CNH2).</a:t>
            </a:r>
          </a:p>
          <a:p>
            <a:pPr marL="171450" indent="-171450">
              <a:buFont typeface="Wingdings" panose="05000000000000000000" pitchFamily="2" charset="2"/>
              <a:buChar char="§"/>
            </a:pPr>
            <a:r>
              <a:rPr lang="en-US" sz="800" b="1" dirty="0">
                <a:solidFill>
                  <a:schemeClr val="accent5">
                    <a:lumMod val="75000"/>
                  </a:schemeClr>
                </a:solidFill>
                <a:latin typeface="Arial Nova" panose="020B0504020202020204" pitchFamily="34" charset="0"/>
              </a:rPr>
              <a:t>SPAIN: University of Castilla la Mancha.</a:t>
            </a:r>
          </a:p>
          <a:p>
            <a:pPr marL="171450" indent="-171450">
              <a:buFont typeface="Wingdings" panose="05000000000000000000" pitchFamily="2" charset="2"/>
              <a:buChar char="§"/>
            </a:pPr>
            <a:r>
              <a:rPr lang="en-US" sz="800" b="1" dirty="0">
                <a:solidFill>
                  <a:schemeClr val="accent5">
                    <a:lumMod val="75000"/>
                  </a:schemeClr>
                </a:solidFill>
                <a:latin typeface="Arial Nova" panose="020B0504020202020204" pitchFamily="34" charset="0"/>
              </a:rPr>
              <a:t>FRANCE: National Higher School of Mechanics and </a:t>
            </a:r>
            <a:r>
              <a:rPr lang="en-US" sz="800" b="1" dirty="0" err="1">
                <a:solidFill>
                  <a:schemeClr val="accent5">
                    <a:lumMod val="75000"/>
                  </a:schemeClr>
                </a:solidFill>
                <a:latin typeface="Arial Nova" panose="020B0504020202020204" pitchFamily="34" charset="0"/>
              </a:rPr>
              <a:t>Aerotechnics</a:t>
            </a:r>
            <a:r>
              <a:rPr lang="en-US" sz="800" b="1" dirty="0">
                <a:solidFill>
                  <a:schemeClr val="accent5">
                    <a:lumMod val="75000"/>
                  </a:schemeClr>
                </a:solidFill>
                <a:latin typeface="Arial Nova" panose="020B0504020202020204" pitchFamily="34" charset="0"/>
              </a:rPr>
              <a:t> (ENSMA).</a:t>
            </a:r>
          </a:p>
          <a:p>
            <a:pPr marL="171450" indent="-171450">
              <a:buFont typeface="Wingdings" panose="05000000000000000000" pitchFamily="2" charset="2"/>
              <a:buChar char="§"/>
            </a:pPr>
            <a:r>
              <a:rPr lang="en-US" sz="800" b="1" dirty="0">
                <a:solidFill>
                  <a:schemeClr val="accent5">
                    <a:lumMod val="75000"/>
                  </a:schemeClr>
                </a:solidFill>
                <a:latin typeface="Arial Nova" panose="020B0504020202020204" pitchFamily="34" charset="0"/>
              </a:rPr>
              <a:t>PORTUGAL: Higher Technical Institute (IST).</a:t>
            </a:r>
          </a:p>
          <a:p>
            <a:pPr marL="171450" indent="-171450">
              <a:buFont typeface="Wingdings" panose="05000000000000000000" pitchFamily="2" charset="2"/>
              <a:buChar char="§"/>
            </a:pPr>
            <a:r>
              <a:rPr lang="en-US" sz="800" b="1" dirty="0">
                <a:solidFill>
                  <a:schemeClr val="accent5">
                    <a:lumMod val="75000"/>
                  </a:schemeClr>
                </a:solidFill>
                <a:latin typeface="Arial Nova" panose="020B0504020202020204" pitchFamily="34" charset="0"/>
              </a:rPr>
              <a:t>PORTUGAL: National Laboratory of Energy and Geology (LNEG).</a:t>
            </a:r>
          </a:p>
          <a:p>
            <a:pPr marL="171450" indent="-171450">
              <a:buFont typeface="Wingdings" panose="05000000000000000000" pitchFamily="2" charset="2"/>
              <a:buChar char="§"/>
            </a:pPr>
            <a:r>
              <a:rPr lang="en-US" sz="800" b="1" dirty="0">
                <a:solidFill>
                  <a:schemeClr val="accent5">
                    <a:lumMod val="75000"/>
                  </a:schemeClr>
                </a:solidFill>
                <a:latin typeface="Arial Nova" panose="020B0504020202020204" pitchFamily="34" charset="0"/>
              </a:rPr>
              <a:t>SPAIN: General Secretariat of Industry, Energy and Mines of the Junta de Andalucía</a:t>
            </a:r>
          </a:p>
          <a:p>
            <a:pPr marL="171450" indent="-171450">
              <a:buFont typeface="Wingdings" panose="05000000000000000000" pitchFamily="2" charset="2"/>
              <a:buChar char="§"/>
            </a:pPr>
            <a:r>
              <a:rPr lang="en-US" sz="800" b="1" dirty="0">
                <a:solidFill>
                  <a:schemeClr val="accent5">
                    <a:lumMod val="75000"/>
                  </a:schemeClr>
                </a:solidFill>
                <a:latin typeface="Arial Nova" panose="020B0504020202020204" pitchFamily="34" charset="0"/>
              </a:rPr>
              <a:t>SPAIN: University of Córdoba.</a:t>
            </a:r>
          </a:p>
          <a:p>
            <a:pPr marL="171450" indent="-171450">
              <a:buFont typeface="Wingdings" panose="05000000000000000000" pitchFamily="2" charset="2"/>
              <a:buChar char="§"/>
            </a:pPr>
            <a:r>
              <a:rPr lang="en-US" sz="800" b="1" dirty="0">
                <a:solidFill>
                  <a:schemeClr val="accent5">
                    <a:lumMod val="75000"/>
                  </a:schemeClr>
                </a:solidFill>
                <a:latin typeface="Arial Nova" panose="020B0504020202020204" pitchFamily="34" charset="0"/>
              </a:rPr>
              <a:t>SPAIN: Andalusian Energy Agency.</a:t>
            </a:r>
          </a:p>
          <a:p>
            <a:pPr marL="171450" indent="-171450">
              <a:buFont typeface="Wingdings" panose="05000000000000000000" pitchFamily="2" charset="2"/>
              <a:buChar char="§"/>
            </a:pPr>
            <a:r>
              <a:rPr lang="en-US" sz="800" b="1" dirty="0">
                <a:solidFill>
                  <a:schemeClr val="accent5">
                    <a:lumMod val="75000"/>
                  </a:schemeClr>
                </a:solidFill>
                <a:latin typeface="Arial Nova" panose="020B0504020202020204" pitchFamily="34" charset="0"/>
              </a:rPr>
              <a:t>FRANCE: University of Perpignan Via </a:t>
            </a:r>
            <a:r>
              <a:rPr lang="en-US" sz="800" b="1" dirty="0" err="1">
                <a:solidFill>
                  <a:schemeClr val="accent5">
                    <a:lumMod val="75000"/>
                  </a:schemeClr>
                </a:solidFill>
                <a:latin typeface="Arial Nova" panose="020B0504020202020204" pitchFamily="34" charset="0"/>
              </a:rPr>
              <a:t>Domitia</a:t>
            </a:r>
            <a:r>
              <a:rPr lang="en-US" sz="800" b="1" dirty="0">
                <a:solidFill>
                  <a:schemeClr val="accent5">
                    <a:lumMod val="75000"/>
                  </a:schemeClr>
                </a:solidFill>
                <a:latin typeface="Arial Nova" panose="020B0504020202020204" pitchFamily="34" charset="0"/>
              </a:rPr>
              <a:t>.</a:t>
            </a:r>
          </a:p>
        </p:txBody>
      </p:sp>
    </p:spTree>
    <p:extLst>
      <p:ext uri="{BB962C8B-B14F-4D97-AF65-F5344CB8AC3E}">
        <p14:creationId xmlns:p14="http://schemas.microsoft.com/office/powerpoint/2010/main" val="38469955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0D04E58-BA8D-4271-A6B7-CAA6E201E5C5}"/>
              </a:ext>
            </a:extLst>
          </p:cNvPr>
          <p:cNvSpPr>
            <a:spLocks noGrp="1"/>
          </p:cNvSpPr>
          <p:nvPr>
            <p:ph type="title"/>
          </p:nvPr>
        </p:nvSpPr>
        <p:spPr/>
        <p:txBody>
          <a:bodyPr/>
          <a:lstStyle/>
          <a:p>
            <a:r>
              <a:rPr lang="es-ES" dirty="0"/>
              <a:t>IMPROVEMENT</a:t>
            </a:r>
            <a:r>
              <a:rPr lang="es-ES" baseline="30000" dirty="0"/>
              <a:t>1</a:t>
            </a:r>
            <a:r>
              <a:rPr lang="es-ES" dirty="0"/>
              <a:t> </a:t>
            </a:r>
            <a:r>
              <a:rPr lang="es-ES" dirty="0" err="1"/>
              <a:t>Microgrid</a:t>
            </a:r>
            <a:r>
              <a:rPr lang="es-ES" dirty="0"/>
              <a:t> control </a:t>
            </a:r>
            <a:r>
              <a:rPr lang="es-ES" dirty="0" err="1"/>
              <a:t>layers</a:t>
            </a:r>
            <a:endParaRPr lang="es-ES" dirty="0"/>
          </a:p>
        </p:txBody>
      </p:sp>
      <p:pic>
        <p:nvPicPr>
          <p:cNvPr id="3" name="Picture 2" descr="https://ars.els-cdn.com/content/image/1-s2.0-S1364032119307312-gr4_lrg.jpg">
            <a:extLst>
              <a:ext uri="{FF2B5EF4-FFF2-40B4-BE49-F238E27FC236}">
                <a16:creationId xmlns:a16="http://schemas.microsoft.com/office/drawing/2014/main" xmlns="" id="{3FF649A6-06D0-498A-A762-1F965B10B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834" y="918826"/>
            <a:ext cx="7873374" cy="5032945"/>
          </a:xfrm>
          <a:prstGeom prst="rect">
            <a:avLst/>
          </a:prstGeom>
          <a:noFill/>
          <a:extLst>
            <a:ext uri="{909E8E84-426E-40DD-AFC4-6F175D3DCCD1}">
              <a14:hiddenFill xmlns:a14="http://schemas.microsoft.com/office/drawing/2010/main">
                <a:solidFill>
                  <a:srgbClr val="FFFFFF"/>
                </a:solidFill>
              </a14:hiddenFill>
            </a:ext>
          </a:extLst>
        </p:spPr>
      </p:pic>
      <p:sp>
        <p:nvSpPr>
          <p:cNvPr id="4" name="75 Rectángulo">
            <a:extLst>
              <a:ext uri="{FF2B5EF4-FFF2-40B4-BE49-F238E27FC236}">
                <a16:creationId xmlns:a16="http://schemas.microsoft.com/office/drawing/2014/main" xmlns="" id="{4BA68824-9EED-463F-A3D6-0B68F66189D7}"/>
              </a:ext>
            </a:extLst>
          </p:cNvPr>
          <p:cNvSpPr/>
          <p:nvPr/>
        </p:nvSpPr>
        <p:spPr>
          <a:xfrm>
            <a:off x="1098402" y="1101937"/>
            <a:ext cx="2277518" cy="830997"/>
          </a:xfrm>
          <a:prstGeom prst="rect">
            <a:avLst/>
          </a:prstGeom>
          <a:noFill/>
        </p:spPr>
        <p:txBody>
          <a:bodyPr wrap="square" lIns="91440" tIns="45720" rIns="91440" bIns="4572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s-ES" sz="1600" b="0" i="0" u="none" strike="noStrike" kern="1200" cap="none" spc="0" normalizeH="0" baseline="0" noProof="0" dirty="0">
                <a:ln w="0"/>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0" scaled="1"/>
                  <a:tileRect/>
                </a:gradFill>
                <a:effectLst>
                  <a:outerShdw blurRad="38100" dist="19050" dir="2700000" algn="tl" rotWithShape="0">
                    <a:prstClr val="black">
                      <a:alpha val="40000"/>
                    </a:prstClr>
                  </a:outerShdw>
                </a:effectLst>
                <a:uLnTx/>
                <a:uFillTx/>
                <a:latin typeface="Arial Nova" panose="020B0504020202020204" pitchFamily="34" charset="0"/>
              </a:rPr>
              <a:t>TERTIARY</a:t>
            </a:r>
          </a:p>
          <a:p>
            <a:pPr marL="0" marR="0" lvl="0" indent="0" defTabSz="914400" rtl="0" eaLnBrk="0" fontAlgn="base" latinLnBrk="0" hangingPunct="0">
              <a:lnSpc>
                <a:spcPct val="100000"/>
              </a:lnSpc>
              <a:spcBef>
                <a:spcPct val="0"/>
              </a:spcBef>
              <a:spcAft>
                <a:spcPct val="0"/>
              </a:spcAft>
              <a:buClrTx/>
              <a:buSzTx/>
              <a:buFontTx/>
              <a:buNone/>
              <a:tabLst/>
              <a:defRPr/>
            </a:pPr>
            <a:r>
              <a:rPr kumimoji="0" lang="es-ES" sz="1600" b="0" i="0" u="none" strike="noStrike" kern="1200" cap="none" spc="0" normalizeH="0" baseline="0" noProof="0" dirty="0">
                <a:ln w="0"/>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0" scaled="1"/>
                  <a:tileRect/>
                </a:gradFill>
                <a:effectLst>
                  <a:outerShdw blurRad="38100" dist="19050" dir="2700000" algn="tl" rotWithShape="0">
                    <a:prstClr val="black">
                      <a:alpha val="40000"/>
                    </a:prstClr>
                  </a:outerShdw>
                </a:effectLst>
                <a:uLnTx/>
                <a:uFillTx/>
                <a:latin typeface="Arial Nova" panose="020B0504020202020204" pitchFamily="34" charset="0"/>
              </a:rPr>
              <a:t>CONTROL</a:t>
            </a:r>
          </a:p>
          <a:p>
            <a:pPr marL="0" marR="0" lvl="0" indent="0" defTabSz="914400" rtl="0" eaLnBrk="0" fontAlgn="base" latinLnBrk="0" hangingPunct="0">
              <a:lnSpc>
                <a:spcPct val="100000"/>
              </a:lnSpc>
              <a:spcBef>
                <a:spcPct val="0"/>
              </a:spcBef>
              <a:spcAft>
                <a:spcPct val="0"/>
              </a:spcAft>
              <a:buClrTx/>
              <a:buSzTx/>
              <a:buFontTx/>
              <a:buNone/>
              <a:tabLst/>
              <a:defRPr/>
            </a:pPr>
            <a:r>
              <a:rPr kumimoji="0" lang="es-ES" sz="1600" b="0" i="0" u="none" strike="noStrike" kern="1200" cap="none" spc="0" normalizeH="0" baseline="0" noProof="0" dirty="0">
                <a:ln w="0"/>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0" scaled="1"/>
                  <a:tileRect/>
                </a:gradFill>
                <a:effectLst>
                  <a:outerShdw blurRad="38100" dist="19050" dir="2700000" algn="tl" rotWithShape="0">
                    <a:prstClr val="black">
                      <a:alpha val="40000"/>
                    </a:prstClr>
                  </a:outerShdw>
                </a:effectLst>
                <a:uLnTx/>
                <a:uFillTx/>
                <a:latin typeface="Arial Nova" panose="020B0504020202020204" pitchFamily="34" charset="0"/>
              </a:rPr>
              <a:t>(</a:t>
            </a:r>
            <a:r>
              <a:rPr kumimoji="0" lang="es-ES" sz="1600" b="0" i="0" u="none" strike="noStrike" kern="1200" cap="none" spc="0" normalizeH="0" baseline="0" noProof="0" dirty="0" err="1">
                <a:ln w="0"/>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0" scaled="1"/>
                  <a:tileRect/>
                </a:gradFill>
                <a:effectLst>
                  <a:outerShdw blurRad="38100" dist="19050" dir="2700000" algn="tl" rotWithShape="0">
                    <a:prstClr val="black">
                      <a:alpha val="40000"/>
                    </a:prstClr>
                  </a:outerShdw>
                </a:effectLst>
                <a:uLnTx/>
                <a:uFillTx/>
                <a:latin typeface="Arial Nova" panose="020B0504020202020204" pitchFamily="34" charset="0"/>
              </a:rPr>
              <a:t>Import</a:t>
            </a:r>
            <a:r>
              <a:rPr kumimoji="0" lang="es-ES" sz="1600" b="0" i="0" u="none" strike="noStrike" kern="1200" cap="none" spc="0" normalizeH="0" baseline="0" noProof="0" dirty="0">
                <a:ln w="0"/>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0" scaled="1"/>
                  <a:tileRect/>
                </a:gradFill>
                <a:effectLst>
                  <a:outerShdw blurRad="38100" dist="19050" dir="2700000" algn="tl" rotWithShape="0">
                    <a:prstClr val="black">
                      <a:alpha val="40000"/>
                    </a:prstClr>
                  </a:outerShdw>
                </a:effectLst>
                <a:uLnTx/>
                <a:uFillTx/>
                <a:latin typeface="Arial Nova" panose="020B0504020202020204" pitchFamily="34" charset="0"/>
              </a:rPr>
              <a:t>/</a:t>
            </a:r>
            <a:r>
              <a:rPr kumimoji="0" lang="es-ES" sz="1600" b="0" i="0" u="none" strike="noStrike" kern="1200" cap="none" spc="0" normalizeH="0" baseline="0" noProof="0" dirty="0" err="1">
                <a:ln w="0"/>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0" scaled="1"/>
                  <a:tileRect/>
                </a:gradFill>
                <a:effectLst>
                  <a:outerShdw blurRad="38100" dist="19050" dir="2700000" algn="tl" rotWithShape="0">
                    <a:prstClr val="black">
                      <a:alpha val="40000"/>
                    </a:prstClr>
                  </a:outerShdw>
                </a:effectLst>
                <a:uLnTx/>
                <a:uFillTx/>
                <a:latin typeface="Arial Nova" panose="020B0504020202020204" pitchFamily="34" charset="0"/>
              </a:rPr>
              <a:t>Export</a:t>
            </a:r>
            <a:r>
              <a:rPr kumimoji="0" lang="es-ES" sz="1600" b="0" i="0" u="none" strike="noStrike" kern="1200" cap="none" spc="0" normalizeH="0" baseline="0" noProof="0" dirty="0">
                <a:ln w="0"/>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0" scaled="1"/>
                  <a:tileRect/>
                </a:gradFill>
                <a:effectLst>
                  <a:outerShdw blurRad="38100" dist="19050" dir="2700000" algn="tl" rotWithShape="0">
                    <a:prstClr val="black">
                      <a:alpha val="40000"/>
                    </a:prstClr>
                  </a:outerShdw>
                </a:effectLst>
                <a:uLnTx/>
                <a:uFillTx/>
                <a:latin typeface="Arial Nova" panose="020B0504020202020204" pitchFamily="34" charset="0"/>
              </a:rPr>
              <a:t>)</a:t>
            </a:r>
          </a:p>
        </p:txBody>
      </p:sp>
      <p:sp>
        <p:nvSpPr>
          <p:cNvPr id="5" name="74 Rectángulo">
            <a:extLst>
              <a:ext uri="{FF2B5EF4-FFF2-40B4-BE49-F238E27FC236}">
                <a16:creationId xmlns:a16="http://schemas.microsoft.com/office/drawing/2014/main" xmlns="" id="{0468807A-FB91-401F-9730-E7DA9A1847CD}"/>
              </a:ext>
            </a:extLst>
          </p:cNvPr>
          <p:cNvSpPr/>
          <p:nvPr/>
        </p:nvSpPr>
        <p:spPr>
          <a:xfrm>
            <a:off x="1098402" y="2784377"/>
            <a:ext cx="2143087" cy="1077218"/>
          </a:xfrm>
          <a:prstGeom prst="rect">
            <a:avLst/>
          </a:prstGeom>
          <a:noFill/>
        </p:spPr>
        <p:txBody>
          <a:bodyPr wrap="square" lIns="91440" tIns="45720" rIns="91440" bIns="4572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s-ES" sz="1600" b="0" i="0" u="none" strike="noStrike" kern="1200" cap="none" spc="0" normalizeH="0" baseline="0" noProof="0" dirty="0">
                <a:ln w="0"/>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0" scaled="1"/>
                  <a:tileRect/>
                </a:gradFill>
                <a:effectLst>
                  <a:outerShdw blurRad="38100" dist="19050" dir="2700000" algn="tl" rotWithShape="0">
                    <a:prstClr val="black">
                      <a:alpha val="40000"/>
                    </a:prstClr>
                  </a:outerShdw>
                </a:effectLst>
                <a:uLnTx/>
                <a:uFillTx/>
                <a:latin typeface="Arial Nova" panose="020B0504020202020204" pitchFamily="34" charset="0"/>
              </a:rPr>
              <a:t>SECONDARY </a:t>
            </a:r>
          </a:p>
          <a:p>
            <a:pPr marL="0" marR="0" lvl="0" indent="0" defTabSz="914400" rtl="0" eaLnBrk="0" fontAlgn="base" latinLnBrk="0" hangingPunct="0">
              <a:lnSpc>
                <a:spcPct val="100000"/>
              </a:lnSpc>
              <a:spcBef>
                <a:spcPct val="0"/>
              </a:spcBef>
              <a:spcAft>
                <a:spcPct val="0"/>
              </a:spcAft>
              <a:buClrTx/>
              <a:buSzTx/>
              <a:buFontTx/>
              <a:buNone/>
              <a:tabLst/>
              <a:defRPr/>
            </a:pPr>
            <a:r>
              <a:rPr kumimoji="0" lang="es-ES" sz="1600" b="0" i="0" u="none" strike="noStrike" kern="1200" cap="none" spc="0" normalizeH="0" baseline="0" noProof="0" dirty="0">
                <a:ln w="0"/>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0" scaled="1"/>
                  <a:tileRect/>
                </a:gradFill>
                <a:effectLst>
                  <a:outerShdw blurRad="38100" dist="19050" dir="2700000" algn="tl" rotWithShape="0">
                    <a:prstClr val="black">
                      <a:alpha val="40000"/>
                    </a:prstClr>
                  </a:outerShdw>
                </a:effectLst>
                <a:uLnTx/>
                <a:uFillTx/>
                <a:latin typeface="Arial Nova" panose="020B0504020202020204" pitchFamily="34" charset="0"/>
              </a:rPr>
              <a:t>CONTROL</a:t>
            </a:r>
          </a:p>
          <a:p>
            <a:pPr marL="0" marR="0" lvl="0" indent="0" defTabSz="914400" rtl="0" eaLnBrk="0" fontAlgn="base" latinLnBrk="0" hangingPunct="0">
              <a:lnSpc>
                <a:spcPct val="100000"/>
              </a:lnSpc>
              <a:spcBef>
                <a:spcPct val="0"/>
              </a:spcBef>
              <a:spcAft>
                <a:spcPct val="0"/>
              </a:spcAft>
              <a:buClrTx/>
              <a:buSzTx/>
              <a:buFontTx/>
              <a:buNone/>
              <a:tabLst/>
              <a:defRPr/>
            </a:pPr>
            <a:r>
              <a:rPr kumimoji="0" lang="es-ES" sz="1600" b="0" i="0" u="none" strike="noStrike" kern="1200" cap="none" spc="0" normalizeH="0" baseline="0" noProof="0" dirty="0">
                <a:ln w="0"/>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0" scaled="1"/>
                  <a:tileRect/>
                </a:gradFill>
                <a:effectLst>
                  <a:outerShdw blurRad="38100" dist="19050" dir="2700000" algn="tl" rotWithShape="0">
                    <a:prstClr val="black">
                      <a:alpha val="40000"/>
                    </a:prstClr>
                  </a:outerShdw>
                </a:effectLst>
                <a:uLnTx/>
                <a:uFillTx/>
                <a:latin typeface="Arial Nova" panose="020B0504020202020204" pitchFamily="34" charset="0"/>
              </a:rPr>
              <a:t>(</a:t>
            </a:r>
            <a:r>
              <a:rPr kumimoji="0" lang="es-ES" sz="1600" b="0" i="0" u="none" strike="noStrike" kern="1200" cap="none" spc="0" normalizeH="0" baseline="0" noProof="0" dirty="0" err="1">
                <a:ln w="0"/>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0" scaled="1"/>
                  <a:tileRect/>
                </a:gradFill>
                <a:effectLst>
                  <a:outerShdw blurRad="38100" dist="19050" dir="2700000" algn="tl" rotWithShape="0">
                    <a:prstClr val="black">
                      <a:alpha val="40000"/>
                    </a:prstClr>
                  </a:outerShdw>
                </a:effectLst>
                <a:uLnTx/>
                <a:uFillTx/>
                <a:latin typeface="Arial Nova" panose="020B0504020202020204" pitchFamily="34" charset="0"/>
              </a:rPr>
              <a:t>Synchronization</a:t>
            </a:r>
            <a:r>
              <a:rPr kumimoji="0" lang="es-ES" sz="1600" b="0" i="0" u="none" strike="noStrike" kern="1200" cap="none" spc="0" normalizeH="0" baseline="0" noProof="0" dirty="0">
                <a:ln w="0"/>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0" scaled="1"/>
                  <a:tileRect/>
                </a:gradFill>
                <a:effectLst>
                  <a:outerShdw blurRad="38100" dist="19050" dir="2700000" algn="tl" rotWithShape="0">
                    <a:prstClr val="black">
                      <a:alpha val="40000"/>
                    </a:prstClr>
                  </a:outerShdw>
                </a:effectLst>
                <a:uLnTx/>
                <a:uFillTx/>
                <a:latin typeface="Arial Nova" panose="020B0504020202020204" pitchFamily="34" charset="0"/>
              </a:rPr>
              <a:t>/</a:t>
            </a:r>
          </a:p>
          <a:p>
            <a:pPr marL="0" marR="0" lvl="0" indent="0" defTabSz="914400" rtl="0" eaLnBrk="0" fontAlgn="base" latinLnBrk="0" hangingPunct="0">
              <a:lnSpc>
                <a:spcPct val="100000"/>
              </a:lnSpc>
              <a:spcBef>
                <a:spcPct val="0"/>
              </a:spcBef>
              <a:spcAft>
                <a:spcPct val="0"/>
              </a:spcAft>
              <a:buClrTx/>
              <a:buSzTx/>
              <a:buFontTx/>
              <a:buNone/>
              <a:tabLst/>
              <a:defRPr/>
            </a:pPr>
            <a:r>
              <a:rPr kumimoji="0" lang="es-ES" sz="1400" b="0" i="0" u="none" strike="noStrike" kern="1200" cap="none" spc="0" normalizeH="0" baseline="0" noProof="0" dirty="0" err="1">
                <a:ln w="0"/>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0" scaled="1"/>
                  <a:tileRect/>
                </a:gradFill>
                <a:effectLst>
                  <a:outerShdw blurRad="38100" dist="19050" dir="2700000" algn="tl" rotWithShape="0">
                    <a:prstClr val="black">
                      <a:alpha val="40000"/>
                    </a:prstClr>
                  </a:outerShdw>
                </a:effectLst>
                <a:uLnTx/>
                <a:uFillTx/>
                <a:latin typeface="Arial Nova" panose="020B0504020202020204" pitchFamily="34" charset="0"/>
              </a:rPr>
              <a:t>Restauration</a:t>
            </a:r>
            <a:r>
              <a:rPr kumimoji="0" lang="es-ES" sz="1600" b="0" i="0" u="none" strike="noStrike" kern="1200" cap="none" spc="0" normalizeH="0" baseline="0" noProof="0" dirty="0">
                <a:ln w="0"/>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0" scaled="1"/>
                  <a:tileRect/>
                </a:gradFill>
                <a:effectLst>
                  <a:outerShdw blurRad="38100" dist="19050" dir="2700000" algn="tl" rotWithShape="0">
                    <a:prstClr val="black">
                      <a:alpha val="40000"/>
                    </a:prstClr>
                  </a:outerShdw>
                </a:effectLst>
                <a:uLnTx/>
                <a:uFillTx/>
                <a:latin typeface="Arial Nova" panose="020B0504020202020204" pitchFamily="34" charset="0"/>
              </a:rPr>
              <a:t>)</a:t>
            </a:r>
          </a:p>
        </p:txBody>
      </p:sp>
      <p:sp>
        <p:nvSpPr>
          <p:cNvPr id="6" name="Rectángulo 5">
            <a:extLst>
              <a:ext uri="{FF2B5EF4-FFF2-40B4-BE49-F238E27FC236}">
                <a16:creationId xmlns:a16="http://schemas.microsoft.com/office/drawing/2014/main" xmlns="" id="{65945FB1-9105-49FD-9F9A-1114B2274E58}"/>
              </a:ext>
            </a:extLst>
          </p:cNvPr>
          <p:cNvSpPr/>
          <p:nvPr/>
        </p:nvSpPr>
        <p:spPr>
          <a:xfrm>
            <a:off x="1180012" y="4161610"/>
            <a:ext cx="1804552" cy="738664"/>
          </a:xfrm>
          <a:prstGeom prst="rect">
            <a:avLst/>
          </a:prstGeom>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s-ES" sz="1400" b="0" i="0" u="none" strike="noStrike" kern="1200" cap="none" spc="0" normalizeH="0" baseline="0" noProof="0" dirty="0">
                <a:ln w="0"/>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0" scaled="1"/>
                  <a:tileRect/>
                </a:gradFill>
                <a:effectLst>
                  <a:outerShdw blurRad="38100" dist="19050" dir="2700000" algn="tl" rotWithShape="0">
                    <a:prstClr val="black">
                      <a:alpha val="40000"/>
                    </a:prstClr>
                  </a:outerShdw>
                </a:effectLst>
                <a:uLnTx/>
                <a:uFillTx/>
                <a:latin typeface="Arial Nova" panose="020B0504020202020204" pitchFamily="34" charset="0"/>
              </a:rPr>
              <a:t>PRIMARY </a:t>
            </a:r>
          </a:p>
          <a:p>
            <a:pPr marL="0" marR="0" lvl="0" indent="0" defTabSz="914400" rtl="0" eaLnBrk="0" fontAlgn="base" latinLnBrk="0" hangingPunct="0">
              <a:lnSpc>
                <a:spcPct val="100000"/>
              </a:lnSpc>
              <a:spcBef>
                <a:spcPct val="0"/>
              </a:spcBef>
              <a:spcAft>
                <a:spcPct val="0"/>
              </a:spcAft>
              <a:buClrTx/>
              <a:buSzTx/>
              <a:buFontTx/>
              <a:buNone/>
              <a:tabLst/>
              <a:defRPr/>
            </a:pPr>
            <a:r>
              <a:rPr kumimoji="0" lang="es-ES" sz="1400" b="0" i="0" u="none" strike="noStrike" kern="1200" cap="none" spc="0" normalizeH="0" baseline="0" noProof="0" dirty="0">
                <a:ln w="0"/>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0" scaled="1"/>
                  <a:tileRect/>
                </a:gradFill>
                <a:effectLst>
                  <a:outerShdw blurRad="38100" dist="19050" dir="2700000" algn="tl" rotWithShape="0">
                    <a:prstClr val="black">
                      <a:alpha val="40000"/>
                    </a:prstClr>
                  </a:outerShdw>
                </a:effectLst>
                <a:uLnTx/>
                <a:uFillTx/>
                <a:latin typeface="Arial Nova" panose="020B0504020202020204" pitchFamily="34" charset="0"/>
              </a:rPr>
              <a:t>CONTROL</a:t>
            </a:r>
          </a:p>
          <a:p>
            <a:pPr marL="0" marR="0" lvl="0" indent="0" defTabSz="914400" rtl="0" eaLnBrk="0" fontAlgn="base" latinLnBrk="0" hangingPunct="0">
              <a:lnSpc>
                <a:spcPct val="100000"/>
              </a:lnSpc>
              <a:spcBef>
                <a:spcPct val="0"/>
              </a:spcBef>
              <a:spcAft>
                <a:spcPct val="0"/>
              </a:spcAft>
              <a:buClrTx/>
              <a:buSzTx/>
              <a:buFontTx/>
              <a:buNone/>
              <a:tabLst/>
              <a:defRPr/>
            </a:pPr>
            <a:r>
              <a:rPr kumimoji="0" lang="es-ES" sz="1400" b="0" i="0" u="none" strike="noStrike" kern="1200" cap="none" spc="0" normalizeH="0" baseline="0" noProof="0" dirty="0">
                <a:ln w="0"/>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0" scaled="1"/>
                  <a:tileRect/>
                </a:gradFill>
                <a:effectLst>
                  <a:outerShdw blurRad="38100" dist="19050" dir="2700000" algn="tl" rotWithShape="0">
                    <a:prstClr val="black">
                      <a:alpha val="40000"/>
                    </a:prstClr>
                  </a:outerShdw>
                </a:effectLst>
                <a:uLnTx/>
                <a:uFillTx/>
                <a:latin typeface="Arial Nova" panose="020B0504020202020204" pitchFamily="34" charset="0"/>
              </a:rPr>
              <a:t>(P/Q </a:t>
            </a:r>
            <a:r>
              <a:rPr kumimoji="0" lang="es-ES" sz="1400" b="0" i="0" u="none" strike="noStrike" kern="1200" cap="none" spc="0" normalizeH="0" baseline="0" noProof="0" dirty="0" err="1">
                <a:ln w="0"/>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0" scaled="1"/>
                  <a:tileRect/>
                </a:gradFill>
                <a:effectLst>
                  <a:outerShdw blurRad="38100" dist="19050" dir="2700000" algn="tl" rotWithShape="0">
                    <a:prstClr val="black">
                      <a:alpha val="40000"/>
                    </a:prstClr>
                  </a:outerShdw>
                </a:effectLst>
                <a:uLnTx/>
                <a:uFillTx/>
                <a:latin typeface="Arial Nova" panose="020B0504020202020204" pitchFamily="34" charset="0"/>
              </a:rPr>
              <a:t>Droop</a:t>
            </a:r>
            <a:r>
              <a:rPr kumimoji="0" lang="es-ES" sz="1400" b="0" i="0" u="none" strike="noStrike" kern="1200" cap="none" spc="0" normalizeH="0" baseline="0" noProof="0" dirty="0">
                <a:ln w="0"/>
                <a:gradFill flip="none" rotWithShape="1">
                  <a:gsLst>
                    <a:gs pos="0">
                      <a:prstClr val="black">
                        <a:tint val="66000"/>
                        <a:satMod val="160000"/>
                      </a:prstClr>
                    </a:gs>
                    <a:gs pos="50000">
                      <a:prstClr val="black">
                        <a:tint val="44500"/>
                        <a:satMod val="160000"/>
                      </a:prstClr>
                    </a:gs>
                    <a:gs pos="100000">
                      <a:prstClr val="black">
                        <a:tint val="23500"/>
                        <a:satMod val="160000"/>
                      </a:prstClr>
                    </a:gs>
                  </a:gsLst>
                  <a:lin ang="0" scaled="1"/>
                  <a:tileRect/>
                </a:gradFill>
                <a:effectLst>
                  <a:outerShdw blurRad="38100" dist="19050" dir="2700000" algn="tl" rotWithShape="0">
                    <a:prstClr val="black">
                      <a:alpha val="40000"/>
                    </a:prstClr>
                  </a:outerShdw>
                </a:effectLst>
                <a:uLnTx/>
                <a:uFillTx/>
                <a:latin typeface="Arial Nova" panose="020B0504020202020204" pitchFamily="34" charset="0"/>
              </a:rPr>
              <a:t>)</a:t>
            </a:r>
          </a:p>
        </p:txBody>
      </p:sp>
      <p:cxnSp>
        <p:nvCxnSpPr>
          <p:cNvPr id="8" name="Conector recto de flecha 7">
            <a:extLst>
              <a:ext uri="{FF2B5EF4-FFF2-40B4-BE49-F238E27FC236}">
                <a16:creationId xmlns:a16="http://schemas.microsoft.com/office/drawing/2014/main" xmlns="" id="{ED542853-FC0E-4F34-BD6B-9EFF2D459EEA}"/>
              </a:ext>
            </a:extLst>
          </p:cNvPr>
          <p:cNvCxnSpPr>
            <a:cxnSpLocks/>
          </p:cNvCxnSpPr>
          <p:nvPr/>
        </p:nvCxnSpPr>
        <p:spPr>
          <a:xfrm flipH="1">
            <a:off x="5278294" y="4161610"/>
            <a:ext cx="2627584" cy="0"/>
          </a:xfrm>
          <a:prstGeom prst="straightConnector1">
            <a:avLst/>
          </a:prstGeom>
          <a:ln w="5715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 name="Rectángulo 6">
            <a:extLst>
              <a:ext uri="{FF2B5EF4-FFF2-40B4-BE49-F238E27FC236}">
                <a16:creationId xmlns:a16="http://schemas.microsoft.com/office/drawing/2014/main" xmlns="" id="{E06C89E7-35CB-4DDD-A6B2-883FC5C9AD02}"/>
              </a:ext>
            </a:extLst>
          </p:cNvPr>
          <p:cNvSpPr/>
          <p:nvPr/>
        </p:nvSpPr>
        <p:spPr>
          <a:xfrm>
            <a:off x="7439649" y="3841047"/>
            <a:ext cx="1590789" cy="64112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400" dirty="0" err="1">
                <a:solidFill>
                  <a:schemeClr val="tx1"/>
                </a:solidFill>
                <a:latin typeface="Times New Roman" panose="02020603050405020304" pitchFamily="18" charset="0"/>
                <a:cs typeface="Times New Roman" panose="02020603050405020304" pitchFamily="18" charset="0"/>
              </a:rPr>
              <a:t>IoT</a:t>
            </a:r>
            <a:r>
              <a:rPr lang="es-ES" sz="1400" dirty="0">
                <a:solidFill>
                  <a:schemeClr val="tx1"/>
                </a:solidFill>
                <a:latin typeface="Times New Roman" panose="02020603050405020304" pitchFamily="18" charset="0"/>
                <a:cs typeface="Times New Roman" panose="02020603050405020304" pitchFamily="18" charset="0"/>
              </a:rPr>
              <a:t> </a:t>
            </a:r>
            <a:r>
              <a:rPr lang="es-ES" sz="1400" dirty="0" err="1">
                <a:solidFill>
                  <a:schemeClr val="tx1"/>
                </a:solidFill>
                <a:latin typeface="Times New Roman" panose="02020603050405020304" pitchFamily="18" charset="0"/>
                <a:cs typeface="Times New Roman" panose="02020603050405020304" pitchFamily="18" charset="0"/>
              </a:rPr>
              <a:t>Power</a:t>
            </a:r>
            <a:r>
              <a:rPr lang="es-ES" sz="1400" dirty="0">
                <a:solidFill>
                  <a:schemeClr val="tx1"/>
                </a:solidFill>
                <a:latin typeface="Times New Roman" panose="02020603050405020304" pitchFamily="18" charset="0"/>
                <a:cs typeface="Times New Roman" panose="02020603050405020304" pitchFamily="18" charset="0"/>
              </a:rPr>
              <a:t> </a:t>
            </a:r>
            <a:r>
              <a:rPr lang="es-ES" sz="1400" dirty="0" err="1">
                <a:solidFill>
                  <a:schemeClr val="tx1"/>
                </a:solidFill>
                <a:latin typeface="Times New Roman" panose="02020603050405020304" pitchFamily="18" charset="0"/>
                <a:cs typeface="Times New Roman" panose="02020603050405020304" pitchFamily="18" charset="0"/>
              </a:rPr>
              <a:t>Quality</a:t>
            </a:r>
            <a:r>
              <a:rPr lang="es-ES" sz="1400" dirty="0">
                <a:solidFill>
                  <a:schemeClr val="tx1"/>
                </a:solidFill>
                <a:latin typeface="Times New Roman" panose="02020603050405020304" pitchFamily="18" charset="0"/>
                <a:cs typeface="Times New Roman" panose="02020603050405020304" pitchFamily="18" charset="0"/>
              </a:rPr>
              <a:t> </a:t>
            </a:r>
            <a:r>
              <a:rPr lang="es-ES" sz="1400" dirty="0" err="1">
                <a:solidFill>
                  <a:schemeClr val="tx1"/>
                </a:solidFill>
                <a:latin typeface="Times New Roman" panose="02020603050405020304" pitchFamily="18" charset="0"/>
                <a:cs typeface="Times New Roman" panose="02020603050405020304" pitchFamily="18" charset="0"/>
              </a:rPr>
              <a:t>Supervisory</a:t>
            </a:r>
            <a:r>
              <a:rPr lang="es-ES" sz="1400" dirty="0">
                <a:solidFill>
                  <a:schemeClr val="tx1"/>
                </a:solidFill>
                <a:latin typeface="Times New Roman" panose="02020603050405020304" pitchFamily="18" charset="0"/>
                <a:cs typeface="Times New Roman" panose="02020603050405020304" pitchFamily="18" charset="0"/>
              </a:rPr>
              <a:t> </a:t>
            </a:r>
            <a:r>
              <a:rPr lang="es-ES" sz="1400" dirty="0" err="1">
                <a:solidFill>
                  <a:schemeClr val="tx1"/>
                </a:solidFill>
                <a:latin typeface="Times New Roman" panose="02020603050405020304" pitchFamily="18" charset="0"/>
                <a:cs typeface="Times New Roman" panose="02020603050405020304" pitchFamily="18" charset="0"/>
              </a:rPr>
              <a:t>System</a:t>
            </a:r>
            <a:endParaRPr lang="es-ES" sz="1400" dirty="0">
              <a:solidFill>
                <a:schemeClr val="tx1"/>
              </a:solidFill>
              <a:latin typeface="Times New Roman" panose="02020603050405020304" pitchFamily="18" charset="0"/>
              <a:cs typeface="Times New Roman" panose="02020603050405020304" pitchFamily="18" charset="0"/>
            </a:endParaRPr>
          </a:p>
        </p:txBody>
      </p:sp>
      <p:sp>
        <p:nvSpPr>
          <p:cNvPr id="10" name="CuadroTexto 9">
            <a:extLst>
              <a:ext uri="{FF2B5EF4-FFF2-40B4-BE49-F238E27FC236}">
                <a16:creationId xmlns:a16="http://schemas.microsoft.com/office/drawing/2014/main" xmlns="" id="{A28C2CAB-3A86-4D83-9E70-E1EDA61EBEA4}"/>
              </a:ext>
            </a:extLst>
          </p:cNvPr>
          <p:cNvSpPr txBox="1"/>
          <p:nvPr/>
        </p:nvSpPr>
        <p:spPr>
          <a:xfrm>
            <a:off x="323850" y="5951771"/>
            <a:ext cx="8532814" cy="646331"/>
          </a:xfrm>
          <a:prstGeom prst="rect">
            <a:avLst/>
          </a:prstGeom>
          <a:noFill/>
        </p:spPr>
        <p:txBody>
          <a:bodyPr wrap="square">
            <a:spAutoFit/>
          </a:bodyPr>
          <a:lstStyle/>
          <a:p>
            <a:r>
              <a:rPr lang="en-US" sz="1000" b="1" baseline="30000" dirty="0">
                <a:solidFill>
                  <a:srgbClr val="C00000"/>
                </a:solidFill>
                <a:latin typeface="Arial Nova" panose="020B0504020202020204" pitchFamily="34" charset="0"/>
              </a:rPr>
              <a:t>1</a:t>
            </a:r>
            <a:r>
              <a:rPr lang="en-US" sz="1000" dirty="0">
                <a:solidFill>
                  <a:srgbClr val="C00000"/>
                </a:solidFill>
                <a:latin typeface="Arial Nova" panose="020B0504020202020204" pitchFamily="34" charset="0"/>
              </a:rPr>
              <a:t> </a:t>
            </a:r>
            <a:r>
              <a:rPr lang="en-US" sz="1200" dirty="0">
                <a:solidFill>
                  <a:srgbClr val="C00000"/>
                </a:solidFill>
                <a:latin typeface="Arial Nova" panose="020B0504020202020204" pitchFamily="34" charset="0"/>
              </a:rPr>
              <a:t>Integration of combined cooling, heating and power microgrids in zero-energy public buildings under high power quality and continuity of service requirements </a:t>
            </a:r>
            <a:r>
              <a:rPr lang="en-US" sz="1200" b="1" dirty="0">
                <a:solidFill>
                  <a:srgbClr val="C00000"/>
                </a:solidFill>
                <a:latin typeface="Arial Nova" panose="020B0504020202020204" pitchFamily="34" charset="0"/>
              </a:rPr>
              <a:t>(IMPROVEMENT</a:t>
            </a:r>
            <a:r>
              <a:rPr lang="en-US" sz="1200" dirty="0">
                <a:solidFill>
                  <a:srgbClr val="C00000"/>
                </a:solidFill>
                <a:latin typeface="Arial Nova" panose="020B0504020202020204" pitchFamily="34" charset="0"/>
              </a:rPr>
              <a:t>), co-financed by the </a:t>
            </a:r>
            <a:r>
              <a:rPr lang="en-US" sz="1200" i="1" dirty="0">
                <a:solidFill>
                  <a:srgbClr val="C00000"/>
                </a:solidFill>
                <a:latin typeface="Arial Nova" panose="020B0504020202020204" pitchFamily="34" charset="0"/>
              </a:rPr>
              <a:t>Interreg SUDOE </a:t>
            </a:r>
            <a:r>
              <a:rPr lang="en-US" sz="1200" dirty="0" err="1">
                <a:solidFill>
                  <a:srgbClr val="C00000"/>
                </a:solidFill>
                <a:latin typeface="Arial Nova" panose="020B0504020202020204" pitchFamily="34" charset="0"/>
              </a:rPr>
              <a:t>Programme</a:t>
            </a:r>
            <a:r>
              <a:rPr lang="en-US" sz="1200" dirty="0">
                <a:solidFill>
                  <a:srgbClr val="C00000"/>
                </a:solidFill>
                <a:latin typeface="Arial Nova" panose="020B0504020202020204" pitchFamily="34" charset="0"/>
              </a:rPr>
              <a:t> and the </a:t>
            </a:r>
            <a:r>
              <a:rPr lang="en-US" sz="1200" i="1" dirty="0">
                <a:solidFill>
                  <a:srgbClr val="C00000"/>
                </a:solidFill>
                <a:latin typeface="Arial Nova" panose="020B0504020202020204" pitchFamily="34" charset="0"/>
              </a:rPr>
              <a:t>European Regional Development Fund </a:t>
            </a:r>
            <a:r>
              <a:rPr lang="en-US" sz="1200" dirty="0">
                <a:solidFill>
                  <a:srgbClr val="C00000"/>
                </a:solidFill>
                <a:latin typeface="Arial Nova" panose="020B0504020202020204" pitchFamily="34" charset="0"/>
              </a:rPr>
              <a:t>(ERDF). Ref. SOE3/P3/E0901.</a:t>
            </a:r>
          </a:p>
        </p:txBody>
      </p:sp>
      <p:sp>
        <p:nvSpPr>
          <p:cNvPr id="11" name="Rectángulo 10">
            <a:extLst>
              <a:ext uri="{FF2B5EF4-FFF2-40B4-BE49-F238E27FC236}">
                <a16:creationId xmlns:a16="http://schemas.microsoft.com/office/drawing/2014/main" xmlns="" id="{9D337A8D-8F2E-465A-8973-FD250C3C2BAB}"/>
              </a:ext>
            </a:extLst>
          </p:cNvPr>
          <p:cNvSpPr/>
          <p:nvPr/>
        </p:nvSpPr>
        <p:spPr bwMode="gray">
          <a:xfrm rot="16200000">
            <a:off x="-1684814" y="3103354"/>
            <a:ext cx="4415381" cy="412546"/>
          </a:xfrm>
          <a:prstGeom prst="rect">
            <a:avLst/>
          </a:prstGeom>
          <a:solidFill>
            <a:schemeClr val="accent3">
              <a:lumMod val="20000"/>
              <a:lumOff val="80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s-ES" sz="2000" kern="0" dirty="0">
                <a:latin typeface="Times New Roman" panose="02020603050405020304" pitchFamily="18" charset="0"/>
                <a:ea typeface="Arial Unicode MS" pitchFamily="34" charset="-128"/>
                <a:cs typeface="Times New Roman" panose="02020603050405020304" pitchFamily="18" charset="0"/>
              </a:rPr>
              <a:t>Control </a:t>
            </a:r>
            <a:r>
              <a:rPr lang="es-ES" sz="2000" kern="0" dirty="0" err="1">
                <a:latin typeface="Times New Roman" panose="02020603050405020304" pitchFamily="18" charset="0"/>
                <a:ea typeface="Arial Unicode MS" pitchFamily="34" charset="-128"/>
                <a:cs typeface="Times New Roman" panose="02020603050405020304" pitchFamily="18" charset="0"/>
              </a:rPr>
              <a:t>layers</a:t>
            </a:r>
            <a:r>
              <a:rPr lang="es-ES" sz="2000" kern="0" dirty="0">
                <a:latin typeface="Times New Roman" panose="02020603050405020304" pitchFamily="18" charset="0"/>
                <a:ea typeface="Arial Unicode MS" pitchFamily="34" charset="-128"/>
                <a:cs typeface="Times New Roman" panose="02020603050405020304" pitchFamily="18" charset="0"/>
              </a:rPr>
              <a:t> </a:t>
            </a:r>
            <a:r>
              <a:rPr lang="es-ES" sz="2000" kern="0" dirty="0" err="1">
                <a:latin typeface="Times New Roman" panose="02020603050405020304" pitchFamily="18" charset="0"/>
                <a:ea typeface="Arial Unicode MS" pitchFamily="34" charset="-128"/>
                <a:cs typeface="Times New Roman" panose="02020603050405020304" pitchFamily="18" charset="0"/>
              </a:rPr>
              <a:t>functions</a:t>
            </a:r>
            <a:endParaRPr kumimoji="0" lang="es-ES" sz="2000" b="0" i="0" u="none" strike="noStrike" kern="0" cap="none" spc="0" normalizeH="0" baseline="0" noProof="0" dirty="0">
              <a:ln>
                <a:noFill/>
              </a:ln>
              <a:effectLst/>
              <a:uLnTx/>
              <a:uFillTx/>
              <a:latin typeface="Times New Roman" panose="02020603050405020304" pitchFamily="18" charset="0"/>
              <a:ea typeface="Arial Unicode MS" pitchFamily="34" charset="-128"/>
              <a:cs typeface="Times New Roman" panose="02020603050405020304" pitchFamily="18" charset="0"/>
            </a:endParaRPr>
          </a:p>
        </p:txBody>
      </p:sp>
    </p:spTree>
    <p:extLst>
      <p:ext uri="{BB962C8B-B14F-4D97-AF65-F5344CB8AC3E}">
        <p14:creationId xmlns:p14="http://schemas.microsoft.com/office/powerpoint/2010/main" val="42356013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0" fill="hold"/>
                                        <p:tgtEl>
                                          <p:spTgt spid="8"/>
                                        </p:tgtEl>
                                        <p:attrNameLst>
                                          <p:attrName>ppt_x</p:attrName>
                                        </p:attrNameLst>
                                      </p:cBhvr>
                                      <p:tavLst>
                                        <p:tav tm="0">
                                          <p:val>
                                            <p:strVal val="1+#ppt_w/2"/>
                                          </p:val>
                                        </p:tav>
                                        <p:tav tm="100000">
                                          <p:val>
                                            <p:strVal val="#ppt_x"/>
                                          </p:val>
                                        </p:tav>
                                      </p:tavLst>
                                    </p:anim>
                                    <p:anim calcmode="lin" valueType="num">
                                      <p:cBhvr additive="base">
                                        <p:cTn id="8" dur="3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3000" fill="hold"/>
                                        <p:tgtEl>
                                          <p:spTgt spid="7"/>
                                        </p:tgtEl>
                                        <p:attrNameLst>
                                          <p:attrName>ppt_x</p:attrName>
                                        </p:attrNameLst>
                                      </p:cBhvr>
                                      <p:tavLst>
                                        <p:tav tm="0">
                                          <p:val>
                                            <p:strVal val="1+#ppt_w/2"/>
                                          </p:val>
                                        </p:tav>
                                        <p:tav tm="100000">
                                          <p:val>
                                            <p:strVal val="#ppt_x"/>
                                          </p:val>
                                        </p:tav>
                                      </p:tavLst>
                                    </p:anim>
                                    <p:anim calcmode="lin" valueType="num">
                                      <p:cBhvr additive="base">
                                        <p:cTn id="12" dur="3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509F69B-FA80-400D-8175-7A00033C2FE4}"/>
              </a:ext>
            </a:extLst>
          </p:cNvPr>
          <p:cNvSpPr>
            <a:spLocks noGrp="1"/>
          </p:cNvSpPr>
          <p:nvPr>
            <p:ph type="title"/>
          </p:nvPr>
        </p:nvSpPr>
        <p:spPr>
          <a:xfrm>
            <a:off x="323850" y="165100"/>
            <a:ext cx="8606528" cy="601663"/>
          </a:xfrm>
        </p:spPr>
        <p:txBody>
          <a:bodyPr/>
          <a:lstStyle/>
          <a:p>
            <a:r>
              <a:rPr lang="es-ES" sz="3200" dirty="0" err="1"/>
              <a:t>IoT</a:t>
            </a:r>
            <a:r>
              <a:rPr lang="es-ES" sz="3200" dirty="0"/>
              <a:t> </a:t>
            </a:r>
            <a:r>
              <a:rPr lang="en-US" dirty="0"/>
              <a:t>Architecture for Energy Applications</a:t>
            </a:r>
            <a:endParaRPr lang="es-ES" dirty="0"/>
          </a:p>
        </p:txBody>
      </p:sp>
      <p:grpSp>
        <p:nvGrpSpPr>
          <p:cNvPr id="5" name="Grupo 4">
            <a:extLst>
              <a:ext uri="{FF2B5EF4-FFF2-40B4-BE49-F238E27FC236}">
                <a16:creationId xmlns:a16="http://schemas.microsoft.com/office/drawing/2014/main" xmlns="" id="{AEAF8709-7FDF-4B94-A010-61D8A1E15598}"/>
              </a:ext>
            </a:extLst>
          </p:cNvPr>
          <p:cNvGrpSpPr/>
          <p:nvPr/>
        </p:nvGrpSpPr>
        <p:grpSpPr>
          <a:xfrm>
            <a:off x="167534" y="819542"/>
            <a:ext cx="8808932" cy="5689414"/>
            <a:chOff x="162832" y="850323"/>
            <a:chExt cx="8808932" cy="5689414"/>
          </a:xfrm>
        </p:grpSpPr>
        <p:pic>
          <p:nvPicPr>
            <p:cNvPr id="4" name="Imagen 3" descr="Captura de pantalla de un celular con texto e imágenes&#10;&#10;Descripción generada automáticamente">
              <a:extLst>
                <a:ext uri="{FF2B5EF4-FFF2-40B4-BE49-F238E27FC236}">
                  <a16:creationId xmlns:a16="http://schemas.microsoft.com/office/drawing/2014/main" xmlns="" id="{C681384C-FC65-4436-8911-CA69AFFF6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36" y="850323"/>
              <a:ext cx="8799528" cy="5689414"/>
            </a:xfrm>
            <a:prstGeom prst="rect">
              <a:avLst/>
            </a:prstGeom>
          </p:spPr>
        </p:pic>
        <p:pic>
          <p:nvPicPr>
            <p:cNvPr id="6" name="Imagen 5">
              <a:extLst>
                <a:ext uri="{FF2B5EF4-FFF2-40B4-BE49-F238E27FC236}">
                  <a16:creationId xmlns:a16="http://schemas.microsoft.com/office/drawing/2014/main" xmlns="" id="{6E61949C-DEB6-4228-9C21-D5798F687CFC}"/>
                </a:ext>
              </a:extLst>
            </p:cNvPr>
            <p:cNvPicPr>
              <a:picLocks noChangeAspect="1"/>
            </p:cNvPicPr>
            <p:nvPr/>
          </p:nvPicPr>
          <p:blipFill>
            <a:blip r:embed="rId4"/>
            <a:stretch>
              <a:fillRect/>
            </a:stretch>
          </p:blipFill>
          <p:spPr>
            <a:xfrm>
              <a:off x="3898947" y="2186014"/>
              <a:ext cx="1495673" cy="273041"/>
            </a:xfrm>
            <a:prstGeom prst="rect">
              <a:avLst/>
            </a:prstGeom>
          </p:spPr>
        </p:pic>
        <p:pic>
          <p:nvPicPr>
            <p:cNvPr id="8" name="Imagen 7">
              <a:extLst>
                <a:ext uri="{FF2B5EF4-FFF2-40B4-BE49-F238E27FC236}">
                  <a16:creationId xmlns:a16="http://schemas.microsoft.com/office/drawing/2014/main" xmlns="" id="{F6A1EF34-565D-4521-B763-BDE93FEA73EF}"/>
                </a:ext>
              </a:extLst>
            </p:cNvPr>
            <p:cNvPicPr>
              <a:picLocks noChangeAspect="1"/>
            </p:cNvPicPr>
            <p:nvPr/>
          </p:nvPicPr>
          <p:blipFill>
            <a:blip r:embed="rId5"/>
            <a:stretch>
              <a:fillRect/>
            </a:stretch>
          </p:blipFill>
          <p:spPr>
            <a:xfrm>
              <a:off x="1934184" y="3184360"/>
              <a:ext cx="1121755" cy="330286"/>
            </a:xfrm>
            <a:prstGeom prst="rect">
              <a:avLst/>
            </a:prstGeom>
          </p:spPr>
        </p:pic>
        <p:sp>
          <p:nvSpPr>
            <p:cNvPr id="12" name="Flecha: a la izquierda y derecha 11">
              <a:extLst>
                <a:ext uri="{FF2B5EF4-FFF2-40B4-BE49-F238E27FC236}">
                  <a16:creationId xmlns:a16="http://schemas.microsoft.com/office/drawing/2014/main" xmlns="" id="{162D5F68-83C9-4B4A-924F-CDDED5AC3FA4}"/>
                </a:ext>
              </a:extLst>
            </p:cNvPr>
            <p:cNvSpPr/>
            <p:nvPr/>
          </p:nvSpPr>
          <p:spPr>
            <a:xfrm>
              <a:off x="735435" y="3184360"/>
              <a:ext cx="285836" cy="170702"/>
            </a:xfrm>
            <a:prstGeom prst="leftRightArrow">
              <a:avLst/>
            </a:prstGeom>
            <a:solidFill>
              <a:srgbClr val="4A5279"/>
            </a:solidFill>
            <a:ln>
              <a:solidFill>
                <a:srgbClr val="4F567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Rectángulo: esquinas redondeadas 13">
              <a:extLst>
                <a:ext uri="{FF2B5EF4-FFF2-40B4-BE49-F238E27FC236}">
                  <a16:creationId xmlns:a16="http://schemas.microsoft.com/office/drawing/2014/main" xmlns="" id="{3F7D260B-090B-4185-AFFF-6B35410E51C5}"/>
                </a:ext>
              </a:extLst>
            </p:cNvPr>
            <p:cNvSpPr/>
            <p:nvPr/>
          </p:nvSpPr>
          <p:spPr bwMode="gray">
            <a:xfrm>
              <a:off x="206849" y="4456563"/>
              <a:ext cx="553236" cy="690112"/>
            </a:xfrm>
            <a:prstGeom prst="roundRect">
              <a:avLst/>
            </a:prstGeom>
            <a:noFill/>
            <a:ln w="19050" algn="ctr">
              <a:solidFill>
                <a:schemeClr val="accent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4" name="Rectángulo: esquinas redondeadas 23">
              <a:extLst>
                <a:ext uri="{FF2B5EF4-FFF2-40B4-BE49-F238E27FC236}">
                  <a16:creationId xmlns:a16="http://schemas.microsoft.com/office/drawing/2014/main" xmlns="" id="{DF3E4E27-423C-40D4-8C11-07CBDEA2CD4C}"/>
                </a:ext>
              </a:extLst>
            </p:cNvPr>
            <p:cNvSpPr/>
            <p:nvPr/>
          </p:nvSpPr>
          <p:spPr>
            <a:xfrm>
              <a:off x="7808623" y="1569993"/>
              <a:ext cx="1121755" cy="4876800"/>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6" name="Picture 4" descr="Resultado de imagen de SOLCAST">
              <a:extLst>
                <a:ext uri="{FF2B5EF4-FFF2-40B4-BE49-F238E27FC236}">
                  <a16:creationId xmlns:a16="http://schemas.microsoft.com/office/drawing/2014/main" xmlns="" id="{C7EDF98C-A51F-418C-8939-A8ECB07A1D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3372" y="1917287"/>
              <a:ext cx="972256" cy="33438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Imagen relacionada">
              <a:extLst>
                <a:ext uri="{FF2B5EF4-FFF2-40B4-BE49-F238E27FC236}">
                  <a16:creationId xmlns:a16="http://schemas.microsoft.com/office/drawing/2014/main" xmlns="" id="{F078DAA2-2E44-4F55-A4AF-2564F2872F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15953" y="2290958"/>
              <a:ext cx="1114425" cy="55721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Resultado de imagen de esios">
              <a:extLst>
                <a:ext uri="{FF2B5EF4-FFF2-40B4-BE49-F238E27FC236}">
                  <a16:creationId xmlns:a16="http://schemas.microsoft.com/office/drawing/2014/main" xmlns="" id="{8DCEA3CB-A4D5-4182-9431-D009AB010C1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61889" y="3401374"/>
              <a:ext cx="1021095" cy="5009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Resultado de imagen de Ree">
              <a:extLst>
                <a:ext uri="{FF2B5EF4-FFF2-40B4-BE49-F238E27FC236}">
                  <a16:creationId xmlns:a16="http://schemas.microsoft.com/office/drawing/2014/main" xmlns="" id="{A9B067A4-9618-476C-9DD5-7D9B6097840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52485" y="2890826"/>
              <a:ext cx="1021095" cy="510548"/>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n 33">
              <a:extLst>
                <a:ext uri="{FF2B5EF4-FFF2-40B4-BE49-F238E27FC236}">
                  <a16:creationId xmlns:a16="http://schemas.microsoft.com/office/drawing/2014/main" xmlns="" id="{F1D0B567-5FA7-4B87-8071-9588B727BE10}"/>
                </a:ext>
              </a:extLst>
            </p:cNvPr>
            <p:cNvPicPr>
              <a:picLocks noChangeAspect="1"/>
            </p:cNvPicPr>
            <p:nvPr/>
          </p:nvPicPr>
          <p:blipFill>
            <a:blip r:embed="rId10"/>
            <a:stretch>
              <a:fillRect/>
            </a:stretch>
          </p:blipFill>
          <p:spPr>
            <a:xfrm>
              <a:off x="3898946" y="3647708"/>
              <a:ext cx="1495673" cy="360685"/>
            </a:xfrm>
            <a:prstGeom prst="rect">
              <a:avLst/>
            </a:prstGeom>
          </p:spPr>
        </p:pic>
        <p:pic>
          <p:nvPicPr>
            <p:cNvPr id="36" name="Imagen 35">
              <a:extLst>
                <a:ext uri="{FF2B5EF4-FFF2-40B4-BE49-F238E27FC236}">
                  <a16:creationId xmlns:a16="http://schemas.microsoft.com/office/drawing/2014/main" xmlns="" id="{6B1DCE40-3979-4E2B-AE32-66D5C258F693}"/>
                </a:ext>
              </a:extLst>
            </p:cNvPr>
            <p:cNvPicPr>
              <a:picLocks noChangeAspect="1"/>
            </p:cNvPicPr>
            <p:nvPr/>
          </p:nvPicPr>
          <p:blipFill>
            <a:blip r:embed="rId11"/>
            <a:stretch>
              <a:fillRect/>
            </a:stretch>
          </p:blipFill>
          <p:spPr>
            <a:xfrm>
              <a:off x="1785140" y="1922920"/>
              <a:ext cx="1402198" cy="1076085"/>
            </a:xfrm>
            <a:prstGeom prst="rect">
              <a:avLst/>
            </a:prstGeom>
          </p:spPr>
        </p:pic>
        <p:sp>
          <p:nvSpPr>
            <p:cNvPr id="38" name="Rectángulo: esquinas redondeadas 37">
              <a:extLst>
                <a:ext uri="{FF2B5EF4-FFF2-40B4-BE49-F238E27FC236}">
                  <a16:creationId xmlns:a16="http://schemas.microsoft.com/office/drawing/2014/main" xmlns="" id="{C24053DB-94F0-45C3-82CF-505EDEE1880F}"/>
                </a:ext>
              </a:extLst>
            </p:cNvPr>
            <p:cNvSpPr/>
            <p:nvPr/>
          </p:nvSpPr>
          <p:spPr>
            <a:xfrm>
              <a:off x="162832" y="1383631"/>
              <a:ext cx="1409528" cy="4006515"/>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0" name="CuadroTexto 39">
              <a:extLst>
                <a:ext uri="{FF2B5EF4-FFF2-40B4-BE49-F238E27FC236}">
                  <a16:creationId xmlns:a16="http://schemas.microsoft.com/office/drawing/2014/main" xmlns="" id="{CC25D4AA-313C-4EE2-A547-23ADF6F843B3}"/>
                </a:ext>
              </a:extLst>
            </p:cNvPr>
            <p:cNvSpPr txBox="1"/>
            <p:nvPr/>
          </p:nvSpPr>
          <p:spPr>
            <a:xfrm>
              <a:off x="172236" y="1383632"/>
              <a:ext cx="1400124" cy="492443"/>
            </a:xfrm>
            <a:prstGeom prst="rect">
              <a:avLst/>
            </a:prstGeom>
            <a:noFill/>
          </p:spPr>
          <p:txBody>
            <a:bodyPr wrap="square" rtlCol="0">
              <a:spAutoFit/>
            </a:bodyPr>
            <a:lstStyle/>
            <a:p>
              <a:pPr algn="ctr"/>
              <a:r>
                <a:rPr lang="es-ES" sz="1300" dirty="0" err="1">
                  <a:solidFill>
                    <a:schemeClr val="bg2">
                      <a:lumMod val="50000"/>
                    </a:schemeClr>
                  </a:solidFill>
                  <a:latin typeface="Arial Nova" panose="020B0504020202020204" pitchFamily="34" charset="0"/>
                </a:rPr>
                <a:t>Grid-interactive</a:t>
              </a:r>
              <a:r>
                <a:rPr lang="es-ES" sz="1300" dirty="0">
                  <a:solidFill>
                    <a:schemeClr val="bg2">
                      <a:lumMod val="50000"/>
                    </a:schemeClr>
                  </a:solidFill>
                  <a:latin typeface="Arial Nova" panose="020B0504020202020204" pitchFamily="34" charset="0"/>
                </a:rPr>
                <a:t> </a:t>
              </a:r>
              <a:r>
                <a:rPr lang="es-ES" sz="1300" dirty="0" err="1">
                  <a:solidFill>
                    <a:schemeClr val="bg2">
                      <a:lumMod val="50000"/>
                    </a:schemeClr>
                  </a:solidFill>
                  <a:latin typeface="Arial Nova" panose="020B0504020202020204" pitchFamily="34" charset="0"/>
                </a:rPr>
                <a:t>Efficient</a:t>
              </a:r>
              <a:r>
                <a:rPr lang="es-ES" sz="1300" dirty="0">
                  <a:solidFill>
                    <a:schemeClr val="bg2">
                      <a:lumMod val="50000"/>
                    </a:schemeClr>
                  </a:solidFill>
                  <a:latin typeface="Arial Nova" panose="020B0504020202020204" pitchFamily="34" charset="0"/>
                </a:rPr>
                <a:t> </a:t>
              </a:r>
              <a:r>
                <a:rPr lang="es-ES" sz="1300" dirty="0" err="1">
                  <a:solidFill>
                    <a:schemeClr val="bg2">
                      <a:lumMod val="50000"/>
                    </a:schemeClr>
                  </a:solidFill>
                  <a:latin typeface="Arial Nova" panose="020B0504020202020204" pitchFamily="34" charset="0"/>
                </a:rPr>
                <a:t>Building</a:t>
              </a:r>
              <a:endParaRPr lang="es-ES" sz="1300" dirty="0">
                <a:solidFill>
                  <a:schemeClr val="bg2">
                    <a:lumMod val="50000"/>
                  </a:schemeClr>
                </a:solidFill>
                <a:latin typeface="Arial Nova" panose="020B0504020202020204" pitchFamily="34" charset="0"/>
              </a:endParaRPr>
            </a:p>
          </p:txBody>
        </p:sp>
        <p:sp>
          <p:nvSpPr>
            <p:cNvPr id="10" name="Flecha: a la izquierda y derecha 9">
              <a:extLst>
                <a:ext uri="{FF2B5EF4-FFF2-40B4-BE49-F238E27FC236}">
                  <a16:creationId xmlns:a16="http://schemas.microsoft.com/office/drawing/2014/main" xmlns="" id="{1C130CAE-34E1-4496-A474-C31AD0A4AB33}"/>
                </a:ext>
              </a:extLst>
            </p:cNvPr>
            <p:cNvSpPr/>
            <p:nvPr/>
          </p:nvSpPr>
          <p:spPr>
            <a:xfrm>
              <a:off x="1499304" y="3184360"/>
              <a:ext cx="285836" cy="170702"/>
            </a:xfrm>
            <a:prstGeom prst="leftRightArrow">
              <a:avLst/>
            </a:prstGeom>
            <a:solidFill>
              <a:srgbClr val="4A5279"/>
            </a:solidFill>
            <a:ln>
              <a:solidFill>
                <a:srgbClr val="4F567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Flecha: a la izquierda y derecha 2">
              <a:extLst>
                <a:ext uri="{FF2B5EF4-FFF2-40B4-BE49-F238E27FC236}">
                  <a16:creationId xmlns:a16="http://schemas.microsoft.com/office/drawing/2014/main" xmlns="" id="{EE8F7FCE-04C7-4BDE-97C4-66C99CE76CA9}"/>
                </a:ext>
              </a:extLst>
            </p:cNvPr>
            <p:cNvSpPr/>
            <p:nvPr/>
          </p:nvSpPr>
          <p:spPr>
            <a:xfrm>
              <a:off x="7529884" y="2623930"/>
              <a:ext cx="333659" cy="224241"/>
            </a:xfrm>
            <a:prstGeom prst="leftRightArrow">
              <a:avLst/>
            </a:prstGeom>
            <a:solidFill>
              <a:srgbClr val="4A5279"/>
            </a:solidFill>
            <a:ln>
              <a:solidFill>
                <a:srgbClr val="4F567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21" name="CuadroTexto 20">
            <a:extLst>
              <a:ext uri="{FF2B5EF4-FFF2-40B4-BE49-F238E27FC236}">
                <a16:creationId xmlns:a16="http://schemas.microsoft.com/office/drawing/2014/main" xmlns="" id="{5B07B2EE-9B19-44F8-8FD7-179E2E824743}"/>
              </a:ext>
            </a:extLst>
          </p:cNvPr>
          <p:cNvSpPr txBox="1"/>
          <p:nvPr/>
        </p:nvSpPr>
        <p:spPr>
          <a:xfrm>
            <a:off x="362591" y="5915325"/>
            <a:ext cx="3152589" cy="553998"/>
          </a:xfrm>
          <a:prstGeom prst="rect">
            <a:avLst/>
          </a:prstGeom>
          <a:noFill/>
        </p:spPr>
        <p:txBody>
          <a:bodyPr wrap="square">
            <a:spAutoFit/>
          </a:bodyPr>
          <a:lstStyle/>
          <a:p>
            <a:r>
              <a:rPr lang="en-US" sz="1000" b="0" i="0" dirty="0" err="1">
                <a:solidFill>
                  <a:srgbClr val="002060"/>
                </a:solidFill>
                <a:effectLst/>
                <a:latin typeface="Arial Nova" panose="020B0504020202020204" pitchFamily="34" charset="0"/>
              </a:rPr>
              <a:t>Voas</a:t>
            </a:r>
            <a:r>
              <a:rPr lang="en-US" sz="1000" b="0" i="0" dirty="0">
                <a:solidFill>
                  <a:srgbClr val="002060"/>
                </a:solidFill>
                <a:effectLst/>
                <a:latin typeface="Arial Nova" panose="020B0504020202020204" pitchFamily="34" charset="0"/>
              </a:rPr>
              <a:t>, J. (2016). Networks of ‘things’. </a:t>
            </a:r>
            <a:r>
              <a:rPr lang="en-US" sz="1000" b="0" i="1" dirty="0">
                <a:solidFill>
                  <a:srgbClr val="002060"/>
                </a:solidFill>
                <a:effectLst/>
                <a:latin typeface="Arial Nova" panose="020B0504020202020204" pitchFamily="34" charset="0"/>
              </a:rPr>
              <a:t>NIST </a:t>
            </a:r>
            <a:r>
              <a:rPr lang="en-US" sz="1000" dirty="0">
                <a:solidFill>
                  <a:srgbClr val="002060"/>
                </a:solidFill>
              </a:rPr>
              <a:t>(National Institute of Standards and Technology), </a:t>
            </a:r>
            <a:r>
              <a:rPr lang="en-US" sz="1000" b="0" i="1" dirty="0">
                <a:solidFill>
                  <a:srgbClr val="002060"/>
                </a:solidFill>
                <a:effectLst/>
                <a:latin typeface="Arial Nova" panose="020B0504020202020204" pitchFamily="34" charset="0"/>
              </a:rPr>
              <a:t>Special Publication</a:t>
            </a:r>
            <a:r>
              <a:rPr lang="en-US" sz="1000" b="0" i="0" dirty="0">
                <a:solidFill>
                  <a:srgbClr val="002060"/>
                </a:solidFill>
                <a:effectLst/>
                <a:latin typeface="Arial Nova" panose="020B0504020202020204" pitchFamily="34" charset="0"/>
              </a:rPr>
              <a:t>, </a:t>
            </a:r>
            <a:r>
              <a:rPr lang="en-US" sz="1000" b="0" i="1" dirty="0">
                <a:solidFill>
                  <a:srgbClr val="002060"/>
                </a:solidFill>
                <a:effectLst/>
                <a:latin typeface="Arial Nova" panose="020B0504020202020204" pitchFamily="34" charset="0"/>
              </a:rPr>
              <a:t>800</a:t>
            </a:r>
            <a:r>
              <a:rPr lang="en-US" sz="1000" b="0" i="0" dirty="0">
                <a:solidFill>
                  <a:srgbClr val="002060"/>
                </a:solidFill>
                <a:effectLst/>
                <a:latin typeface="Arial Nova" panose="020B0504020202020204" pitchFamily="34" charset="0"/>
              </a:rPr>
              <a:t>(183), 800-183.</a:t>
            </a:r>
            <a:endParaRPr lang="en-US" sz="10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7266345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remove" grpId="0" nodeType="after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Logotipo, nombre de la empresa&#10;&#10;Descripción generada automáticamente">
            <a:extLst>
              <a:ext uri="{FF2B5EF4-FFF2-40B4-BE49-F238E27FC236}">
                <a16:creationId xmlns:a16="http://schemas.microsoft.com/office/drawing/2014/main" xmlns="" id="{22F90179-CFF2-40ED-94B9-34779C6E86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24" y="858244"/>
            <a:ext cx="1794935" cy="1020361"/>
          </a:xfrm>
          <a:prstGeom prst="rect">
            <a:avLst/>
          </a:prstGeom>
        </p:spPr>
      </p:pic>
      <p:sp>
        <p:nvSpPr>
          <p:cNvPr id="2" name="Título 1">
            <a:extLst>
              <a:ext uri="{FF2B5EF4-FFF2-40B4-BE49-F238E27FC236}">
                <a16:creationId xmlns:a16="http://schemas.microsoft.com/office/drawing/2014/main" xmlns="" id="{85A6D91A-3E10-40A6-A09B-3FE59777B728}"/>
              </a:ext>
            </a:extLst>
          </p:cNvPr>
          <p:cNvSpPr>
            <a:spLocks noGrp="1"/>
          </p:cNvSpPr>
          <p:nvPr>
            <p:ph type="title"/>
          </p:nvPr>
        </p:nvSpPr>
        <p:spPr/>
        <p:txBody>
          <a:bodyPr/>
          <a:lstStyle/>
          <a:p>
            <a:r>
              <a:rPr lang="es-ES" dirty="0"/>
              <a:t>IMPROVEMENT </a:t>
            </a:r>
            <a:r>
              <a:rPr lang="es-ES" dirty="0" err="1"/>
              <a:t>Microgrid</a:t>
            </a:r>
            <a:r>
              <a:rPr lang="es-ES" dirty="0"/>
              <a:t> </a:t>
            </a:r>
            <a:r>
              <a:rPr lang="es-ES" dirty="0" err="1"/>
              <a:t>project</a:t>
            </a:r>
            <a:r>
              <a:rPr lang="es-ES" dirty="0"/>
              <a:t> </a:t>
            </a:r>
            <a:r>
              <a:rPr lang="es-ES" dirty="0" err="1"/>
              <a:t>scheme</a:t>
            </a:r>
            <a:endParaRPr lang="es-ES" dirty="0"/>
          </a:p>
        </p:txBody>
      </p:sp>
      <p:pic>
        <p:nvPicPr>
          <p:cNvPr id="3" name="Imagen 2">
            <a:extLst>
              <a:ext uri="{FF2B5EF4-FFF2-40B4-BE49-F238E27FC236}">
                <a16:creationId xmlns:a16="http://schemas.microsoft.com/office/drawing/2014/main" xmlns="" id="{B1B62A16-4D78-40F5-B224-951E37143FB7}"/>
              </a:ext>
            </a:extLst>
          </p:cNvPr>
          <p:cNvPicPr>
            <a:picLocks noChangeAspect="1"/>
          </p:cNvPicPr>
          <p:nvPr/>
        </p:nvPicPr>
        <p:blipFill>
          <a:blip r:embed="rId4"/>
          <a:stretch>
            <a:fillRect/>
          </a:stretch>
        </p:blipFill>
        <p:spPr>
          <a:xfrm>
            <a:off x="925912" y="858244"/>
            <a:ext cx="7696124" cy="5670099"/>
          </a:xfrm>
          <a:prstGeom prst="rect">
            <a:avLst/>
          </a:prstGeom>
        </p:spPr>
      </p:pic>
    </p:spTree>
    <p:extLst>
      <p:ext uri="{BB962C8B-B14F-4D97-AF65-F5344CB8AC3E}">
        <p14:creationId xmlns:p14="http://schemas.microsoft.com/office/powerpoint/2010/main" val="19174097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3000"/>
                                        <p:tgtEl>
                                          <p:spTgt spid="5"/>
                                        </p:tgtEl>
                                      </p:cBhvr>
                                    </p:animEffect>
                                    <p:set>
                                      <p:cBhvr>
                                        <p:cTn id="7" dur="1" fill="hold">
                                          <p:stCondLst>
                                            <p:cond delay="2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96EEAFE-BF16-44DC-AC9C-E8FCDDCC7ACB}"/>
              </a:ext>
            </a:extLst>
          </p:cNvPr>
          <p:cNvSpPr>
            <a:spLocks noGrp="1"/>
          </p:cNvSpPr>
          <p:nvPr>
            <p:ph type="ctrTitle"/>
          </p:nvPr>
        </p:nvSpPr>
        <p:spPr>
          <a:xfrm>
            <a:off x="499489" y="1326376"/>
            <a:ext cx="8220407" cy="738664"/>
          </a:xfrm>
        </p:spPr>
        <p:txBody>
          <a:bodyPr/>
          <a:lstStyle/>
          <a:p>
            <a:r>
              <a:rPr lang="es-ES" dirty="0"/>
              <a:t>Agenda</a:t>
            </a:r>
          </a:p>
        </p:txBody>
      </p:sp>
      <p:sp>
        <p:nvSpPr>
          <p:cNvPr id="3" name="Marcador de texto 2">
            <a:extLst>
              <a:ext uri="{FF2B5EF4-FFF2-40B4-BE49-F238E27FC236}">
                <a16:creationId xmlns:a16="http://schemas.microsoft.com/office/drawing/2014/main" xmlns="" id="{5D540A58-90E7-4CCA-8D73-F644218935B3}"/>
              </a:ext>
            </a:extLst>
          </p:cNvPr>
          <p:cNvSpPr>
            <a:spLocks noGrp="1"/>
          </p:cNvSpPr>
          <p:nvPr>
            <p:ph type="body" sz="quarter" idx="10"/>
          </p:nvPr>
        </p:nvSpPr>
        <p:spPr>
          <a:xfrm>
            <a:off x="362724" y="2497989"/>
            <a:ext cx="8493939" cy="3871280"/>
          </a:xfrm>
        </p:spPr>
        <p:txBody>
          <a:bodyPr/>
          <a:lstStyle/>
          <a:p>
            <a:pPr>
              <a:buClr>
                <a:srgbClr val="FFC000"/>
              </a:buClr>
            </a:pPr>
            <a:r>
              <a:rPr lang="es-ES" sz="1800" dirty="0" err="1">
                <a:solidFill>
                  <a:schemeClr val="tx2">
                    <a:lumMod val="50000"/>
                  </a:schemeClr>
                </a:solidFill>
              </a:rPr>
              <a:t>Demand</a:t>
            </a:r>
            <a:r>
              <a:rPr lang="es-ES" sz="1800" dirty="0">
                <a:solidFill>
                  <a:schemeClr val="tx2">
                    <a:lumMod val="50000"/>
                  </a:schemeClr>
                </a:solidFill>
              </a:rPr>
              <a:t> </a:t>
            </a:r>
            <a:r>
              <a:rPr lang="es-ES" sz="1800" dirty="0" err="1">
                <a:solidFill>
                  <a:schemeClr val="tx2">
                    <a:lumMod val="50000"/>
                  </a:schemeClr>
                </a:solidFill>
              </a:rPr>
              <a:t>Side</a:t>
            </a:r>
            <a:r>
              <a:rPr lang="es-ES" sz="1800" dirty="0">
                <a:solidFill>
                  <a:schemeClr val="tx2">
                    <a:lumMod val="50000"/>
                  </a:schemeClr>
                </a:solidFill>
              </a:rPr>
              <a:t> Management/</a:t>
            </a:r>
            <a:r>
              <a:rPr lang="es-ES" dirty="0" err="1">
                <a:solidFill>
                  <a:schemeClr val="tx2">
                    <a:lumMod val="50000"/>
                  </a:schemeClr>
                </a:solidFill>
              </a:rPr>
              <a:t>Demand</a:t>
            </a:r>
            <a:r>
              <a:rPr lang="es-ES" dirty="0">
                <a:solidFill>
                  <a:schemeClr val="tx2">
                    <a:lumMod val="50000"/>
                  </a:schemeClr>
                </a:solidFill>
              </a:rPr>
              <a:t> </a:t>
            </a:r>
            <a:r>
              <a:rPr lang="es-ES" sz="1800" dirty="0">
                <a:solidFill>
                  <a:schemeClr val="tx2">
                    <a:lumMod val="50000"/>
                  </a:schemeClr>
                </a:solidFill>
              </a:rPr>
              <a:t>Response</a:t>
            </a:r>
          </a:p>
          <a:p>
            <a:pPr>
              <a:buClr>
                <a:srgbClr val="FFC000"/>
              </a:buClr>
            </a:pPr>
            <a:r>
              <a:rPr lang="es-ES" sz="1800" dirty="0" err="1">
                <a:solidFill>
                  <a:schemeClr val="tx2">
                    <a:lumMod val="50000"/>
                  </a:schemeClr>
                </a:solidFill>
              </a:rPr>
              <a:t>Grid-Interactive</a:t>
            </a:r>
            <a:r>
              <a:rPr lang="es-ES" sz="1800" dirty="0">
                <a:solidFill>
                  <a:schemeClr val="tx2">
                    <a:lumMod val="50000"/>
                  </a:schemeClr>
                </a:solidFill>
              </a:rPr>
              <a:t> </a:t>
            </a:r>
            <a:r>
              <a:rPr lang="es-ES" sz="1800" dirty="0" err="1">
                <a:solidFill>
                  <a:schemeClr val="tx2">
                    <a:lumMod val="50000"/>
                  </a:schemeClr>
                </a:solidFill>
              </a:rPr>
              <a:t>Efficient</a:t>
            </a:r>
            <a:r>
              <a:rPr lang="es-ES" sz="1800" dirty="0">
                <a:solidFill>
                  <a:schemeClr val="tx2">
                    <a:lumMod val="50000"/>
                  </a:schemeClr>
                </a:solidFill>
              </a:rPr>
              <a:t> </a:t>
            </a:r>
            <a:r>
              <a:rPr lang="es-ES" sz="1800" dirty="0" err="1">
                <a:solidFill>
                  <a:schemeClr val="tx2">
                    <a:lumMod val="50000"/>
                  </a:schemeClr>
                </a:solidFill>
              </a:rPr>
              <a:t>Buildings</a:t>
            </a:r>
            <a:r>
              <a:rPr lang="es-ES" sz="1800" dirty="0">
                <a:solidFill>
                  <a:schemeClr val="tx2">
                    <a:lumMod val="50000"/>
                  </a:schemeClr>
                </a:solidFill>
              </a:rPr>
              <a:t> (GEB) and Energy Smart </a:t>
            </a:r>
            <a:r>
              <a:rPr lang="es-ES" sz="1800" dirty="0" err="1">
                <a:solidFill>
                  <a:schemeClr val="tx2">
                    <a:lumMod val="50000"/>
                  </a:schemeClr>
                </a:solidFill>
              </a:rPr>
              <a:t>Appliance</a:t>
            </a:r>
            <a:r>
              <a:rPr lang="es-ES" sz="1800" dirty="0">
                <a:solidFill>
                  <a:schemeClr val="tx2">
                    <a:lumMod val="50000"/>
                  </a:schemeClr>
                </a:solidFill>
              </a:rPr>
              <a:t> (ESA)</a:t>
            </a:r>
          </a:p>
          <a:p>
            <a:pPr>
              <a:buClr>
                <a:srgbClr val="FFC000"/>
              </a:buClr>
            </a:pPr>
            <a:r>
              <a:rPr lang="es-ES" sz="1800" dirty="0" err="1">
                <a:solidFill>
                  <a:schemeClr val="tx2">
                    <a:lumMod val="50000"/>
                  </a:schemeClr>
                </a:solidFill>
              </a:rPr>
              <a:t>Relevance</a:t>
            </a:r>
            <a:r>
              <a:rPr lang="es-ES" sz="1800" dirty="0">
                <a:solidFill>
                  <a:schemeClr val="tx2">
                    <a:lumMod val="50000"/>
                  </a:schemeClr>
                </a:solidFill>
              </a:rPr>
              <a:t> </a:t>
            </a:r>
            <a:r>
              <a:rPr lang="es-ES" sz="1800" dirty="0" err="1">
                <a:solidFill>
                  <a:schemeClr val="tx2">
                    <a:lumMod val="50000"/>
                  </a:schemeClr>
                </a:solidFill>
              </a:rPr>
              <a:t>of</a:t>
            </a:r>
            <a:r>
              <a:rPr lang="es-ES" sz="1800" dirty="0">
                <a:solidFill>
                  <a:schemeClr val="tx2">
                    <a:lumMod val="50000"/>
                  </a:schemeClr>
                </a:solidFill>
              </a:rPr>
              <a:t> </a:t>
            </a:r>
            <a:r>
              <a:rPr lang="es-ES" sz="1800" dirty="0" err="1">
                <a:solidFill>
                  <a:schemeClr val="tx2">
                    <a:lumMod val="50000"/>
                  </a:schemeClr>
                </a:solidFill>
              </a:rPr>
              <a:t>Submetering</a:t>
            </a:r>
            <a:endParaRPr lang="es-ES" sz="1800" dirty="0">
              <a:solidFill>
                <a:schemeClr val="tx2">
                  <a:lumMod val="50000"/>
                </a:schemeClr>
              </a:solidFill>
            </a:endParaRPr>
          </a:p>
          <a:p>
            <a:pPr>
              <a:buClr>
                <a:srgbClr val="FFC000"/>
              </a:buClr>
            </a:pPr>
            <a:r>
              <a:rPr lang="es-ES" sz="1800" dirty="0" err="1">
                <a:solidFill>
                  <a:schemeClr val="tx2">
                    <a:lumMod val="50000"/>
                  </a:schemeClr>
                </a:solidFill>
              </a:rPr>
              <a:t>Power</a:t>
            </a:r>
            <a:r>
              <a:rPr lang="es-ES" sz="1800" dirty="0">
                <a:solidFill>
                  <a:schemeClr val="tx2">
                    <a:lumMod val="50000"/>
                  </a:schemeClr>
                </a:solidFill>
              </a:rPr>
              <a:t> </a:t>
            </a:r>
            <a:r>
              <a:rPr lang="es-ES" sz="1800" dirty="0" err="1">
                <a:solidFill>
                  <a:schemeClr val="tx2">
                    <a:lumMod val="50000"/>
                  </a:schemeClr>
                </a:solidFill>
              </a:rPr>
              <a:t>Quality</a:t>
            </a:r>
            <a:r>
              <a:rPr lang="es-ES" sz="1800" dirty="0">
                <a:solidFill>
                  <a:schemeClr val="tx2">
                    <a:lumMod val="50000"/>
                  </a:schemeClr>
                </a:solidFill>
              </a:rPr>
              <a:t> Data </a:t>
            </a:r>
            <a:r>
              <a:rPr lang="es-ES" sz="1800" dirty="0" err="1">
                <a:solidFill>
                  <a:schemeClr val="tx2">
                    <a:lumMod val="50000"/>
                  </a:schemeClr>
                </a:solidFill>
              </a:rPr>
              <a:t>Analytics</a:t>
            </a:r>
            <a:endParaRPr lang="es-ES" sz="1800" dirty="0">
              <a:solidFill>
                <a:schemeClr val="tx2">
                  <a:lumMod val="50000"/>
                </a:schemeClr>
              </a:solidFill>
            </a:endParaRPr>
          </a:p>
          <a:p>
            <a:pPr>
              <a:buClr>
                <a:srgbClr val="FFC000"/>
              </a:buClr>
            </a:pPr>
            <a:r>
              <a:rPr lang="es-ES" sz="1800" dirty="0" err="1">
                <a:solidFill>
                  <a:schemeClr val="tx2">
                    <a:lumMod val="50000"/>
                  </a:schemeClr>
                </a:solidFill>
              </a:rPr>
              <a:t>Conclusions</a:t>
            </a:r>
            <a:endParaRPr lang="es-ES" sz="1800" dirty="0">
              <a:solidFill>
                <a:schemeClr val="tx2">
                  <a:lumMod val="50000"/>
                </a:schemeClr>
              </a:solidFill>
            </a:endParaRPr>
          </a:p>
          <a:p>
            <a:endParaRPr lang="es-ES" dirty="0">
              <a:solidFill>
                <a:srgbClr val="002060"/>
              </a:solidFill>
            </a:endParaRPr>
          </a:p>
          <a:p>
            <a:endParaRPr lang="es-ES" dirty="0">
              <a:solidFill>
                <a:srgbClr val="002060"/>
              </a:solidFill>
            </a:endParaRPr>
          </a:p>
          <a:p>
            <a:endParaRPr lang="es-ES" dirty="0">
              <a:solidFill>
                <a:srgbClr val="002060"/>
              </a:solidFill>
            </a:endParaRPr>
          </a:p>
          <a:p>
            <a:pPr>
              <a:buClr>
                <a:srgbClr val="FFC000"/>
              </a:buClr>
            </a:pPr>
            <a:endParaRPr lang="es-ES" dirty="0">
              <a:solidFill>
                <a:srgbClr val="002060"/>
              </a:solidFill>
            </a:endParaRPr>
          </a:p>
          <a:p>
            <a:endParaRPr lang="es-ES" dirty="0">
              <a:solidFill>
                <a:srgbClr val="002060"/>
              </a:solidFill>
            </a:endParaRPr>
          </a:p>
          <a:p>
            <a:endParaRPr lang="es-ES" dirty="0">
              <a:solidFill>
                <a:srgbClr val="002060"/>
              </a:solidFill>
            </a:endParaRPr>
          </a:p>
        </p:txBody>
      </p:sp>
    </p:spTree>
    <p:extLst>
      <p:ext uri="{BB962C8B-B14F-4D97-AF65-F5344CB8AC3E}">
        <p14:creationId xmlns:p14="http://schemas.microsoft.com/office/powerpoint/2010/main" val="3113083692"/>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xmlns="" id="{0B4198D1-E218-4D0E-9845-3E26EF29B58F}"/>
              </a:ext>
            </a:extLst>
          </p:cNvPr>
          <p:cNvGrpSpPr/>
          <p:nvPr/>
        </p:nvGrpSpPr>
        <p:grpSpPr>
          <a:xfrm>
            <a:off x="186267" y="766763"/>
            <a:ext cx="9635067" cy="5843128"/>
            <a:chOff x="-2" y="766763"/>
            <a:chExt cx="9855202" cy="5738459"/>
          </a:xfrm>
        </p:grpSpPr>
        <p:pic>
          <p:nvPicPr>
            <p:cNvPr id="3" name="Imagen 2">
              <a:extLst>
                <a:ext uri="{FF2B5EF4-FFF2-40B4-BE49-F238E27FC236}">
                  <a16:creationId xmlns:a16="http://schemas.microsoft.com/office/drawing/2014/main" xmlns="" id="{FCE1970A-A304-4911-8D34-E66E6BA10824}"/>
                </a:ext>
              </a:extLst>
            </p:cNvPr>
            <p:cNvPicPr>
              <a:picLocks noChangeAspect="1"/>
            </p:cNvPicPr>
            <p:nvPr/>
          </p:nvPicPr>
          <p:blipFill>
            <a:blip r:embed="rId3"/>
            <a:stretch>
              <a:fillRect/>
            </a:stretch>
          </p:blipFill>
          <p:spPr>
            <a:xfrm>
              <a:off x="-2" y="1068344"/>
              <a:ext cx="9144000" cy="4905012"/>
            </a:xfrm>
            <a:prstGeom prst="rect">
              <a:avLst/>
            </a:prstGeom>
          </p:spPr>
        </p:pic>
        <p:sp>
          <p:nvSpPr>
            <p:cNvPr id="5" name="CuadroTexto 4">
              <a:extLst>
                <a:ext uri="{FF2B5EF4-FFF2-40B4-BE49-F238E27FC236}">
                  <a16:creationId xmlns:a16="http://schemas.microsoft.com/office/drawing/2014/main" xmlns="" id="{33EC0F7F-2194-4DF6-B014-AF7A0F38AA6E}"/>
                </a:ext>
              </a:extLst>
            </p:cNvPr>
            <p:cNvSpPr txBox="1"/>
            <p:nvPr/>
          </p:nvSpPr>
          <p:spPr>
            <a:xfrm>
              <a:off x="219525" y="5858891"/>
              <a:ext cx="8532814" cy="646331"/>
            </a:xfrm>
            <a:prstGeom prst="rect">
              <a:avLst/>
            </a:prstGeom>
            <a:noFill/>
          </p:spPr>
          <p:txBody>
            <a:bodyPr wrap="square">
              <a:spAutoFit/>
            </a:bodyPr>
            <a:lstStyle/>
            <a:p>
              <a:r>
                <a:rPr lang="en-US" sz="1000" b="1" baseline="30000" dirty="0">
                  <a:solidFill>
                    <a:srgbClr val="C00000"/>
                  </a:solidFill>
                  <a:latin typeface="Arial Nova" panose="020B0504020202020204" pitchFamily="34" charset="0"/>
                </a:rPr>
                <a:t>1</a:t>
              </a:r>
              <a:r>
                <a:rPr lang="en-US" sz="1000" dirty="0">
                  <a:solidFill>
                    <a:srgbClr val="C00000"/>
                  </a:solidFill>
                  <a:latin typeface="Arial Nova" panose="020B0504020202020204" pitchFamily="34" charset="0"/>
                </a:rPr>
                <a:t> </a:t>
              </a:r>
              <a:r>
                <a:rPr lang="en-US" sz="1200" dirty="0">
                  <a:solidFill>
                    <a:srgbClr val="C00000"/>
                  </a:solidFill>
                  <a:latin typeface="Arial Nova" panose="020B0504020202020204" pitchFamily="34" charset="0"/>
                </a:rPr>
                <a:t>Integration of combined cooling, heating and power microgrids in zero-energy public buildings under high power quality and continuity of service requirements </a:t>
              </a:r>
              <a:r>
                <a:rPr lang="en-US" sz="1200" b="1" dirty="0">
                  <a:solidFill>
                    <a:srgbClr val="C00000"/>
                  </a:solidFill>
                  <a:latin typeface="Arial Nova" panose="020B0504020202020204" pitchFamily="34" charset="0"/>
                </a:rPr>
                <a:t>(IMPROVEMENT</a:t>
              </a:r>
              <a:r>
                <a:rPr lang="en-US" sz="1200" dirty="0">
                  <a:solidFill>
                    <a:srgbClr val="C00000"/>
                  </a:solidFill>
                  <a:latin typeface="Arial Nova" panose="020B0504020202020204" pitchFamily="34" charset="0"/>
                </a:rPr>
                <a:t>), co-financed by the </a:t>
              </a:r>
              <a:r>
                <a:rPr lang="en-US" sz="1200" i="1" dirty="0">
                  <a:solidFill>
                    <a:srgbClr val="C00000"/>
                  </a:solidFill>
                  <a:latin typeface="Arial Nova" panose="020B0504020202020204" pitchFamily="34" charset="0"/>
                </a:rPr>
                <a:t>Interreg SUDOE </a:t>
              </a:r>
              <a:r>
                <a:rPr lang="en-US" sz="1200" dirty="0" err="1">
                  <a:solidFill>
                    <a:srgbClr val="C00000"/>
                  </a:solidFill>
                  <a:latin typeface="Arial Nova" panose="020B0504020202020204" pitchFamily="34" charset="0"/>
                </a:rPr>
                <a:t>Programme</a:t>
              </a:r>
              <a:r>
                <a:rPr lang="en-US" sz="1200" dirty="0">
                  <a:solidFill>
                    <a:srgbClr val="C00000"/>
                  </a:solidFill>
                  <a:latin typeface="Arial Nova" panose="020B0504020202020204" pitchFamily="34" charset="0"/>
                </a:rPr>
                <a:t> and the </a:t>
              </a:r>
              <a:r>
                <a:rPr lang="en-US" sz="1200" i="1" dirty="0">
                  <a:solidFill>
                    <a:srgbClr val="C00000"/>
                  </a:solidFill>
                  <a:latin typeface="Arial Nova" panose="020B0504020202020204" pitchFamily="34" charset="0"/>
                </a:rPr>
                <a:t>European Regional Development Fund </a:t>
              </a:r>
              <a:r>
                <a:rPr lang="en-US" sz="1200" dirty="0">
                  <a:solidFill>
                    <a:srgbClr val="C00000"/>
                  </a:solidFill>
                  <a:latin typeface="Arial Nova" panose="020B0504020202020204" pitchFamily="34" charset="0"/>
                </a:rPr>
                <a:t>(ERDF). Ref. SOE3/P3/E0901.</a:t>
              </a:r>
            </a:p>
          </p:txBody>
        </p:sp>
        <p:pic>
          <p:nvPicPr>
            <p:cNvPr id="6" name="Imagen 5" descr="Logotipo, nombre de la empresa&#10;&#10;Descripción generada automáticamente">
              <a:extLst>
                <a:ext uri="{FF2B5EF4-FFF2-40B4-BE49-F238E27FC236}">
                  <a16:creationId xmlns:a16="http://schemas.microsoft.com/office/drawing/2014/main" xmlns="" id="{911020BB-6A6A-4FA4-B0E9-4303C8958E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7705" y="4874723"/>
              <a:ext cx="1932625" cy="1098633"/>
            </a:xfrm>
            <a:prstGeom prst="rect">
              <a:avLst/>
            </a:prstGeom>
          </p:spPr>
        </p:pic>
        <p:sp>
          <p:nvSpPr>
            <p:cNvPr id="7" name="CuadroTexto 6">
              <a:extLst>
                <a:ext uri="{FF2B5EF4-FFF2-40B4-BE49-F238E27FC236}">
                  <a16:creationId xmlns:a16="http://schemas.microsoft.com/office/drawing/2014/main" xmlns="" id="{2D85739B-331F-4E10-A2F2-0736DA065780}"/>
                </a:ext>
              </a:extLst>
            </p:cNvPr>
            <p:cNvSpPr txBox="1"/>
            <p:nvPr/>
          </p:nvSpPr>
          <p:spPr>
            <a:xfrm>
              <a:off x="3911600" y="766763"/>
              <a:ext cx="5943600" cy="338554"/>
            </a:xfrm>
            <a:prstGeom prst="rect">
              <a:avLst/>
            </a:prstGeom>
            <a:noFill/>
          </p:spPr>
          <p:txBody>
            <a:bodyPr wrap="square">
              <a:spAutoFit/>
            </a:bodyPr>
            <a:lstStyle/>
            <a:p>
              <a:r>
                <a:rPr lang="en-US" sz="1600" i="0" dirty="0">
                  <a:solidFill>
                    <a:schemeClr val="tx2">
                      <a:lumMod val="50000"/>
                    </a:schemeClr>
                  </a:solidFill>
                  <a:effectLst/>
                  <a:latin typeface="Arial Nova" panose="020B0504020202020204" pitchFamily="34" charset="0"/>
                </a:rPr>
                <a:t>FIWARE: </a:t>
              </a:r>
              <a:r>
                <a:rPr lang="en-US" sz="1600" dirty="0">
                  <a:solidFill>
                    <a:schemeClr val="tx2">
                      <a:lumMod val="50000"/>
                    </a:schemeClr>
                  </a:solidFill>
                  <a:latin typeface="Arial Nova" panose="020B0504020202020204" pitchFamily="34" charset="0"/>
                </a:rPr>
                <a:t>A Standard-based Open Source IoT Platform</a:t>
              </a:r>
            </a:p>
          </p:txBody>
        </p:sp>
      </p:grpSp>
      <p:sp>
        <p:nvSpPr>
          <p:cNvPr id="152" name="Rectangle 2">
            <a:extLst>
              <a:ext uri="{FF2B5EF4-FFF2-40B4-BE49-F238E27FC236}">
                <a16:creationId xmlns:a16="http://schemas.microsoft.com/office/drawing/2014/main" xmlns="" id="{8EC7AD25-4B31-4090-B06C-23EE50908434}"/>
              </a:ext>
            </a:extLst>
          </p:cNvPr>
          <p:cNvSpPr>
            <a:spLocks noGrp="1" noChangeArrowheads="1"/>
          </p:cNvSpPr>
          <p:nvPr>
            <p:ph type="title"/>
          </p:nvPr>
        </p:nvSpPr>
        <p:spPr>
          <a:xfrm>
            <a:off x="323850" y="165100"/>
            <a:ext cx="8496299" cy="601663"/>
          </a:xfrm>
        </p:spPr>
        <p:txBody>
          <a:bodyPr/>
          <a:lstStyle/>
          <a:p>
            <a:pPr eaLnBrk="1" hangingPunct="1"/>
            <a:r>
              <a:rPr lang="en-US" dirty="0"/>
              <a:t>FIWARE</a:t>
            </a:r>
            <a:r>
              <a:rPr lang="es-ES" dirty="0"/>
              <a:t> </a:t>
            </a:r>
            <a:r>
              <a:rPr lang="es-ES" dirty="0" err="1"/>
              <a:t>Ecosystem</a:t>
            </a:r>
            <a:r>
              <a:rPr lang="es-ES" dirty="0"/>
              <a:t> Architecture</a:t>
            </a:r>
            <a:r>
              <a:rPr lang="es-ES" sz="2400" baseline="30000" dirty="0"/>
              <a:t>1</a:t>
            </a:r>
            <a:endParaRPr lang="en-US" altLang="es-ES" sz="2400" baseline="30000" dirty="0"/>
          </a:p>
        </p:txBody>
      </p:sp>
      <p:sp>
        <p:nvSpPr>
          <p:cNvPr id="4" name="Rectángulo 3">
            <a:extLst>
              <a:ext uri="{FF2B5EF4-FFF2-40B4-BE49-F238E27FC236}">
                <a16:creationId xmlns:a16="http://schemas.microsoft.com/office/drawing/2014/main" xmlns="" id="{81220588-0CD1-43DD-A613-7D772BD59662}"/>
              </a:ext>
            </a:extLst>
          </p:cNvPr>
          <p:cNvSpPr/>
          <p:nvPr/>
        </p:nvSpPr>
        <p:spPr bwMode="gray">
          <a:xfrm>
            <a:off x="158440" y="1068344"/>
            <a:ext cx="5988359" cy="4883427"/>
          </a:xfrm>
          <a:prstGeom prst="rect">
            <a:avLst/>
          </a:prstGeom>
          <a:noFill/>
          <a:ln w="6350" algn="ctr">
            <a:solidFill>
              <a:schemeClr val="accent1">
                <a:lumMod val="75000"/>
              </a:schemeClr>
            </a:solidFill>
            <a:prstDash val="dash"/>
            <a:miter lim="800000"/>
            <a:headEnd/>
            <a:tailEnd/>
          </a:ln>
          <a:effectLst>
            <a:outerShdw blurRad="50800" dist="38100" dir="5400000" algn="t" rotWithShape="0">
              <a:prstClr val="black">
                <a:alpha val="40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070053987"/>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7C0B643B-2038-4ADA-B68D-E6A56E7E9C7F}"/>
              </a:ext>
            </a:extLst>
          </p:cNvPr>
          <p:cNvPicPr>
            <a:picLocks noChangeAspect="1"/>
          </p:cNvPicPr>
          <p:nvPr/>
        </p:nvPicPr>
        <p:blipFill>
          <a:blip r:embed="rId3"/>
          <a:stretch>
            <a:fillRect/>
          </a:stretch>
        </p:blipFill>
        <p:spPr>
          <a:xfrm>
            <a:off x="0" y="3279319"/>
            <a:ext cx="3258005" cy="3258005"/>
          </a:xfrm>
          <a:prstGeom prst="rect">
            <a:avLst/>
          </a:prstGeom>
        </p:spPr>
      </p:pic>
      <p:sp>
        <p:nvSpPr>
          <p:cNvPr id="39" name="Triángulo isósceles 38">
            <a:extLst>
              <a:ext uri="{FF2B5EF4-FFF2-40B4-BE49-F238E27FC236}">
                <a16:creationId xmlns:a16="http://schemas.microsoft.com/office/drawing/2014/main" xmlns="" id="{A1B6E5AF-7E48-470B-A905-D255B6BEC654}"/>
              </a:ext>
            </a:extLst>
          </p:cNvPr>
          <p:cNvSpPr/>
          <p:nvPr/>
        </p:nvSpPr>
        <p:spPr bwMode="gray">
          <a:xfrm rot="16200000">
            <a:off x="1174687" y="4708893"/>
            <a:ext cx="2393145" cy="1076494"/>
          </a:xfrm>
          <a:prstGeom prst="triangle">
            <a:avLst>
              <a:gd name="adj" fmla="val 26629"/>
            </a:avLst>
          </a:prstGeom>
          <a:noFill/>
          <a:ln w="12700" algn="ctr">
            <a:solidFill>
              <a:schemeClr val="tx2">
                <a:lumMod val="60000"/>
                <a:lumOff val="40000"/>
              </a:schemeClr>
            </a:solidFill>
            <a:prstDash val="dash"/>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latin typeface="Arial Nova" panose="020B0504020202020204" pitchFamily="34" charset="0"/>
              <a:ea typeface="Arial Unicode MS" pitchFamily="34" charset="-128"/>
              <a:cs typeface="Arial Unicode MS" pitchFamily="34" charset="-128"/>
            </a:endParaRPr>
          </a:p>
        </p:txBody>
      </p:sp>
      <p:sp>
        <p:nvSpPr>
          <p:cNvPr id="16387" name="Title 1"/>
          <p:cNvSpPr>
            <a:spLocks noGrp="1"/>
          </p:cNvSpPr>
          <p:nvPr>
            <p:ph type="title"/>
          </p:nvPr>
        </p:nvSpPr>
        <p:spPr/>
        <p:txBody>
          <a:bodyPr/>
          <a:lstStyle/>
          <a:p>
            <a:r>
              <a:rPr lang="en-US" altLang="es-AR" dirty="0"/>
              <a:t>Microgrid Responsive Appliance Controller</a:t>
            </a:r>
            <a:endParaRPr lang="es-AR" altLang="es-AR" dirty="0"/>
          </a:p>
        </p:txBody>
      </p:sp>
      <p:sp>
        <p:nvSpPr>
          <p:cNvPr id="3" name="Content Placeholder 2"/>
          <p:cNvSpPr>
            <a:spLocks noGrp="1"/>
          </p:cNvSpPr>
          <p:nvPr>
            <p:ph type="subTitle" idx="1"/>
          </p:nvPr>
        </p:nvSpPr>
        <p:spPr/>
        <p:txBody>
          <a:bodyPr/>
          <a:lstStyle/>
          <a:p>
            <a:pPr marL="318199" indent="-318199" defTabSz="848876">
              <a:buClr>
                <a:schemeClr val="accent6"/>
              </a:buClr>
              <a:defRPr/>
            </a:pPr>
            <a:r>
              <a:rPr lang="en-US" sz="1100" dirty="0">
                <a:latin typeface="Arial Nova" panose="020B0504020202020204" pitchFamily="34" charset="0"/>
              </a:rPr>
              <a:t>Main Characteristics and functionality</a:t>
            </a:r>
            <a:endParaRPr lang="es-AR" sz="1100" dirty="0">
              <a:latin typeface="Arial Nova" panose="020B0504020202020204" pitchFamily="34" charset="0"/>
            </a:endParaRPr>
          </a:p>
        </p:txBody>
      </p:sp>
      <p:sp>
        <p:nvSpPr>
          <p:cNvPr id="5" name="Slide Number Placeholder 4"/>
          <p:cNvSpPr>
            <a:spLocks noGrp="1"/>
          </p:cNvSpPr>
          <p:nvPr>
            <p:ph type="sldNum" sz="quarter" idx="4294967295"/>
          </p:nvPr>
        </p:nvSpPr>
        <p:spPr>
          <a:xfrm>
            <a:off x="7010400" y="6537325"/>
            <a:ext cx="2133600" cy="366713"/>
          </a:xfrm>
          <a:prstGeom prst="rect">
            <a:avLst/>
          </a:prstGeom>
        </p:spPr>
        <p:txBody>
          <a:bodyPr/>
          <a:lstStyle/>
          <a:p>
            <a:pPr>
              <a:defRPr/>
            </a:pPr>
            <a:fld id="{36582C84-E740-4837-A838-264228F8B248}" type="slidenum">
              <a:rPr lang="es-AR" altLang="en-US" smtClean="0">
                <a:latin typeface="Arial Nova" panose="020B0504020202020204" pitchFamily="34" charset="0"/>
              </a:rPr>
              <a:pPr>
                <a:defRPr/>
              </a:pPr>
              <a:t>31</a:t>
            </a:fld>
            <a:endParaRPr lang="es-AR" altLang="en-US" dirty="0">
              <a:latin typeface="Arial Nova" panose="020B0504020202020204" pitchFamily="34" charset="0"/>
            </a:endParaRPr>
          </a:p>
        </p:txBody>
      </p:sp>
      <p:sp>
        <p:nvSpPr>
          <p:cNvPr id="18" name="Nube 17">
            <a:extLst>
              <a:ext uri="{FF2B5EF4-FFF2-40B4-BE49-F238E27FC236}">
                <a16:creationId xmlns:a16="http://schemas.microsoft.com/office/drawing/2014/main" xmlns="" id="{B3E58AF4-53A2-45A4-883F-23F0207B3FF1}"/>
              </a:ext>
            </a:extLst>
          </p:cNvPr>
          <p:cNvSpPr/>
          <p:nvPr/>
        </p:nvSpPr>
        <p:spPr bwMode="gray">
          <a:xfrm>
            <a:off x="2341838" y="804291"/>
            <a:ext cx="6180369" cy="2979722"/>
          </a:xfrm>
          <a:prstGeom prst="cloud">
            <a:avLst/>
          </a:prstGeom>
          <a:solidFill>
            <a:srgbClr val="CCECFF"/>
          </a:solidFill>
          <a:ln w="12700" algn="ctr">
            <a:solidFill>
              <a:schemeClr val="bg1"/>
            </a:solidFill>
            <a:miter lim="800000"/>
            <a:headEnd/>
            <a:tailEnd/>
          </a:ln>
          <a:effectLst>
            <a:outerShdw blurRad="50800" dist="38100" dir="5400000" algn="t" rotWithShape="0">
              <a:prstClr val="black">
                <a:alpha val="40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solidFill>
                <a:schemeClr val="accent3">
                  <a:lumMod val="50000"/>
                </a:schemeClr>
              </a:solidFill>
              <a:effectLst/>
              <a:uLnTx/>
              <a:uFillTx/>
              <a:latin typeface="Arial Nova" panose="020B0504020202020204" pitchFamily="34" charset="0"/>
              <a:ea typeface="Arial Unicode MS" pitchFamily="34" charset="-128"/>
              <a:cs typeface="Arial Unicode MS" pitchFamily="34" charset="-128"/>
            </a:endParaRPr>
          </a:p>
        </p:txBody>
      </p:sp>
      <p:sp>
        <p:nvSpPr>
          <p:cNvPr id="33" name="Rectángulo 32">
            <a:extLst>
              <a:ext uri="{FF2B5EF4-FFF2-40B4-BE49-F238E27FC236}">
                <a16:creationId xmlns:a16="http://schemas.microsoft.com/office/drawing/2014/main" xmlns="" id="{79E20B8C-6712-4BB6-8A91-D3B76AB480B4}"/>
              </a:ext>
            </a:extLst>
          </p:cNvPr>
          <p:cNvSpPr/>
          <p:nvPr/>
        </p:nvSpPr>
        <p:spPr bwMode="gray">
          <a:xfrm>
            <a:off x="2841544" y="4050569"/>
            <a:ext cx="5578556" cy="2393145"/>
          </a:xfrm>
          <a:prstGeom prst="rect">
            <a:avLst/>
          </a:prstGeom>
          <a:solidFill>
            <a:schemeClr val="bg1">
              <a:lumMod val="95000"/>
            </a:schemeClr>
          </a:solidFill>
          <a:ln w="6350" algn="ctr">
            <a:solidFill>
              <a:schemeClr val="bg1">
                <a:lumMod val="85000"/>
              </a:schemeClr>
            </a:solidFill>
            <a:miter lim="800000"/>
            <a:headEnd/>
            <a:tailEnd/>
          </a:ln>
          <a:effectLst>
            <a:outerShdw blurRad="50800" dist="38100" dir="13500000" algn="br" rotWithShape="0">
              <a:prstClr val="black">
                <a:alpha val="40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b="0" i="0" u="none" strike="noStrike" kern="0" cap="none" spc="0" normalizeH="0" baseline="0" dirty="0">
              <a:ln>
                <a:noFill/>
              </a:ln>
              <a:effectLst/>
              <a:uLnTx/>
              <a:uFillTx/>
              <a:latin typeface="Arial Nova" panose="020B0504020202020204" pitchFamily="34" charset="0"/>
              <a:ea typeface="Arial Unicode MS" pitchFamily="34" charset="-128"/>
              <a:cs typeface="Arial Unicode MS" pitchFamily="34" charset="-128"/>
            </a:endParaRPr>
          </a:p>
        </p:txBody>
      </p:sp>
      <p:grpSp>
        <p:nvGrpSpPr>
          <p:cNvPr id="49" name="Grupo 48">
            <a:extLst>
              <a:ext uri="{FF2B5EF4-FFF2-40B4-BE49-F238E27FC236}">
                <a16:creationId xmlns:a16="http://schemas.microsoft.com/office/drawing/2014/main" xmlns="" id="{EADB0E19-21E8-4D96-9D55-79272FF55022}"/>
              </a:ext>
            </a:extLst>
          </p:cNvPr>
          <p:cNvGrpSpPr/>
          <p:nvPr/>
        </p:nvGrpSpPr>
        <p:grpSpPr>
          <a:xfrm>
            <a:off x="5400605" y="3634520"/>
            <a:ext cx="199238" cy="470070"/>
            <a:chOff x="8077200" y="2958930"/>
            <a:chExt cx="152400" cy="470070"/>
          </a:xfrm>
        </p:grpSpPr>
        <p:cxnSp>
          <p:nvCxnSpPr>
            <p:cNvPr id="42" name="Conector recto de flecha 41">
              <a:extLst>
                <a:ext uri="{FF2B5EF4-FFF2-40B4-BE49-F238E27FC236}">
                  <a16:creationId xmlns:a16="http://schemas.microsoft.com/office/drawing/2014/main" xmlns="" id="{07CAEE96-2C9D-4D99-899A-C93B5F92C42E}"/>
                </a:ext>
              </a:extLst>
            </p:cNvPr>
            <p:cNvCxnSpPr/>
            <p:nvPr/>
          </p:nvCxnSpPr>
          <p:spPr>
            <a:xfrm>
              <a:off x="8077200" y="2958930"/>
              <a:ext cx="0" cy="470070"/>
            </a:xfrm>
            <a:prstGeom prst="straightConnector1">
              <a:avLst/>
            </a:prstGeom>
            <a:ln w="19050">
              <a:solidFill>
                <a:schemeClr val="tx2">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8" name="Conector recto de flecha 47">
              <a:extLst>
                <a:ext uri="{FF2B5EF4-FFF2-40B4-BE49-F238E27FC236}">
                  <a16:creationId xmlns:a16="http://schemas.microsoft.com/office/drawing/2014/main" xmlns="" id="{544FB2C9-8D83-4431-BEEF-31257A4AFC0A}"/>
                </a:ext>
              </a:extLst>
            </p:cNvPr>
            <p:cNvCxnSpPr/>
            <p:nvPr/>
          </p:nvCxnSpPr>
          <p:spPr>
            <a:xfrm flipV="1">
              <a:off x="8229600" y="2958930"/>
              <a:ext cx="0" cy="470070"/>
            </a:xfrm>
            <a:prstGeom prst="straightConnector1">
              <a:avLst/>
            </a:prstGeom>
            <a:ln w="19050">
              <a:solidFill>
                <a:schemeClr val="tx2">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50" name="CuadroTexto 49">
            <a:extLst>
              <a:ext uri="{FF2B5EF4-FFF2-40B4-BE49-F238E27FC236}">
                <a16:creationId xmlns:a16="http://schemas.microsoft.com/office/drawing/2014/main" xmlns="" id="{ECA7C49D-067C-45BF-BBF8-DB1C8D5C9B0A}"/>
              </a:ext>
            </a:extLst>
          </p:cNvPr>
          <p:cNvSpPr txBox="1"/>
          <p:nvPr/>
        </p:nvSpPr>
        <p:spPr>
          <a:xfrm>
            <a:off x="425406" y="2970386"/>
            <a:ext cx="1965943" cy="261610"/>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50000"/>
              </a:spcBef>
              <a:spcAft>
                <a:spcPct val="0"/>
              </a:spcAft>
              <a:buClr>
                <a:srgbClr val="F0AB00"/>
              </a:buClr>
              <a:buSzPct val="80000"/>
            </a:pPr>
            <a:r>
              <a:rPr lang="en-US" sz="1100" b="1" kern="0" dirty="0">
                <a:solidFill>
                  <a:schemeClr val="accent3">
                    <a:lumMod val="75000"/>
                  </a:schemeClr>
                </a:solidFill>
                <a:latin typeface="Arial Nova" panose="020B0504020202020204" pitchFamily="34" charset="0"/>
                <a:ea typeface="Arial Unicode MS" pitchFamily="34" charset="-128"/>
                <a:cs typeface="Arial Unicode MS" pitchFamily="34" charset="-128"/>
              </a:rPr>
              <a:t>Energy Smart Appliance</a:t>
            </a:r>
          </a:p>
        </p:txBody>
      </p:sp>
      <p:sp>
        <p:nvSpPr>
          <p:cNvPr id="65" name="CuadroTexto 64">
            <a:extLst>
              <a:ext uri="{FF2B5EF4-FFF2-40B4-BE49-F238E27FC236}">
                <a16:creationId xmlns:a16="http://schemas.microsoft.com/office/drawing/2014/main" xmlns="" id="{4831F673-E96C-4EAA-A9BC-DC27B9FCE723}"/>
              </a:ext>
            </a:extLst>
          </p:cNvPr>
          <p:cNvSpPr txBox="1"/>
          <p:nvPr/>
        </p:nvSpPr>
        <p:spPr>
          <a:xfrm>
            <a:off x="5544193" y="938174"/>
            <a:ext cx="1829964" cy="230832"/>
          </a:xfrm>
          <a:prstGeom prst="rect">
            <a:avLst/>
          </a:prstGeom>
          <a:noFill/>
          <a:effectLst>
            <a:outerShdw blurRad="50800" dist="38100" dir="2700000" algn="tl" rotWithShape="0">
              <a:prstClr val="black">
                <a:alpha val="40000"/>
              </a:prstClr>
            </a:outerShdw>
          </a:effectLst>
        </p:spPr>
        <p:txBody>
          <a:bodyPr wrap="square">
            <a:spAutoFit/>
          </a:bodyPr>
          <a:lstStyle/>
          <a:p>
            <a:r>
              <a:rPr lang="en-US" sz="900" b="1" cap="small" dirty="0">
                <a:solidFill>
                  <a:schemeClr val="tx2">
                    <a:lumMod val="75000"/>
                  </a:schemeClr>
                </a:solidFill>
                <a:latin typeface="Arial Nova" panose="020B0504020202020204" pitchFamily="34" charset="0"/>
              </a:rPr>
              <a:t>Cloud Computing </a:t>
            </a:r>
            <a:r>
              <a:rPr lang="en-US" sz="900" b="1" cap="small" dirty="0" err="1">
                <a:solidFill>
                  <a:schemeClr val="tx2">
                    <a:lumMod val="75000"/>
                  </a:schemeClr>
                </a:solidFill>
                <a:latin typeface="Arial Nova" panose="020B0504020202020204" pitchFamily="34" charset="0"/>
              </a:rPr>
              <a:t>Funtions</a:t>
            </a:r>
            <a:endParaRPr lang="en-US" sz="900" b="1" cap="small" dirty="0">
              <a:solidFill>
                <a:schemeClr val="tx2">
                  <a:lumMod val="75000"/>
                </a:schemeClr>
              </a:solidFill>
              <a:latin typeface="Arial Nova" panose="020B0504020202020204" pitchFamily="34" charset="0"/>
            </a:endParaRPr>
          </a:p>
        </p:txBody>
      </p:sp>
      <p:graphicFrame>
        <p:nvGraphicFramePr>
          <p:cNvPr id="2" name="Diagrama 1">
            <a:extLst>
              <a:ext uri="{FF2B5EF4-FFF2-40B4-BE49-F238E27FC236}">
                <a16:creationId xmlns:a16="http://schemas.microsoft.com/office/drawing/2014/main" xmlns="" id="{94C1F478-F986-4E35-BD8E-145FE932A4E9}"/>
              </a:ext>
            </a:extLst>
          </p:cNvPr>
          <p:cNvGraphicFramePr/>
          <p:nvPr/>
        </p:nvGraphicFramePr>
        <p:xfrm>
          <a:off x="2909506" y="3749552"/>
          <a:ext cx="5429931" cy="31752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a 3">
            <a:extLst>
              <a:ext uri="{FF2B5EF4-FFF2-40B4-BE49-F238E27FC236}">
                <a16:creationId xmlns:a16="http://schemas.microsoft.com/office/drawing/2014/main" xmlns="" id="{E24ED62E-6006-4C1D-8661-BE3B476553C8}"/>
              </a:ext>
            </a:extLst>
          </p:cNvPr>
          <p:cNvGraphicFramePr/>
          <p:nvPr>
            <p:extLst>
              <p:ext uri="{D42A27DB-BD31-4B8C-83A1-F6EECF244321}">
                <p14:modId xmlns:p14="http://schemas.microsoft.com/office/powerpoint/2010/main" val="3905982587"/>
              </p:ext>
            </p:extLst>
          </p:nvPr>
        </p:nvGraphicFramePr>
        <p:xfrm>
          <a:off x="2341838" y="1249004"/>
          <a:ext cx="6299237" cy="233819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4" name="CuadroTexto 63">
            <a:extLst>
              <a:ext uri="{FF2B5EF4-FFF2-40B4-BE49-F238E27FC236}">
                <a16:creationId xmlns:a16="http://schemas.microsoft.com/office/drawing/2014/main" xmlns="" id="{6C130C64-CAA5-44F8-8664-CAE9C0879F69}"/>
              </a:ext>
            </a:extLst>
          </p:cNvPr>
          <p:cNvSpPr txBox="1"/>
          <p:nvPr/>
        </p:nvSpPr>
        <p:spPr>
          <a:xfrm>
            <a:off x="2841544" y="4028764"/>
            <a:ext cx="5799531" cy="230832"/>
          </a:xfrm>
          <a:prstGeom prst="rect">
            <a:avLst/>
          </a:prstGeom>
          <a:noFill/>
          <a:effectLst>
            <a:outerShdw blurRad="50800" dist="38100" dir="5400000" algn="t" rotWithShape="0">
              <a:prstClr val="black">
                <a:alpha val="40000"/>
              </a:prstClr>
            </a:outerShdw>
          </a:effectLst>
        </p:spPr>
        <p:txBody>
          <a:bodyPr wrap="square">
            <a:spAutoFit/>
          </a:bodyPr>
          <a:lstStyle/>
          <a:p>
            <a:r>
              <a:rPr lang="en-US" sz="900" b="1" cap="small" dirty="0">
                <a:solidFill>
                  <a:schemeClr val="tx2">
                    <a:lumMod val="75000"/>
                  </a:schemeClr>
                </a:solidFill>
                <a:latin typeface="Arial Nova" panose="020B0504020202020204" pitchFamily="34" charset="0"/>
              </a:rPr>
              <a:t>Edge Computing functional block diagram in the IoT Device</a:t>
            </a:r>
          </a:p>
        </p:txBody>
      </p:sp>
    </p:spTree>
    <p:extLst>
      <p:ext uri="{BB962C8B-B14F-4D97-AF65-F5344CB8AC3E}">
        <p14:creationId xmlns:p14="http://schemas.microsoft.com/office/powerpoint/2010/main" val="42552403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xmlns="" id="{18C84EE8-5C48-409D-B310-F82BE6A0CFD5}"/>
              </a:ext>
            </a:extLst>
          </p:cNvPr>
          <p:cNvGraphicFramePr/>
          <p:nvPr>
            <p:extLst>
              <p:ext uri="{D42A27DB-BD31-4B8C-83A1-F6EECF244321}">
                <p14:modId xmlns:p14="http://schemas.microsoft.com/office/powerpoint/2010/main" val="1506760068"/>
              </p:ext>
            </p:extLst>
          </p:nvPr>
        </p:nvGraphicFramePr>
        <p:xfrm>
          <a:off x="68051" y="770324"/>
          <a:ext cx="9038802" cy="5007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ítulo 1">
            <a:extLst>
              <a:ext uri="{FF2B5EF4-FFF2-40B4-BE49-F238E27FC236}">
                <a16:creationId xmlns:a16="http://schemas.microsoft.com/office/drawing/2014/main" xmlns="" id="{749ED5AB-FDA6-4A18-9DD4-0822C5938EC5}"/>
              </a:ext>
            </a:extLst>
          </p:cNvPr>
          <p:cNvSpPr>
            <a:spLocks noGrp="1"/>
          </p:cNvSpPr>
          <p:nvPr>
            <p:ph type="title"/>
          </p:nvPr>
        </p:nvSpPr>
        <p:spPr>
          <a:xfrm>
            <a:off x="323850" y="146114"/>
            <a:ext cx="8496300" cy="601663"/>
          </a:xfrm>
        </p:spPr>
        <p:txBody>
          <a:bodyPr/>
          <a:lstStyle/>
          <a:p>
            <a:r>
              <a:rPr lang="en-US" dirty="0"/>
              <a:t>Power quality data analytics</a:t>
            </a:r>
            <a:endParaRPr lang="es-ES" dirty="0"/>
          </a:p>
        </p:txBody>
      </p:sp>
      <p:sp>
        <p:nvSpPr>
          <p:cNvPr id="5" name="Rectángulo 4">
            <a:extLst>
              <a:ext uri="{FF2B5EF4-FFF2-40B4-BE49-F238E27FC236}">
                <a16:creationId xmlns:a16="http://schemas.microsoft.com/office/drawing/2014/main" xmlns="" id="{30DE9A3E-38A7-4F84-ABDA-66040EA3A9BB}"/>
              </a:ext>
            </a:extLst>
          </p:cNvPr>
          <p:cNvSpPr/>
          <p:nvPr/>
        </p:nvSpPr>
        <p:spPr>
          <a:xfrm>
            <a:off x="323850" y="770324"/>
            <a:ext cx="8496300" cy="1200329"/>
          </a:xfrm>
          <a:prstGeom prst="rect">
            <a:avLst/>
          </a:prstGeom>
        </p:spPr>
        <p:txBody>
          <a:bodyPr wrap="square">
            <a:spAutoFit/>
          </a:bodyPr>
          <a:lstStyle/>
          <a:p>
            <a:r>
              <a:rPr lang="en-US" b="1" dirty="0">
                <a:solidFill>
                  <a:srgbClr val="002060"/>
                </a:solidFill>
                <a:latin typeface="Arial Nova" panose="020B0504020202020204" pitchFamily="34" charset="0"/>
                <a:cs typeface="Calibri" panose="020F0502020204030204" pitchFamily="34" charset="0"/>
              </a:rPr>
              <a:t>Power quality data analytics</a:t>
            </a:r>
            <a:r>
              <a:rPr lang="en-US" b="1" baseline="30000" dirty="0">
                <a:solidFill>
                  <a:srgbClr val="002060"/>
                </a:solidFill>
                <a:latin typeface="Arial Nova" panose="020B0504020202020204" pitchFamily="34" charset="0"/>
                <a:cs typeface="Calibri" panose="020F0502020204030204" pitchFamily="34" charset="0"/>
              </a:rPr>
              <a:t>1</a:t>
            </a:r>
            <a:r>
              <a:rPr lang="en-US" dirty="0">
                <a:solidFill>
                  <a:srgbClr val="002060"/>
                </a:solidFill>
                <a:latin typeface="Arial Nova" panose="020B0504020202020204" pitchFamily="34" charset="0"/>
                <a:cs typeface="Calibri" panose="020F0502020204030204" pitchFamily="34" charset="0"/>
              </a:rPr>
              <a:t> is a discipline that specializes in collecting waveform-based power system data, extracting information from it, and applying the findings to solve a wide variety of power system problems beyond traditional power quality concerns, such as condition monitoring and fault diagnosis.</a:t>
            </a:r>
            <a:endParaRPr lang="es-ES" dirty="0">
              <a:solidFill>
                <a:srgbClr val="002060"/>
              </a:solidFill>
              <a:latin typeface="Arial Nova" panose="020B0504020202020204" pitchFamily="34" charset="0"/>
              <a:cs typeface="Calibri" panose="020F0502020204030204" pitchFamily="34" charset="0"/>
            </a:endParaRPr>
          </a:p>
        </p:txBody>
      </p:sp>
      <p:sp>
        <p:nvSpPr>
          <p:cNvPr id="9" name="Rectángulo 8">
            <a:extLst>
              <a:ext uri="{FF2B5EF4-FFF2-40B4-BE49-F238E27FC236}">
                <a16:creationId xmlns:a16="http://schemas.microsoft.com/office/drawing/2014/main" xmlns="" id="{07B86B12-9610-438A-831E-1920F86B5D63}"/>
              </a:ext>
            </a:extLst>
          </p:cNvPr>
          <p:cNvSpPr/>
          <p:nvPr/>
        </p:nvSpPr>
        <p:spPr>
          <a:xfrm>
            <a:off x="1928939" y="5226780"/>
            <a:ext cx="2239618" cy="400110"/>
          </a:xfrm>
          <a:prstGeom prst="rect">
            <a:avLst/>
          </a:prstGeom>
        </p:spPr>
        <p:txBody>
          <a:bodyPr wrap="square">
            <a:spAutoFit/>
          </a:bodyPr>
          <a:lstStyle/>
          <a:p>
            <a:pPr algn="ctr"/>
            <a:r>
              <a:rPr lang="en-US" sz="1000" b="1" dirty="0">
                <a:solidFill>
                  <a:srgbClr val="002060"/>
                </a:solidFill>
                <a:latin typeface="Arial Nova" panose="020B0504020202020204" pitchFamily="34" charset="0"/>
              </a:rPr>
              <a:t>Descriptive Analytics</a:t>
            </a:r>
            <a:r>
              <a:rPr lang="en-US" sz="1000" dirty="0">
                <a:solidFill>
                  <a:srgbClr val="002060"/>
                </a:solidFill>
                <a:latin typeface="Arial Nova" panose="020B0504020202020204" pitchFamily="34" charset="0"/>
              </a:rPr>
              <a:t> tells you what happened in the past</a:t>
            </a:r>
            <a:endParaRPr lang="es-ES" sz="1000" dirty="0">
              <a:solidFill>
                <a:srgbClr val="002060"/>
              </a:solidFill>
              <a:latin typeface="Arial Nova" panose="020B0504020202020204" pitchFamily="34" charset="0"/>
            </a:endParaRPr>
          </a:p>
        </p:txBody>
      </p:sp>
      <p:sp>
        <p:nvSpPr>
          <p:cNvPr id="10" name="Rectángulo 9">
            <a:extLst>
              <a:ext uri="{FF2B5EF4-FFF2-40B4-BE49-F238E27FC236}">
                <a16:creationId xmlns:a16="http://schemas.microsoft.com/office/drawing/2014/main" xmlns="" id="{6824AD1A-FFB6-4018-9D83-F9FF16E42211}"/>
              </a:ext>
            </a:extLst>
          </p:cNvPr>
          <p:cNvSpPr/>
          <p:nvPr/>
        </p:nvSpPr>
        <p:spPr>
          <a:xfrm>
            <a:off x="4273073" y="5015596"/>
            <a:ext cx="1794830" cy="707886"/>
          </a:xfrm>
          <a:prstGeom prst="rect">
            <a:avLst/>
          </a:prstGeom>
        </p:spPr>
        <p:txBody>
          <a:bodyPr wrap="square">
            <a:spAutoFit/>
          </a:bodyPr>
          <a:lstStyle/>
          <a:p>
            <a:pPr algn="ctr"/>
            <a:r>
              <a:rPr lang="en-US" sz="1000" b="1" dirty="0">
                <a:solidFill>
                  <a:srgbClr val="002060"/>
                </a:solidFill>
                <a:latin typeface="Arial Nova" panose="020B0504020202020204" pitchFamily="34" charset="0"/>
              </a:rPr>
              <a:t>Diagnostic Analytics </a:t>
            </a:r>
            <a:r>
              <a:rPr lang="en-US" sz="1000" dirty="0">
                <a:solidFill>
                  <a:srgbClr val="002060"/>
                </a:solidFill>
                <a:latin typeface="Arial Nova" panose="020B0504020202020204" pitchFamily="34" charset="0"/>
              </a:rPr>
              <a:t>helps you understand why something happened in the past.</a:t>
            </a:r>
          </a:p>
        </p:txBody>
      </p:sp>
      <p:sp>
        <p:nvSpPr>
          <p:cNvPr id="11" name="Rectángulo 10">
            <a:extLst>
              <a:ext uri="{FF2B5EF4-FFF2-40B4-BE49-F238E27FC236}">
                <a16:creationId xmlns:a16="http://schemas.microsoft.com/office/drawing/2014/main" xmlns="" id="{1F2EA991-B393-45F6-83C5-5A95188693C3}"/>
              </a:ext>
            </a:extLst>
          </p:cNvPr>
          <p:cNvSpPr/>
          <p:nvPr/>
        </p:nvSpPr>
        <p:spPr>
          <a:xfrm>
            <a:off x="6067903" y="4870542"/>
            <a:ext cx="1614349" cy="707886"/>
          </a:xfrm>
          <a:prstGeom prst="rect">
            <a:avLst/>
          </a:prstGeom>
        </p:spPr>
        <p:txBody>
          <a:bodyPr wrap="square">
            <a:spAutoFit/>
          </a:bodyPr>
          <a:lstStyle/>
          <a:p>
            <a:pPr algn="ctr"/>
            <a:r>
              <a:rPr lang="en-US" sz="1000" b="1" dirty="0">
                <a:solidFill>
                  <a:srgbClr val="002060"/>
                </a:solidFill>
                <a:latin typeface="Arial Nova" panose="020B0504020202020204" pitchFamily="34" charset="0"/>
              </a:rPr>
              <a:t>Predictive Analytics</a:t>
            </a:r>
            <a:r>
              <a:rPr lang="en-US" sz="1000" dirty="0">
                <a:solidFill>
                  <a:srgbClr val="002060"/>
                </a:solidFill>
                <a:latin typeface="Arial Nova" panose="020B0504020202020204" pitchFamily="34" charset="0"/>
              </a:rPr>
              <a:t> forecast what is most likely to happen in the future</a:t>
            </a:r>
            <a:endParaRPr lang="es-ES" sz="1000" dirty="0">
              <a:solidFill>
                <a:srgbClr val="002060"/>
              </a:solidFill>
              <a:latin typeface="Arial Nova" panose="020B0504020202020204" pitchFamily="34" charset="0"/>
            </a:endParaRPr>
          </a:p>
        </p:txBody>
      </p:sp>
      <p:sp>
        <p:nvSpPr>
          <p:cNvPr id="12" name="Rectángulo 11">
            <a:extLst>
              <a:ext uri="{FF2B5EF4-FFF2-40B4-BE49-F238E27FC236}">
                <a16:creationId xmlns:a16="http://schemas.microsoft.com/office/drawing/2014/main" xmlns="" id="{4D02E007-0404-43B3-A3A6-8CC19AD6D821}"/>
              </a:ext>
            </a:extLst>
          </p:cNvPr>
          <p:cNvSpPr/>
          <p:nvPr/>
        </p:nvSpPr>
        <p:spPr>
          <a:xfrm>
            <a:off x="7626978" y="4681019"/>
            <a:ext cx="1517022" cy="1015663"/>
          </a:xfrm>
          <a:prstGeom prst="rect">
            <a:avLst/>
          </a:prstGeom>
        </p:spPr>
        <p:txBody>
          <a:bodyPr wrap="square">
            <a:spAutoFit/>
          </a:bodyPr>
          <a:lstStyle/>
          <a:p>
            <a:pPr algn="ctr"/>
            <a:r>
              <a:rPr lang="en-US" sz="1000" b="1" dirty="0">
                <a:solidFill>
                  <a:srgbClr val="002060"/>
                </a:solidFill>
                <a:latin typeface="Arial Nova" panose="020B0504020202020204" pitchFamily="34" charset="0"/>
              </a:rPr>
              <a:t>Prescriptive Analytics</a:t>
            </a:r>
            <a:r>
              <a:rPr lang="en-US" sz="1000" dirty="0">
                <a:solidFill>
                  <a:srgbClr val="002060"/>
                </a:solidFill>
                <a:latin typeface="Arial Nova" panose="020B0504020202020204" pitchFamily="34" charset="0"/>
              </a:rPr>
              <a:t> recommend several different possible actions and guide them towards a solution.</a:t>
            </a:r>
          </a:p>
        </p:txBody>
      </p:sp>
      <p:cxnSp>
        <p:nvCxnSpPr>
          <p:cNvPr id="14" name="Conector recto de flecha 13">
            <a:extLst>
              <a:ext uri="{FF2B5EF4-FFF2-40B4-BE49-F238E27FC236}">
                <a16:creationId xmlns:a16="http://schemas.microsoft.com/office/drawing/2014/main" xmlns="" id="{C4357845-B95B-4961-AAC9-6F79E20F6637}"/>
              </a:ext>
            </a:extLst>
          </p:cNvPr>
          <p:cNvCxnSpPr>
            <a:cxnSpLocks/>
          </p:cNvCxnSpPr>
          <p:nvPr/>
        </p:nvCxnSpPr>
        <p:spPr>
          <a:xfrm>
            <a:off x="1836608" y="5209530"/>
            <a:ext cx="2398259" cy="0"/>
          </a:xfrm>
          <a:prstGeom prst="straightConnector1">
            <a:avLst/>
          </a:prstGeom>
          <a:ln>
            <a:solidFill>
              <a:srgbClr val="FF9933"/>
            </a:solidFill>
            <a:headEnd type="triangle"/>
            <a:tailEnd type="triangle"/>
          </a:ln>
        </p:spPr>
        <p:style>
          <a:lnRef idx="2">
            <a:schemeClr val="accent6"/>
          </a:lnRef>
          <a:fillRef idx="0">
            <a:schemeClr val="accent6"/>
          </a:fillRef>
          <a:effectRef idx="1">
            <a:schemeClr val="accent6"/>
          </a:effectRef>
          <a:fontRef idx="minor">
            <a:schemeClr val="tx1"/>
          </a:fontRef>
        </p:style>
      </p:cxnSp>
      <p:cxnSp>
        <p:nvCxnSpPr>
          <p:cNvPr id="16" name="Conector recto de flecha 15">
            <a:extLst>
              <a:ext uri="{FF2B5EF4-FFF2-40B4-BE49-F238E27FC236}">
                <a16:creationId xmlns:a16="http://schemas.microsoft.com/office/drawing/2014/main" xmlns="" id="{72A07439-35AC-4C4F-8C6D-3B8947CFFBE6}"/>
              </a:ext>
            </a:extLst>
          </p:cNvPr>
          <p:cNvCxnSpPr>
            <a:cxnSpLocks/>
          </p:cNvCxnSpPr>
          <p:nvPr/>
        </p:nvCxnSpPr>
        <p:spPr>
          <a:xfrm>
            <a:off x="4282058" y="4978265"/>
            <a:ext cx="1785845" cy="0"/>
          </a:xfrm>
          <a:prstGeom prst="straightConnector1">
            <a:avLst/>
          </a:prstGeom>
          <a:ln>
            <a:solidFill>
              <a:srgbClr val="FF9933"/>
            </a:solidFill>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18" name="Conector recto de flecha 17">
            <a:extLst>
              <a:ext uri="{FF2B5EF4-FFF2-40B4-BE49-F238E27FC236}">
                <a16:creationId xmlns:a16="http://schemas.microsoft.com/office/drawing/2014/main" xmlns="" id="{7D1F8078-AEC7-49D6-B122-9EAE28D18D56}"/>
              </a:ext>
            </a:extLst>
          </p:cNvPr>
          <p:cNvCxnSpPr>
            <a:cxnSpLocks/>
          </p:cNvCxnSpPr>
          <p:nvPr/>
        </p:nvCxnSpPr>
        <p:spPr>
          <a:xfrm>
            <a:off x="6030149" y="4830641"/>
            <a:ext cx="1693815" cy="0"/>
          </a:xfrm>
          <a:prstGeom prst="straightConnector1">
            <a:avLst/>
          </a:prstGeom>
          <a:ln>
            <a:solidFill>
              <a:srgbClr val="FF9933"/>
            </a:solidFill>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20" name="Conector recto de flecha 19">
            <a:extLst>
              <a:ext uri="{FF2B5EF4-FFF2-40B4-BE49-F238E27FC236}">
                <a16:creationId xmlns:a16="http://schemas.microsoft.com/office/drawing/2014/main" xmlns="" id="{A33743CF-9C97-43F7-B6F7-E7F1171AEEE3}"/>
              </a:ext>
            </a:extLst>
          </p:cNvPr>
          <p:cNvCxnSpPr>
            <a:cxnSpLocks/>
          </p:cNvCxnSpPr>
          <p:nvPr/>
        </p:nvCxnSpPr>
        <p:spPr>
          <a:xfrm>
            <a:off x="7626977" y="4662108"/>
            <a:ext cx="1356474" cy="0"/>
          </a:xfrm>
          <a:prstGeom prst="straightConnector1">
            <a:avLst/>
          </a:prstGeom>
          <a:ln>
            <a:solidFill>
              <a:srgbClr val="FF9933"/>
            </a:solidFill>
            <a:headEnd type="triangle"/>
            <a:tailEnd type="triangle"/>
          </a:ln>
        </p:spPr>
        <p:style>
          <a:lnRef idx="2">
            <a:schemeClr val="accent5"/>
          </a:lnRef>
          <a:fillRef idx="0">
            <a:schemeClr val="accent5"/>
          </a:fillRef>
          <a:effectRef idx="1">
            <a:schemeClr val="accent5"/>
          </a:effectRef>
          <a:fontRef idx="minor">
            <a:schemeClr val="tx1"/>
          </a:fontRef>
        </p:style>
      </p:cxnSp>
      <p:sp>
        <p:nvSpPr>
          <p:cNvPr id="3" name="Rectángulo 2">
            <a:extLst>
              <a:ext uri="{FF2B5EF4-FFF2-40B4-BE49-F238E27FC236}">
                <a16:creationId xmlns:a16="http://schemas.microsoft.com/office/drawing/2014/main" xmlns="" id="{F2B54EAE-2000-4FBA-B3B0-96AB81D18ACA}"/>
              </a:ext>
            </a:extLst>
          </p:cNvPr>
          <p:cNvSpPr/>
          <p:nvPr/>
        </p:nvSpPr>
        <p:spPr>
          <a:xfrm>
            <a:off x="310471" y="6320226"/>
            <a:ext cx="5450531" cy="230832"/>
          </a:xfrm>
          <a:prstGeom prst="rect">
            <a:avLst/>
          </a:prstGeom>
        </p:spPr>
        <p:txBody>
          <a:bodyPr wrap="none">
            <a:spAutoFit/>
          </a:bodyPr>
          <a:lstStyle/>
          <a:p>
            <a:r>
              <a:rPr lang="en-US" sz="900" b="1" baseline="30000" dirty="0">
                <a:solidFill>
                  <a:schemeClr val="accent6">
                    <a:lumMod val="50000"/>
                  </a:schemeClr>
                </a:solidFill>
                <a:latin typeface="Arial Nova" panose="020B0504020202020204" pitchFamily="34" charset="0"/>
                <a:cs typeface="Calibri" panose="020F0502020204030204" pitchFamily="34" charset="0"/>
              </a:rPr>
              <a:t>1</a:t>
            </a:r>
            <a:r>
              <a:rPr lang="en-US" sz="900" b="1" dirty="0">
                <a:solidFill>
                  <a:schemeClr val="accent6">
                    <a:lumMod val="50000"/>
                  </a:schemeClr>
                </a:solidFill>
                <a:latin typeface="Arial Nova" panose="020B0504020202020204" pitchFamily="34" charset="0"/>
                <a:cs typeface="Calibri" panose="020F0502020204030204" pitchFamily="34" charset="0"/>
              </a:rPr>
              <a:t> IEEE Working Group on Power Quality Data Analytics </a:t>
            </a:r>
            <a:r>
              <a:rPr lang="es-ES" sz="900" b="1" dirty="0">
                <a:latin typeface="Arial Nova" panose="020B0504020202020204" pitchFamily="34" charset="0"/>
                <a:cs typeface="Calibri" panose="020F0502020204030204" pitchFamily="34" charset="0"/>
                <a:hlinkClick r:id="rId8"/>
              </a:rPr>
              <a:t>http://grouper.ieee.org/groups/td/pq/data/</a:t>
            </a:r>
            <a:endParaRPr lang="es-ES" sz="900" b="1" dirty="0">
              <a:latin typeface="Arial Nova" panose="020B0504020202020204" pitchFamily="34" charset="0"/>
              <a:cs typeface="Calibri" panose="020F0502020204030204" pitchFamily="34" charset="0"/>
            </a:endParaRPr>
          </a:p>
        </p:txBody>
      </p:sp>
      <p:grpSp>
        <p:nvGrpSpPr>
          <p:cNvPr id="22" name="Grupo 21">
            <a:extLst>
              <a:ext uri="{FF2B5EF4-FFF2-40B4-BE49-F238E27FC236}">
                <a16:creationId xmlns:a16="http://schemas.microsoft.com/office/drawing/2014/main" xmlns="" id="{D4D836C7-8DAA-4B6F-B8AD-8B76E4153698}"/>
              </a:ext>
            </a:extLst>
          </p:cNvPr>
          <p:cNvGrpSpPr/>
          <p:nvPr/>
        </p:nvGrpSpPr>
        <p:grpSpPr>
          <a:xfrm>
            <a:off x="2608070" y="2573363"/>
            <a:ext cx="362532" cy="1134116"/>
            <a:chOff x="2580361" y="2549236"/>
            <a:chExt cx="362532" cy="1134116"/>
          </a:xfrm>
        </p:grpSpPr>
        <p:sp>
          <p:nvSpPr>
            <p:cNvPr id="23" name="CuadroTexto 22">
              <a:extLst>
                <a:ext uri="{FF2B5EF4-FFF2-40B4-BE49-F238E27FC236}">
                  <a16:creationId xmlns:a16="http://schemas.microsoft.com/office/drawing/2014/main" xmlns="" id="{5186FA91-E303-4EFE-9269-8D23CA6E10AF}"/>
                </a:ext>
              </a:extLst>
            </p:cNvPr>
            <p:cNvSpPr txBox="1"/>
            <p:nvPr/>
          </p:nvSpPr>
          <p:spPr>
            <a:xfrm rot="16200000">
              <a:off x="2260419" y="3000878"/>
              <a:ext cx="1134116" cy="230832"/>
            </a:xfrm>
            <a:prstGeom prst="rect">
              <a:avLst/>
            </a:prstGeom>
            <a:noFill/>
          </p:spPr>
          <p:txBody>
            <a:bodyPr wrap="square">
              <a:spAutoFit/>
            </a:bodyPr>
            <a:lstStyle/>
            <a:p>
              <a:r>
                <a:rPr lang="en-US" sz="900" b="1" i="0" dirty="0">
                  <a:solidFill>
                    <a:schemeClr val="tx2">
                      <a:lumMod val="75000"/>
                    </a:schemeClr>
                  </a:solidFill>
                  <a:effectLst/>
                  <a:latin typeface="Arial Nova Cond" panose="020B0506020202020204" pitchFamily="34" charset="0"/>
                </a:rPr>
                <a:t>IEC Std. 61000-4-30</a:t>
              </a:r>
              <a:endParaRPr lang="en-US" sz="900" b="1" dirty="0">
                <a:solidFill>
                  <a:schemeClr val="tx2">
                    <a:lumMod val="75000"/>
                  </a:schemeClr>
                </a:solidFill>
                <a:latin typeface="Arial Nova Cond" panose="020B0506020202020204" pitchFamily="34" charset="0"/>
              </a:endParaRPr>
            </a:p>
          </p:txBody>
        </p:sp>
        <p:sp>
          <p:nvSpPr>
            <p:cNvPr id="24" name="Cerrar llave 23">
              <a:extLst>
                <a:ext uri="{FF2B5EF4-FFF2-40B4-BE49-F238E27FC236}">
                  <a16:creationId xmlns:a16="http://schemas.microsoft.com/office/drawing/2014/main" xmlns="" id="{A28ED42F-36F9-4F66-8B46-46FBACB2F2E4}"/>
                </a:ext>
              </a:extLst>
            </p:cNvPr>
            <p:cNvSpPr/>
            <p:nvPr/>
          </p:nvSpPr>
          <p:spPr>
            <a:xfrm>
              <a:off x="2580361" y="2905500"/>
              <a:ext cx="131699" cy="655740"/>
            </a:xfrm>
            <a:prstGeom prst="rightBrace">
              <a:avLst/>
            </a:prstGeom>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solidFill>
                  <a:schemeClr val="tx2">
                    <a:lumMod val="75000"/>
                  </a:schemeClr>
                </a:solidFill>
              </a:endParaRPr>
            </a:p>
          </p:txBody>
        </p:sp>
      </p:grpSp>
      <p:sp>
        <p:nvSpPr>
          <p:cNvPr id="17" name="Rectángulo 16">
            <a:extLst>
              <a:ext uri="{FF2B5EF4-FFF2-40B4-BE49-F238E27FC236}">
                <a16:creationId xmlns:a16="http://schemas.microsoft.com/office/drawing/2014/main" xmlns="" id="{D0486C2A-81F7-4CE7-8938-3BB59E52FB09}"/>
              </a:ext>
            </a:extLst>
          </p:cNvPr>
          <p:cNvSpPr/>
          <p:nvPr/>
        </p:nvSpPr>
        <p:spPr bwMode="gray">
          <a:xfrm>
            <a:off x="37147" y="2152017"/>
            <a:ext cx="2933455" cy="2095518"/>
          </a:xfrm>
          <a:prstGeom prst="rect">
            <a:avLst/>
          </a:prstGeom>
          <a:noFill/>
          <a:ln w="9525" algn="ctr">
            <a:solidFill>
              <a:srgbClr val="FFC000"/>
            </a:solidFill>
            <a:miter lim="800000"/>
            <a:headEnd/>
            <a:tailEnd/>
          </a:ln>
          <a:effectLst>
            <a:outerShdw blurRad="50800" dist="38100" dir="5400000" algn="t" rotWithShape="0">
              <a:prstClr val="black">
                <a:alpha val="40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8" name="Rectángulo 27">
            <a:extLst>
              <a:ext uri="{FF2B5EF4-FFF2-40B4-BE49-F238E27FC236}">
                <a16:creationId xmlns:a16="http://schemas.microsoft.com/office/drawing/2014/main" xmlns="" id="{DC1AB0CC-5BCE-424A-9F26-EDCBD7A2379D}"/>
              </a:ext>
            </a:extLst>
          </p:cNvPr>
          <p:cNvSpPr/>
          <p:nvPr/>
        </p:nvSpPr>
        <p:spPr bwMode="gray">
          <a:xfrm>
            <a:off x="3052914" y="2152017"/>
            <a:ext cx="5877234" cy="2095518"/>
          </a:xfrm>
          <a:prstGeom prst="rect">
            <a:avLst/>
          </a:prstGeom>
          <a:noFill/>
          <a:ln w="9525" algn="ctr">
            <a:solidFill>
              <a:schemeClr val="accent5">
                <a:lumMod val="75000"/>
              </a:schemeClr>
            </a:solidFill>
            <a:miter lim="800000"/>
            <a:headEnd/>
            <a:tailEnd/>
          </a:ln>
          <a:effectLst>
            <a:outerShdw blurRad="50800" dist="38100" dir="5400000" algn="t" rotWithShape="0">
              <a:prstClr val="black">
                <a:alpha val="40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6" name="CuadroTexto 25">
            <a:extLst>
              <a:ext uri="{FF2B5EF4-FFF2-40B4-BE49-F238E27FC236}">
                <a16:creationId xmlns:a16="http://schemas.microsoft.com/office/drawing/2014/main" xmlns="" id="{78441CEF-9AC0-4ADB-AE17-52A7E5DEC0DD}"/>
              </a:ext>
            </a:extLst>
          </p:cNvPr>
          <p:cNvSpPr txBox="1"/>
          <p:nvPr/>
        </p:nvSpPr>
        <p:spPr>
          <a:xfrm>
            <a:off x="446134" y="1921185"/>
            <a:ext cx="2321366" cy="230832"/>
          </a:xfrm>
          <a:prstGeom prst="rect">
            <a:avLst/>
          </a:prstGeom>
          <a:noFill/>
          <a:effectLst>
            <a:outerShdw blurRad="50800" dist="38100" dir="2700000" algn="tl" rotWithShape="0">
              <a:prstClr val="black">
                <a:alpha val="40000"/>
              </a:prstClr>
            </a:outerShdw>
          </a:effectLst>
        </p:spPr>
        <p:txBody>
          <a:bodyPr wrap="square">
            <a:spAutoFit/>
          </a:bodyPr>
          <a:lstStyle/>
          <a:p>
            <a:r>
              <a:rPr lang="en-US" sz="900" b="1" cap="small" dirty="0">
                <a:solidFill>
                  <a:schemeClr val="accent1">
                    <a:lumMod val="75000"/>
                  </a:schemeClr>
                </a:solidFill>
                <a:latin typeface="Arial Nova" panose="020B0504020202020204" pitchFamily="34" charset="0"/>
              </a:rPr>
              <a:t>Edge Computing in IoT PQ sensor</a:t>
            </a:r>
          </a:p>
        </p:txBody>
      </p:sp>
      <p:sp>
        <p:nvSpPr>
          <p:cNvPr id="30" name="CuadroTexto 29">
            <a:extLst>
              <a:ext uri="{FF2B5EF4-FFF2-40B4-BE49-F238E27FC236}">
                <a16:creationId xmlns:a16="http://schemas.microsoft.com/office/drawing/2014/main" xmlns="" id="{A19FBFB3-9E8E-48BB-8900-C0BCA8B38321}"/>
              </a:ext>
            </a:extLst>
          </p:cNvPr>
          <p:cNvSpPr txBox="1"/>
          <p:nvPr/>
        </p:nvSpPr>
        <p:spPr>
          <a:xfrm>
            <a:off x="5466948" y="1929871"/>
            <a:ext cx="1265691" cy="230832"/>
          </a:xfrm>
          <a:prstGeom prst="rect">
            <a:avLst/>
          </a:prstGeom>
          <a:noFill/>
          <a:effectLst>
            <a:outerShdw blurRad="50800" dist="38100" dir="2700000" algn="tl" rotWithShape="0">
              <a:prstClr val="black">
                <a:alpha val="40000"/>
              </a:prstClr>
            </a:outerShdw>
          </a:effectLst>
        </p:spPr>
        <p:txBody>
          <a:bodyPr wrap="square">
            <a:spAutoFit/>
          </a:bodyPr>
          <a:lstStyle/>
          <a:p>
            <a:r>
              <a:rPr lang="en-US" sz="900" b="1" cap="small" dirty="0">
                <a:solidFill>
                  <a:schemeClr val="accent5">
                    <a:lumMod val="75000"/>
                  </a:schemeClr>
                </a:solidFill>
                <a:latin typeface="Arial Nova" panose="020B0504020202020204" pitchFamily="34" charset="0"/>
              </a:rPr>
              <a:t>Cloud Computing</a:t>
            </a:r>
          </a:p>
        </p:txBody>
      </p:sp>
      <p:sp>
        <p:nvSpPr>
          <p:cNvPr id="19" name="Flecha: a la derecha 18">
            <a:extLst>
              <a:ext uri="{FF2B5EF4-FFF2-40B4-BE49-F238E27FC236}">
                <a16:creationId xmlns:a16="http://schemas.microsoft.com/office/drawing/2014/main" xmlns="" id="{D1E323C5-01B9-472F-81F8-7B35CFECACF1}"/>
              </a:ext>
            </a:extLst>
          </p:cNvPr>
          <p:cNvSpPr/>
          <p:nvPr/>
        </p:nvSpPr>
        <p:spPr>
          <a:xfrm>
            <a:off x="105198" y="4190465"/>
            <a:ext cx="8970751" cy="416355"/>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r"/>
            <a:r>
              <a:rPr lang="es-ES" sz="1200" dirty="0">
                <a:solidFill>
                  <a:schemeClr val="tx2">
                    <a:lumMod val="75000"/>
                  </a:schemeClr>
                </a:solidFill>
                <a:latin typeface="Arial Nova" panose="020B0504020202020204" pitchFamily="34" charset="0"/>
              </a:rPr>
              <a:t>Time</a:t>
            </a:r>
          </a:p>
        </p:txBody>
      </p:sp>
      <p:pic>
        <p:nvPicPr>
          <p:cNvPr id="4" name="Picture 2" descr="electricity, meter, tool icon">
            <a:extLst>
              <a:ext uri="{FF2B5EF4-FFF2-40B4-BE49-F238E27FC236}">
                <a16:creationId xmlns:a16="http://schemas.microsoft.com/office/drawing/2014/main" xmlns="" id="{733AE5C5-564F-4544-85BA-D8D421EA6C13}"/>
              </a:ext>
            </a:extLst>
          </p:cNvPr>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8788" y="3062780"/>
            <a:ext cx="485086" cy="5225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9928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CBECFBFD-0F6D-46B9-B773-2CDC017784B1}"/>
                                            </p:graphicEl>
                                          </p:spTgt>
                                        </p:tgtEl>
                                        <p:attrNameLst>
                                          <p:attrName>style.visibility</p:attrName>
                                        </p:attrNameLst>
                                      </p:cBhvr>
                                      <p:to>
                                        <p:strVal val="visible"/>
                                      </p:to>
                                    </p:set>
                                    <p:animEffect transition="in" filter="fade">
                                      <p:cBhvr>
                                        <p:cTn id="7" dur="500"/>
                                        <p:tgtEl>
                                          <p:spTgt spid="8">
                                            <p:graphicEl>
                                              <a:dgm id="{CBECFBFD-0F6D-46B9-B773-2CDC017784B1}"/>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graphicEl>
                                              <a:dgm id="{9EA7EA4A-7AA0-4428-9FC6-46994CA9056F}"/>
                                            </p:graphicEl>
                                          </p:spTgt>
                                        </p:tgtEl>
                                        <p:attrNameLst>
                                          <p:attrName>style.visibility</p:attrName>
                                        </p:attrNameLst>
                                      </p:cBhvr>
                                      <p:to>
                                        <p:strVal val="visible"/>
                                      </p:to>
                                    </p:set>
                                    <p:animEffect transition="in" filter="fade">
                                      <p:cBhvr>
                                        <p:cTn id="10" dur="500"/>
                                        <p:tgtEl>
                                          <p:spTgt spid="8">
                                            <p:graphicEl>
                                              <a:dgm id="{9EA7EA4A-7AA0-4428-9FC6-46994CA9056F}"/>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graphicEl>
                                              <a:dgm id="{C38FB947-80E6-4F09-92AC-C6D4814B7D81}"/>
                                            </p:graphicEl>
                                          </p:spTgt>
                                        </p:tgtEl>
                                        <p:attrNameLst>
                                          <p:attrName>style.visibility</p:attrName>
                                        </p:attrNameLst>
                                      </p:cBhvr>
                                      <p:to>
                                        <p:strVal val="visible"/>
                                      </p:to>
                                    </p:set>
                                    <p:animEffect transition="in" filter="fade">
                                      <p:cBhvr>
                                        <p:cTn id="13" dur="500"/>
                                        <p:tgtEl>
                                          <p:spTgt spid="8">
                                            <p:graphicEl>
                                              <a:dgm id="{C38FB947-80E6-4F09-92AC-C6D4814B7D81}"/>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graphicEl>
                                              <a:dgm id="{9119DAFA-E237-4A54-9405-4B36B2A51ED1}"/>
                                            </p:graphicEl>
                                          </p:spTgt>
                                        </p:tgtEl>
                                        <p:attrNameLst>
                                          <p:attrName>style.visibility</p:attrName>
                                        </p:attrNameLst>
                                      </p:cBhvr>
                                      <p:to>
                                        <p:strVal val="visible"/>
                                      </p:to>
                                    </p:set>
                                    <p:animEffect transition="in" filter="fade">
                                      <p:cBhvr>
                                        <p:cTn id="16" dur="500"/>
                                        <p:tgtEl>
                                          <p:spTgt spid="8">
                                            <p:graphicEl>
                                              <a:dgm id="{9119DAFA-E237-4A54-9405-4B36B2A51ED1}"/>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graphicEl>
                                              <a:dgm id="{30A134FB-528D-4BE8-9CE6-288542D2D0EE}"/>
                                            </p:graphicEl>
                                          </p:spTgt>
                                        </p:tgtEl>
                                        <p:attrNameLst>
                                          <p:attrName>style.visibility</p:attrName>
                                        </p:attrNameLst>
                                      </p:cBhvr>
                                      <p:to>
                                        <p:strVal val="visible"/>
                                      </p:to>
                                    </p:set>
                                    <p:animEffect transition="in" filter="fade">
                                      <p:cBhvr>
                                        <p:cTn id="21" dur="500"/>
                                        <p:tgtEl>
                                          <p:spTgt spid="8">
                                            <p:graphicEl>
                                              <a:dgm id="{30A134FB-528D-4BE8-9CE6-288542D2D0EE}"/>
                                            </p:graphicEl>
                                          </p:spTgt>
                                        </p:tgtEl>
                                      </p:cBhvr>
                                    </p:animEffect>
                                  </p:childTnLst>
                                </p:cTn>
                              </p:par>
                              <p:par>
                                <p:cTn id="22" presetID="2" presetClass="entr" presetSubtype="8"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0" fill="hold"/>
                                        <p:tgtEl>
                                          <p:spTgt spid="19"/>
                                        </p:tgtEl>
                                        <p:attrNameLst>
                                          <p:attrName>ppt_x</p:attrName>
                                        </p:attrNameLst>
                                      </p:cBhvr>
                                      <p:tavLst>
                                        <p:tav tm="0">
                                          <p:val>
                                            <p:strVal val="0-#ppt_w/2"/>
                                          </p:val>
                                        </p:tav>
                                        <p:tav tm="100000">
                                          <p:val>
                                            <p:strVal val="#ppt_x"/>
                                          </p:val>
                                        </p:tav>
                                      </p:tavLst>
                                    </p:anim>
                                    <p:anim calcmode="lin" valueType="num">
                                      <p:cBhvr additive="base">
                                        <p:cTn id="25" dur="5000" fill="hold"/>
                                        <p:tgtEl>
                                          <p:spTgt spid="19"/>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8">
                                            <p:graphicEl>
                                              <a:dgm id="{855F857F-1D26-48CC-8D57-C649D6F882CE}"/>
                                            </p:graphicEl>
                                          </p:spTgt>
                                        </p:tgtEl>
                                        <p:attrNameLst>
                                          <p:attrName>style.visibility</p:attrName>
                                        </p:attrNameLst>
                                      </p:cBhvr>
                                      <p:to>
                                        <p:strVal val="visible"/>
                                      </p:to>
                                    </p:set>
                                    <p:animEffect transition="in" filter="fade">
                                      <p:cBhvr>
                                        <p:cTn id="28" dur="500"/>
                                        <p:tgtEl>
                                          <p:spTgt spid="8">
                                            <p:graphicEl>
                                              <a:dgm id="{855F857F-1D26-48CC-8D57-C649D6F882CE}"/>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graphicEl>
                                              <a:dgm id="{B9DD0B4F-50C6-4A23-B27E-3557F4F4711D}"/>
                                            </p:graphicEl>
                                          </p:spTgt>
                                        </p:tgtEl>
                                        <p:attrNameLst>
                                          <p:attrName>style.visibility</p:attrName>
                                        </p:attrNameLst>
                                      </p:cBhvr>
                                      <p:to>
                                        <p:strVal val="visible"/>
                                      </p:to>
                                    </p:set>
                                    <p:animEffect transition="in" filter="fade">
                                      <p:cBhvr>
                                        <p:cTn id="31" dur="500"/>
                                        <p:tgtEl>
                                          <p:spTgt spid="8">
                                            <p:graphicEl>
                                              <a:dgm id="{B9DD0B4F-50C6-4A23-B27E-3557F4F4711D}"/>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graphicEl>
                                              <a:dgm id="{1531C304-8227-4A63-80E4-ABE71CDC0AEE}"/>
                                            </p:graphicEl>
                                          </p:spTgt>
                                        </p:tgtEl>
                                        <p:attrNameLst>
                                          <p:attrName>style.visibility</p:attrName>
                                        </p:attrNameLst>
                                      </p:cBhvr>
                                      <p:to>
                                        <p:strVal val="visible"/>
                                      </p:to>
                                    </p:set>
                                    <p:animEffect transition="in" filter="fade">
                                      <p:cBhvr>
                                        <p:cTn id="34" dur="500"/>
                                        <p:tgtEl>
                                          <p:spTgt spid="8">
                                            <p:graphicEl>
                                              <a:dgm id="{1531C304-8227-4A63-80E4-ABE71CDC0AEE}"/>
                                            </p:graphic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0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30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3000"/>
                                        <p:tgtEl>
                                          <p:spTgt spid="26"/>
                                        </p:tgtEl>
                                      </p:cBhvr>
                                    </p:animEffect>
                                  </p:childTnLst>
                                </p:cTn>
                              </p:par>
                              <p:par>
                                <p:cTn id="44" presetID="10" presetClass="entr" presetSubtype="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30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graphicEl>
                                              <a:dgm id="{26B10E70-B712-4DAD-99C4-53C31271CDD3}"/>
                                            </p:graphicEl>
                                          </p:spTgt>
                                        </p:tgtEl>
                                        <p:attrNameLst>
                                          <p:attrName>style.visibility</p:attrName>
                                        </p:attrNameLst>
                                      </p:cBhvr>
                                      <p:to>
                                        <p:strVal val="visible"/>
                                      </p:to>
                                    </p:set>
                                    <p:animEffect transition="in" filter="fade">
                                      <p:cBhvr>
                                        <p:cTn id="51" dur="500"/>
                                        <p:tgtEl>
                                          <p:spTgt spid="8">
                                            <p:graphicEl>
                                              <a:dgm id="{26B10E70-B712-4DAD-99C4-53C31271CDD3}"/>
                                            </p:graphicEl>
                                          </p:spTgt>
                                        </p:tgtEl>
                                      </p:cBhvr>
                                    </p:animEffect>
                                  </p:childTnLst>
                                </p:cTn>
                              </p:par>
                              <p:par>
                                <p:cTn id="52" presetID="2" presetClass="entr" presetSubtype="4"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3000" fill="hold"/>
                                        <p:tgtEl>
                                          <p:spTgt spid="14"/>
                                        </p:tgtEl>
                                        <p:attrNameLst>
                                          <p:attrName>ppt_x</p:attrName>
                                        </p:attrNameLst>
                                      </p:cBhvr>
                                      <p:tavLst>
                                        <p:tav tm="0">
                                          <p:val>
                                            <p:strVal val="#ppt_x"/>
                                          </p:val>
                                        </p:tav>
                                        <p:tav tm="100000">
                                          <p:val>
                                            <p:strVal val="#ppt_x"/>
                                          </p:val>
                                        </p:tav>
                                      </p:tavLst>
                                    </p:anim>
                                    <p:anim calcmode="lin" valueType="num">
                                      <p:cBhvr additive="base">
                                        <p:cTn id="55" dur="3000" fill="hold"/>
                                        <p:tgtEl>
                                          <p:spTgt spid="14"/>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3000" fill="hold"/>
                                        <p:tgtEl>
                                          <p:spTgt spid="9"/>
                                        </p:tgtEl>
                                        <p:attrNameLst>
                                          <p:attrName>ppt_x</p:attrName>
                                        </p:attrNameLst>
                                      </p:cBhvr>
                                      <p:tavLst>
                                        <p:tav tm="0">
                                          <p:val>
                                            <p:strVal val="#ppt_x"/>
                                          </p:val>
                                        </p:tav>
                                        <p:tav tm="100000">
                                          <p:val>
                                            <p:strVal val="#ppt_x"/>
                                          </p:val>
                                        </p:tav>
                                      </p:tavLst>
                                    </p:anim>
                                    <p:anim calcmode="lin" valueType="num">
                                      <p:cBhvr additive="base">
                                        <p:cTn id="59" dur="3000" fill="hold"/>
                                        <p:tgtEl>
                                          <p:spTgt spid="9"/>
                                        </p:tgtEl>
                                        <p:attrNameLst>
                                          <p:attrName>ppt_y</p:attrName>
                                        </p:attrNameLst>
                                      </p:cBhvr>
                                      <p:tavLst>
                                        <p:tav tm="0">
                                          <p:val>
                                            <p:strVal val="1+#ppt_h/2"/>
                                          </p:val>
                                        </p:tav>
                                        <p:tav tm="100000">
                                          <p:val>
                                            <p:strVal val="#ppt_y"/>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8">
                                            <p:graphicEl>
                                              <a:dgm id="{458C44EF-F745-45D4-BA52-973CE950FCE0}"/>
                                            </p:graphicEl>
                                          </p:spTgt>
                                        </p:tgtEl>
                                        <p:attrNameLst>
                                          <p:attrName>style.visibility</p:attrName>
                                        </p:attrNameLst>
                                      </p:cBhvr>
                                      <p:to>
                                        <p:strVal val="visible"/>
                                      </p:to>
                                    </p:set>
                                    <p:animEffect transition="in" filter="fade">
                                      <p:cBhvr>
                                        <p:cTn id="62" dur="500"/>
                                        <p:tgtEl>
                                          <p:spTgt spid="8">
                                            <p:graphicEl>
                                              <a:dgm id="{458C44EF-F745-45D4-BA52-973CE950FCE0}"/>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
                                            <p:graphicEl>
                                              <a:dgm id="{E83278CB-E812-44BB-ABAC-E72834F1600F}"/>
                                            </p:graphicEl>
                                          </p:spTgt>
                                        </p:tgtEl>
                                        <p:attrNameLst>
                                          <p:attrName>style.visibility</p:attrName>
                                        </p:attrNameLst>
                                      </p:cBhvr>
                                      <p:to>
                                        <p:strVal val="visible"/>
                                      </p:to>
                                    </p:set>
                                    <p:animEffect transition="in" filter="fade">
                                      <p:cBhvr>
                                        <p:cTn id="65" dur="500"/>
                                        <p:tgtEl>
                                          <p:spTgt spid="8">
                                            <p:graphicEl>
                                              <a:dgm id="{E83278CB-E812-44BB-ABAC-E72834F1600F}"/>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8">
                                            <p:graphicEl>
                                              <a:dgm id="{453A0617-DBFF-4F80-AA97-541A8AC9282A}"/>
                                            </p:graphicEl>
                                          </p:spTgt>
                                        </p:tgtEl>
                                        <p:attrNameLst>
                                          <p:attrName>style.visibility</p:attrName>
                                        </p:attrNameLst>
                                      </p:cBhvr>
                                      <p:to>
                                        <p:strVal val="visible"/>
                                      </p:to>
                                    </p:set>
                                    <p:animEffect transition="in" filter="fade">
                                      <p:cBhvr>
                                        <p:cTn id="68" dur="500"/>
                                        <p:tgtEl>
                                          <p:spTgt spid="8">
                                            <p:graphicEl>
                                              <a:dgm id="{453A0617-DBFF-4F80-AA97-541A8AC9282A}"/>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8">
                                            <p:graphicEl>
                                              <a:dgm id="{A3154A5E-703D-40D6-89D4-A8A8778555F0}"/>
                                            </p:graphicEl>
                                          </p:spTgt>
                                        </p:tgtEl>
                                        <p:attrNameLst>
                                          <p:attrName>style.visibility</p:attrName>
                                        </p:attrNameLst>
                                      </p:cBhvr>
                                      <p:to>
                                        <p:strVal val="visible"/>
                                      </p:to>
                                    </p:set>
                                    <p:animEffect transition="in" filter="fade">
                                      <p:cBhvr>
                                        <p:cTn id="73" dur="500"/>
                                        <p:tgtEl>
                                          <p:spTgt spid="8">
                                            <p:graphicEl>
                                              <a:dgm id="{A3154A5E-703D-40D6-89D4-A8A8778555F0}"/>
                                            </p:graphic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8">
                                            <p:graphicEl>
                                              <a:dgm id="{9B66D076-046C-4724-9806-A10BEF863331}"/>
                                            </p:graphicEl>
                                          </p:spTgt>
                                        </p:tgtEl>
                                        <p:attrNameLst>
                                          <p:attrName>style.visibility</p:attrName>
                                        </p:attrNameLst>
                                      </p:cBhvr>
                                      <p:to>
                                        <p:strVal val="visible"/>
                                      </p:to>
                                    </p:set>
                                    <p:animEffect transition="in" filter="fade">
                                      <p:cBhvr>
                                        <p:cTn id="76" dur="500"/>
                                        <p:tgtEl>
                                          <p:spTgt spid="8">
                                            <p:graphicEl>
                                              <a:dgm id="{9B66D076-046C-4724-9806-A10BEF863331}"/>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8">
                                            <p:graphicEl>
                                              <a:dgm id="{4C667BE6-E88B-466B-AC9D-1FA580007278}"/>
                                            </p:graphicEl>
                                          </p:spTgt>
                                        </p:tgtEl>
                                        <p:attrNameLst>
                                          <p:attrName>style.visibility</p:attrName>
                                        </p:attrNameLst>
                                      </p:cBhvr>
                                      <p:to>
                                        <p:strVal val="visible"/>
                                      </p:to>
                                    </p:set>
                                    <p:animEffect transition="in" filter="fade">
                                      <p:cBhvr>
                                        <p:cTn id="79" dur="500"/>
                                        <p:tgtEl>
                                          <p:spTgt spid="8">
                                            <p:graphicEl>
                                              <a:dgm id="{4C667BE6-E88B-466B-AC9D-1FA580007278}"/>
                                            </p:graphic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8">
                                            <p:graphicEl>
                                              <a:dgm id="{9B2D0BF1-54F8-40B1-8B84-B1159839501A}"/>
                                            </p:graphicEl>
                                          </p:spTgt>
                                        </p:tgtEl>
                                        <p:attrNameLst>
                                          <p:attrName>style.visibility</p:attrName>
                                        </p:attrNameLst>
                                      </p:cBhvr>
                                      <p:to>
                                        <p:strVal val="visible"/>
                                      </p:to>
                                    </p:set>
                                    <p:animEffect transition="in" filter="fade">
                                      <p:cBhvr>
                                        <p:cTn id="82" dur="500"/>
                                        <p:tgtEl>
                                          <p:spTgt spid="8">
                                            <p:graphicEl>
                                              <a:dgm id="{9B2D0BF1-54F8-40B1-8B84-B1159839501A}"/>
                                            </p:graphicEl>
                                          </p:spTgt>
                                        </p:tgtEl>
                                      </p:cBhvr>
                                    </p:animEffect>
                                  </p:childTnLst>
                                </p:cTn>
                              </p:par>
                              <p:par>
                                <p:cTn id="83" presetID="2" presetClass="entr" presetSubtype="4" fill="hold" nodeType="with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additive="base">
                                        <p:cTn id="85" dur="3000" fill="hold"/>
                                        <p:tgtEl>
                                          <p:spTgt spid="16"/>
                                        </p:tgtEl>
                                        <p:attrNameLst>
                                          <p:attrName>ppt_x</p:attrName>
                                        </p:attrNameLst>
                                      </p:cBhvr>
                                      <p:tavLst>
                                        <p:tav tm="0">
                                          <p:val>
                                            <p:strVal val="#ppt_x"/>
                                          </p:val>
                                        </p:tav>
                                        <p:tav tm="100000">
                                          <p:val>
                                            <p:strVal val="#ppt_x"/>
                                          </p:val>
                                        </p:tav>
                                      </p:tavLst>
                                    </p:anim>
                                    <p:anim calcmode="lin" valueType="num">
                                      <p:cBhvr additive="base">
                                        <p:cTn id="86" dur="3000" fill="hold"/>
                                        <p:tgtEl>
                                          <p:spTgt spid="16"/>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0"/>
                                        </p:tgtEl>
                                        <p:attrNameLst>
                                          <p:attrName>style.visibility</p:attrName>
                                        </p:attrNameLst>
                                      </p:cBhvr>
                                      <p:to>
                                        <p:strVal val="visible"/>
                                      </p:to>
                                    </p:set>
                                    <p:anim calcmode="lin" valueType="num">
                                      <p:cBhvr additive="base">
                                        <p:cTn id="89" dur="3000" fill="hold"/>
                                        <p:tgtEl>
                                          <p:spTgt spid="10"/>
                                        </p:tgtEl>
                                        <p:attrNameLst>
                                          <p:attrName>ppt_x</p:attrName>
                                        </p:attrNameLst>
                                      </p:cBhvr>
                                      <p:tavLst>
                                        <p:tav tm="0">
                                          <p:val>
                                            <p:strVal val="#ppt_x"/>
                                          </p:val>
                                        </p:tav>
                                        <p:tav tm="100000">
                                          <p:val>
                                            <p:strVal val="#ppt_x"/>
                                          </p:val>
                                        </p:tav>
                                      </p:tavLst>
                                    </p:anim>
                                    <p:anim calcmode="lin" valueType="num">
                                      <p:cBhvr additive="base">
                                        <p:cTn id="90" dur="3000" fill="hold"/>
                                        <p:tgtEl>
                                          <p:spTgt spid="10"/>
                                        </p:tgtEl>
                                        <p:attrNameLst>
                                          <p:attrName>ppt_y</p:attrName>
                                        </p:attrNameLst>
                                      </p:cBhvr>
                                      <p:tavLst>
                                        <p:tav tm="0">
                                          <p:val>
                                            <p:strVal val="1+#ppt_h/2"/>
                                          </p:val>
                                        </p:tav>
                                        <p:tav tm="100000">
                                          <p:val>
                                            <p:strVal val="#ppt_y"/>
                                          </p:val>
                                        </p:tav>
                                      </p:tavLst>
                                    </p:anim>
                                  </p:childTnLst>
                                </p:cTn>
                              </p:par>
                            </p:childTnLst>
                          </p:cTn>
                        </p:par>
                        <p:par>
                          <p:cTn id="91" fill="hold">
                            <p:stCondLst>
                              <p:cond delay="3000"/>
                            </p:stCondLst>
                            <p:childTnLst>
                              <p:par>
                                <p:cTn id="92" presetID="10" presetClass="entr" presetSubtype="0" fill="hold" grpId="0" nodeType="after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fade">
                                      <p:cBhvr>
                                        <p:cTn id="94" dur="5000"/>
                                        <p:tgtEl>
                                          <p:spTgt spid="28"/>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fade">
                                      <p:cBhvr>
                                        <p:cTn id="97" dur="5000"/>
                                        <p:tgtEl>
                                          <p:spTgt spid="30"/>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8">
                                            <p:graphicEl>
                                              <a:dgm id="{5FABDAFE-5B7C-4F86-91E8-58A16E4267D7}"/>
                                            </p:graphicEl>
                                          </p:spTgt>
                                        </p:tgtEl>
                                        <p:attrNameLst>
                                          <p:attrName>style.visibility</p:attrName>
                                        </p:attrNameLst>
                                      </p:cBhvr>
                                      <p:to>
                                        <p:strVal val="visible"/>
                                      </p:to>
                                    </p:set>
                                    <p:animEffect transition="in" filter="fade">
                                      <p:cBhvr>
                                        <p:cTn id="102" dur="500"/>
                                        <p:tgtEl>
                                          <p:spTgt spid="8">
                                            <p:graphicEl>
                                              <a:dgm id="{5FABDAFE-5B7C-4F86-91E8-58A16E4267D7}"/>
                                            </p:graphicEl>
                                          </p:spTgt>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8">
                                            <p:graphicEl>
                                              <a:dgm id="{6B0C11C4-FE2F-4FC9-955D-4EDFBB9A44AC}"/>
                                            </p:graphicEl>
                                          </p:spTgt>
                                        </p:tgtEl>
                                        <p:attrNameLst>
                                          <p:attrName>style.visibility</p:attrName>
                                        </p:attrNameLst>
                                      </p:cBhvr>
                                      <p:to>
                                        <p:strVal val="visible"/>
                                      </p:to>
                                    </p:set>
                                    <p:animEffect transition="in" filter="fade">
                                      <p:cBhvr>
                                        <p:cTn id="105" dur="500"/>
                                        <p:tgtEl>
                                          <p:spTgt spid="8">
                                            <p:graphicEl>
                                              <a:dgm id="{6B0C11C4-FE2F-4FC9-955D-4EDFBB9A44AC}"/>
                                            </p:graphicEl>
                                          </p:spTgt>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8">
                                            <p:graphicEl>
                                              <a:dgm id="{8B7CFA6F-BCC5-4702-8311-89C94C115F0C}"/>
                                            </p:graphicEl>
                                          </p:spTgt>
                                        </p:tgtEl>
                                        <p:attrNameLst>
                                          <p:attrName>style.visibility</p:attrName>
                                        </p:attrNameLst>
                                      </p:cBhvr>
                                      <p:to>
                                        <p:strVal val="visible"/>
                                      </p:to>
                                    </p:set>
                                    <p:animEffect transition="in" filter="fade">
                                      <p:cBhvr>
                                        <p:cTn id="108" dur="500"/>
                                        <p:tgtEl>
                                          <p:spTgt spid="8">
                                            <p:graphicEl>
                                              <a:dgm id="{8B7CFA6F-BCC5-4702-8311-89C94C115F0C}"/>
                                            </p:graphicEl>
                                          </p:spTgt>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8">
                                            <p:graphicEl>
                                              <a:dgm id="{0643067D-AED0-42FA-BFD9-8BB609DB5D8F}"/>
                                            </p:graphicEl>
                                          </p:spTgt>
                                        </p:tgtEl>
                                        <p:attrNameLst>
                                          <p:attrName>style.visibility</p:attrName>
                                        </p:attrNameLst>
                                      </p:cBhvr>
                                      <p:to>
                                        <p:strVal val="visible"/>
                                      </p:to>
                                    </p:set>
                                    <p:animEffect transition="in" filter="fade">
                                      <p:cBhvr>
                                        <p:cTn id="111" dur="500"/>
                                        <p:tgtEl>
                                          <p:spTgt spid="8">
                                            <p:graphicEl>
                                              <a:dgm id="{0643067D-AED0-42FA-BFD9-8BB609DB5D8F}"/>
                                            </p:graphicEl>
                                          </p:spTgt>
                                        </p:tgtEl>
                                      </p:cBhvr>
                                    </p:animEffect>
                                  </p:childTnLst>
                                </p:cTn>
                              </p:par>
                              <p:par>
                                <p:cTn id="112" presetID="2" presetClass="entr" presetSubtype="4" fill="hold" nodeType="withEffect">
                                  <p:stCondLst>
                                    <p:cond delay="0"/>
                                  </p:stCondLst>
                                  <p:childTnLst>
                                    <p:set>
                                      <p:cBhvr>
                                        <p:cTn id="113" dur="1" fill="hold">
                                          <p:stCondLst>
                                            <p:cond delay="0"/>
                                          </p:stCondLst>
                                        </p:cTn>
                                        <p:tgtEl>
                                          <p:spTgt spid="18"/>
                                        </p:tgtEl>
                                        <p:attrNameLst>
                                          <p:attrName>style.visibility</p:attrName>
                                        </p:attrNameLst>
                                      </p:cBhvr>
                                      <p:to>
                                        <p:strVal val="visible"/>
                                      </p:to>
                                    </p:set>
                                    <p:anim calcmode="lin" valueType="num">
                                      <p:cBhvr additive="base">
                                        <p:cTn id="114" dur="3000" fill="hold"/>
                                        <p:tgtEl>
                                          <p:spTgt spid="18"/>
                                        </p:tgtEl>
                                        <p:attrNameLst>
                                          <p:attrName>ppt_x</p:attrName>
                                        </p:attrNameLst>
                                      </p:cBhvr>
                                      <p:tavLst>
                                        <p:tav tm="0">
                                          <p:val>
                                            <p:strVal val="#ppt_x"/>
                                          </p:val>
                                        </p:tav>
                                        <p:tav tm="100000">
                                          <p:val>
                                            <p:strVal val="#ppt_x"/>
                                          </p:val>
                                        </p:tav>
                                      </p:tavLst>
                                    </p:anim>
                                    <p:anim calcmode="lin" valueType="num">
                                      <p:cBhvr additive="base">
                                        <p:cTn id="115" dur="3000" fill="hold"/>
                                        <p:tgtEl>
                                          <p:spTgt spid="18"/>
                                        </p:tgtEl>
                                        <p:attrNameLst>
                                          <p:attrName>ppt_y</p:attrName>
                                        </p:attrNameLst>
                                      </p:cBhvr>
                                      <p:tavLst>
                                        <p:tav tm="0">
                                          <p:val>
                                            <p:strVal val="1+#ppt_h/2"/>
                                          </p:val>
                                        </p:tav>
                                        <p:tav tm="100000">
                                          <p:val>
                                            <p:strVal val="#ppt_y"/>
                                          </p:val>
                                        </p:tav>
                                      </p:tavLst>
                                    </p:anim>
                                  </p:childTnLst>
                                </p:cTn>
                              </p:par>
                              <p:par>
                                <p:cTn id="116" presetID="2" presetClass="entr" presetSubtype="4" fill="hold" grpId="0" nodeType="withEffect">
                                  <p:stCondLst>
                                    <p:cond delay="0"/>
                                  </p:stCondLst>
                                  <p:childTnLst>
                                    <p:set>
                                      <p:cBhvr>
                                        <p:cTn id="117" dur="1" fill="hold">
                                          <p:stCondLst>
                                            <p:cond delay="0"/>
                                          </p:stCondLst>
                                        </p:cTn>
                                        <p:tgtEl>
                                          <p:spTgt spid="11"/>
                                        </p:tgtEl>
                                        <p:attrNameLst>
                                          <p:attrName>style.visibility</p:attrName>
                                        </p:attrNameLst>
                                      </p:cBhvr>
                                      <p:to>
                                        <p:strVal val="visible"/>
                                      </p:to>
                                    </p:set>
                                    <p:anim calcmode="lin" valueType="num">
                                      <p:cBhvr additive="base">
                                        <p:cTn id="118" dur="3000" fill="hold"/>
                                        <p:tgtEl>
                                          <p:spTgt spid="11"/>
                                        </p:tgtEl>
                                        <p:attrNameLst>
                                          <p:attrName>ppt_x</p:attrName>
                                        </p:attrNameLst>
                                      </p:cBhvr>
                                      <p:tavLst>
                                        <p:tav tm="0">
                                          <p:val>
                                            <p:strVal val="#ppt_x"/>
                                          </p:val>
                                        </p:tav>
                                        <p:tav tm="100000">
                                          <p:val>
                                            <p:strVal val="#ppt_x"/>
                                          </p:val>
                                        </p:tav>
                                      </p:tavLst>
                                    </p:anim>
                                    <p:anim calcmode="lin" valueType="num">
                                      <p:cBhvr additive="base">
                                        <p:cTn id="119" dur="3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8">
                                            <p:graphicEl>
                                              <a:dgm id="{BFAB335F-D923-459E-B444-FE7D7BBD12EB}"/>
                                            </p:graphicEl>
                                          </p:spTgt>
                                        </p:tgtEl>
                                        <p:attrNameLst>
                                          <p:attrName>style.visibility</p:attrName>
                                        </p:attrNameLst>
                                      </p:cBhvr>
                                      <p:to>
                                        <p:strVal val="visible"/>
                                      </p:to>
                                    </p:set>
                                    <p:animEffect transition="in" filter="fade">
                                      <p:cBhvr>
                                        <p:cTn id="124" dur="500"/>
                                        <p:tgtEl>
                                          <p:spTgt spid="8">
                                            <p:graphicEl>
                                              <a:dgm id="{BFAB335F-D923-459E-B444-FE7D7BBD12EB}"/>
                                            </p:graphicEl>
                                          </p:spTgt>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8">
                                            <p:graphicEl>
                                              <a:dgm id="{BDCB5CCE-A3DE-443F-95C0-E700AA2FB0E8}"/>
                                            </p:graphicEl>
                                          </p:spTgt>
                                        </p:tgtEl>
                                        <p:attrNameLst>
                                          <p:attrName>style.visibility</p:attrName>
                                        </p:attrNameLst>
                                      </p:cBhvr>
                                      <p:to>
                                        <p:strVal val="visible"/>
                                      </p:to>
                                    </p:set>
                                    <p:animEffect transition="in" filter="fade">
                                      <p:cBhvr>
                                        <p:cTn id="127" dur="500"/>
                                        <p:tgtEl>
                                          <p:spTgt spid="8">
                                            <p:graphicEl>
                                              <a:dgm id="{BDCB5CCE-A3DE-443F-95C0-E700AA2FB0E8}"/>
                                            </p:graphicEl>
                                          </p:spTgt>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8">
                                            <p:graphicEl>
                                              <a:dgm id="{1EFEED4C-BF96-4F9F-B701-321B78A425A0}"/>
                                            </p:graphicEl>
                                          </p:spTgt>
                                        </p:tgtEl>
                                        <p:attrNameLst>
                                          <p:attrName>style.visibility</p:attrName>
                                        </p:attrNameLst>
                                      </p:cBhvr>
                                      <p:to>
                                        <p:strVal val="visible"/>
                                      </p:to>
                                    </p:set>
                                    <p:animEffect transition="in" filter="fade">
                                      <p:cBhvr>
                                        <p:cTn id="130" dur="500"/>
                                        <p:tgtEl>
                                          <p:spTgt spid="8">
                                            <p:graphicEl>
                                              <a:dgm id="{1EFEED4C-BF96-4F9F-B701-321B78A425A0}"/>
                                            </p:graphicEl>
                                          </p:spTgt>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8">
                                            <p:graphicEl>
                                              <a:dgm id="{8078DAB6-977F-4CEB-809B-0FD9C42F6FF0}"/>
                                            </p:graphicEl>
                                          </p:spTgt>
                                        </p:tgtEl>
                                        <p:attrNameLst>
                                          <p:attrName>style.visibility</p:attrName>
                                        </p:attrNameLst>
                                      </p:cBhvr>
                                      <p:to>
                                        <p:strVal val="visible"/>
                                      </p:to>
                                    </p:set>
                                    <p:animEffect transition="in" filter="fade">
                                      <p:cBhvr>
                                        <p:cTn id="133" dur="500"/>
                                        <p:tgtEl>
                                          <p:spTgt spid="8">
                                            <p:graphicEl>
                                              <a:dgm id="{8078DAB6-977F-4CEB-809B-0FD9C42F6FF0}"/>
                                            </p:graphicEl>
                                          </p:spTgt>
                                        </p:tgtEl>
                                      </p:cBhvr>
                                    </p:animEffect>
                                  </p:childTnLst>
                                </p:cTn>
                              </p:par>
                              <p:par>
                                <p:cTn id="134" presetID="2" presetClass="entr" presetSubtype="4" fill="hold" nodeType="withEffect">
                                  <p:stCondLst>
                                    <p:cond delay="0"/>
                                  </p:stCondLst>
                                  <p:childTnLst>
                                    <p:set>
                                      <p:cBhvr>
                                        <p:cTn id="135" dur="1" fill="hold">
                                          <p:stCondLst>
                                            <p:cond delay="0"/>
                                          </p:stCondLst>
                                        </p:cTn>
                                        <p:tgtEl>
                                          <p:spTgt spid="20"/>
                                        </p:tgtEl>
                                        <p:attrNameLst>
                                          <p:attrName>style.visibility</p:attrName>
                                        </p:attrNameLst>
                                      </p:cBhvr>
                                      <p:to>
                                        <p:strVal val="visible"/>
                                      </p:to>
                                    </p:set>
                                    <p:anim calcmode="lin" valueType="num">
                                      <p:cBhvr additive="base">
                                        <p:cTn id="136" dur="3000" fill="hold"/>
                                        <p:tgtEl>
                                          <p:spTgt spid="20"/>
                                        </p:tgtEl>
                                        <p:attrNameLst>
                                          <p:attrName>ppt_x</p:attrName>
                                        </p:attrNameLst>
                                      </p:cBhvr>
                                      <p:tavLst>
                                        <p:tav tm="0">
                                          <p:val>
                                            <p:strVal val="#ppt_x"/>
                                          </p:val>
                                        </p:tav>
                                        <p:tav tm="100000">
                                          <p:val>
                                            <p:strVal val="#ppt_x"/>
                                          </p:val>
                                        </p:tav>
                                      </p:tavLst>
                                    </p:anim>
                                    <p:anim calcmode="lin" valueType="num">
                                      <p:cBhvr additive="base">
                                        <p:cTn id="137" dur="3000" fill="hold"/>
                                        <p:tgtEl>
                                          <p:spTgt spid="20"/>
                                        </p:tgtEl>
                                        <p:attrNameLst>
                                          <p:attrName>ppt_y</p:attrName>
                                        </p:attrNameLst>
                                      </p:cBhvr>
                                      <p:tavLst>
                                        <p:tav tm="0">
                                          <p:val>
                                            <p:strVal val="1+#ppt_h/2"/>
                                          </p:val>
                                        </p:tav>
                                        <p:tav tm="100000">
                                          <p:val>
                                            <p:strVal val="#ppt_y"/>
                                          </p:val>
                                        </p:tav>
                                      </p:tavLst>
                                    </p:anim>
                                  </p:childTnLst>
                                </p:cTn>
                              </p:par>
                              <p:par>
                                <p:cTn id="138" presetID="2" presetClass="entr" presetSubtype="4" fill="hold" grpId="0" nodeType="withEffect">
                                  <p:stCondLst>
                                    <p:cond delay="0"/>
                                  </p:stCondLst>
                                  <p:childTnLst>
                                    <p:set>
                                      <p:cBhvr>
                                        <p:cTn id="139" dur="1" fill="hold">
                                          <p:stCondLst>
                                            <p:cond delay="0"/>
                                          </p:stCondLst>
                                        </p:cTn>
                                        <p:tgtEl>
                                          <p:spTgt spid="12"/>
                                        </p:tgtEl>
                                        <p:attrNameLst>
                                          <p:attrName>style.visibility</p:attrName>
                                        </p:attrNameLst>
                                      </p:cBhvr>
                                      <p:to>
                                        <p:strVal val="visible"/>
                                      </p:to>
                                    </p:set>
                                    <p:anim calcmode="lin" valueType="num">
                                      <p:cBhvr additive="base">
                                        <p:cTn id="140" dur="3000" fill="hold"/>
                                        <p:tgtEl>
                                          <p:spTgt spid="12"/>
                                        </p:tgtEl>
                                        <p:attrNameLst>
                                          <p:attrName>ppt_x</p:attrName>
                                        </p:attrNameLst>
                                      </p:cBhvr>
                                      <p:tavLst>
                                        <p:tav tm="0">
                                          <p:val>
                                            <p:strVal val="#ppt_x"/>
                                          </p:val>
                                        </p:tav>
                                        <p:tav tm="100000">
                                          <p:val>
                                            <p:strVal val="#ppt_x"/>
                                          </p:val>
                                        </p:tav>
                                      </p:tavLst>
                                    </p:anim>
                                    <p:anim calcmode="lin" valueType="num">
                                      <p:cBhvr additive="base">
                                        <p:cTn id="141" dur="3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P spid="9" grpId="0" uiExpand="1"/>
      <p:bldP spid="10" grpId="0" uiExpand="1"/>
      <p:bldP spid="11" grpId="0" uiExpand="1"/>
      <p:bldP spid="12" grpId="0"/>
      <p:bldP spid="17" grpId="0" animBg="1"/>
      <p:bldP spid="28" grpId="0" animBg="1"/>
      <p:bldP spid="26" grpId="0"/>
      <p:bldP spid="30" grpId="0"/>
      <p:bldP spid="19" grpId="0" uiExpan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5F00D16-9CF4-4F6E-891E-133429C52DC9}"/>
              </a:ext>
            </a:extLst>
          </p:cNvPr>
          <p:cNvSpPr>
            <a:spLocks noGrp="1"/>
          </p:cNvSpPr>
          <p:nvPr>
            <p:ph type="title"/>
          </p:nvPr>
        </p:nvSpPr>
        <p:spPr/>
        <p:txBody>
          <a:bodyPr/>
          <a:lstStyle/>
          <a:p>
            <a:r>
              <a:rPr lang="es-ES" dirty="0" err="1"/>
              <a:t>Conclusions</a:t>
            </a:r>
            <a:endParaRPr lang="es-ES" dirty="0"/>
          </a:p>
        </p:txBody>
      </p:sp>
      <p:sp>
        <p:nvSpPr>
          <p:cNvPr id="4" name="CuadroTexto 3">
            <a:extLst>
              <a:ext uri="{FF2B5EF4-FFF2-40B4-BE49-F238E27FC236}">
                <a16:creationId xmlns:a16="http://schemas.microsoft.com/office/drawing/2014/main" xmlns="" id="{3A128165-2974-43A2-9396-F9BDF1766965}"/>
              </a:ext>
            </a:extLst>
          </p:cNvPr>
          <p:cNvSpPr txBox="1"/>
          <p:nvPr/>
        </p:nvSpPr>
        <p:spPr>
          <a:xfrm>
            <a:off x="223284" y="900476"/>
            <a:ext cx="8596867" cy="4401205"/>
          </a:xfrm>
          <a:prstGeom prst="rect">
            <a:avLst/>
          </a:prstGeom>
          <a:noFill/>
        </p:spPr>
        <p:txBody>
          <a:bodyPr wrap="square">
            <a:spAutoFit/>
          </a:bodyPr>
          <a:lstStyle/>
          <a:p>
            <a:pPr marL="342900" indent="-342900">
              <a:spcBef>
                <a:spcPts val="600"/>
              </a:spcBef>
              <a:spcAft>
                <a:spcPts val="600"/>
              </a:spcAft>
              <a:buClr>
                <a:srgbClr val="FFCC00"/>
              </a:buClr>
              <a:buFont typeface="Wingdings" panose="05000000000000000000" pitchFamily="2" charset="2"/>
              <a:buChar char="ü"/>
            </a:pPr>
            <a:r>
              <a:rPr lang="en-US" sz="2000" dirty="0">
                <a:solidFill>
                  <a:schemeClr val="accent3">
                    <a:lumMod val="50000"/>
                  </a:schemeClr>
                </a:solidFill>
                <a:latin typeface="Arial Nova" panose="020B0504020202020204" pitchFamily="34" charset="0"/>
              </a:rPr>
              <a:t>Submetering to capturing more granular in-deep energy data can be critical to properly accommodate </a:t>
            </a:r>
            <a:r>
              <a:rPr lang="en-US" sz="2000" b="1" dirty="0">
                <a:solidFill>
                  <a:schemeClr val="accent3">
                    <a:lumMod val="50000"/>
                  </a:schemeClr>
                </a:solidFill>
                <a:latin typeface="Arial Nova" panose="020B0504020202020204" pitchFamily="34" charset="0"/>
              </a:rPr>
              <a:t>Demand Flexibility </a:t>
            </a:r>
            <a:r>
              <a:rPr lang="en-US" sz="2000" dirty="0">
                <a:solidFill>
                  <a:schemeClr val="accent3">
                    <a:lumMod val="50000"/>
                  </a:schemeClr>
                </a:solidFill>
                <a:latin typeface="Arial Nova" panose="020B0504020202020204" pitchFamily="34" charset="0"/>
              </a:rPr>
              <a:t>resources</a:t>
            </a:r>
          </a:p>
          <a:p>
            <a:pPr marL="342900" indent="-342900">
              <a:spcBef>
                <a:spcPts val="600"/>
              </a:spcBef>
              <a:spcAft>
                <a:spcPts val="600"/>
              </a:spcAft>
              <a:buClr>
                <a:srgbClr val="FFCC00"/>
              </a:buClr>
              <a:buFont typeface="Wingdings" panose="05000000000000000000" pitchFamily="2" charset="2"/>
              <a:buChar char="ü"/>
            </a:pPr>
            <a:r>
              <a:rPr lang="en-US" sz="2000" dirty="0">
                <a:solidFill>
                  <a:schemeClr val="accent3">
                    <a:lumMod val="50000"/>
                  </a:schemeClr>
                </a:solidFill>
                <a:latin typeface="Arial Nova" panose="020B0504020202020204" pitchFamily="34" charset="0"/>
              </a:rPr>
              <a:t>Detailed </a:t>
            </a:r>
            <a:r>
              <a:rPr lang="en-US" sz="2000" b="1" dirty="0">
                <a:solidFill>
                  <a:schemeClr val="accent3">
                    <a:lumMod val="50000"/>
                  </a:schemeClr>
                </a:solidFill>
                <a:latin typeface="Arial Nova" panose="020B0504020202020204" pitchFamily="34" charset="0"/>
              </a:rPr>
              <a:t>Power Quality </a:t>
            </a:r>
            <a:r>
              <a:rPr lang="en-US" sz="2000" dirty="0">
                <a:solidFill>
                  <a:schemeClr val="accent3">
                    <a:lumMod val="50000"/>
                  </a:schemeClr>
                </a:solidFill>
                <a:latin typeface="Arial Nova" panose="020B0504020202020204" pitchFamily="34" charset="0"/>
              </a:rPr>
              <a:t>(PQ) data is also very important as the ongoing digitalization expand. And even more so when using </a:t>
            </a:r>
            <a:r>
              <a:rPr lang="en-US" sz="2000" b="1" dirty="0">
                <a:solidFill>
                  <a:schemeClr val="accent3">
                    <a:lumMod val="50000"/>
                  </a:schemeClr>
                </a:solidFill>
                <a:latin typeface="Arial Nova" panose="020B0504020202020204" pitchFamily="34" charset="0"/>
              </a:rPr>
              <a:t>Dynamic Hosting Capacity</a:t>
            </a:r>
            <a:r>
              <a:rPr lang="en-US" sz="2000" dirty="0">
                <a:solidFill>
                  <a:schemeClr val="accent3">
                    <a:lumMod val="50000"/>
                  </a:schemeClr>
                </a:solidFill>
                <a:latin typeface="Arial Nova" panose="020B0504020202020204" pitchFamily="34" charset="0"/>
              </a:rPr>
              <a:t>. </a:t>
            </a:r>
          </a:p>
          <a:p>
            <a:pPr marL="342900" indent="-342900">
              <a:spcBef>
                <a:spcPts val="600"/>
              </a:spcBef>
              <a:spcAft>
                <a:spcPts val="600"/>
              </a:spcAft>
              <a:buClr>
                <a:srgbClr val="FFCC00"/>
              </a:buClr>
              <a:buFont typeface="Wingdings" panose="05000000000000000000" pitchFamily="2" charset="2"/>
              <a:buChar char="ü"/>
            </a:pPr>
            <a:r>
              <a:rPr lang="en-US" sz="2000" dirty="0">
                <a:solidFill>
                  <a:schemeClr val="accent3">
                    <a:lumMod val="50000"/>
                  </a:schemeClr>
                </a:solidFill>
                <a:latin typeface="Arial Nova" panose="020B0504020202020204" pitchFamily="34" charset="0"/>
              </a:rPr>
              <a:t>An </a:t>
            </a:r>
            <a:r>
              <a:rPr lang="en-US" sz="2000" b="1" dirty="0">
                <a:solidFill>
                  <a:schemeClr val="accent3">
                    <a:lumMod val="50000"/>
                  </a:schemeClr>
                </a:solidFill>
                <a:latin typeface="Arial Nova" panose="020B0504020202020204" pitchFamily="34" charset="0"/>
              </a:rPr>
              <a:t>IoT</a:t>
            </a:r>
            <a:r>
              <a:rPr lang="en-US" sz="2000" dirty="0">
                <a:solidFill>
                  <a:schemeClr val="accent3">
                    <a:lumMod val="50000"/>
                  </a:schemeClr>
                </a:solidFill>
                <a:latin typeface="Arial Nova" panose="020B0504020202020204" pitchFamily="34" charset="0"/>
              </a:rPr>
              <a:t> PQ sensor to be embedded in </a:t>
            </a:r>
            <a:r>
              <a:rPr lang="en-US" sz="2000" b="1" dirty="0">
                <a:solidFill>
                  <a:schemeClr val="accent3">
                    <a:lumMod val="50000"/>
                  </a:schemeClr>
                </a:solidFill>
                <a:latin typeface="Arial Nova" panose="020B0504020202020204" pitchFamily="34" charset="0"/>
              </a:rPr>
              <a:t>Energy Smart Appliances (ESA)</a:t>
            </a:r>
            <a:r>
              <a:rPr lang="en-US" sz="2000" dirty="0">
                <a:solidFill>
                  <a:schemeClr val="accent3">
                    <a:lumMod val="50000"/>
                  </a:schemeClr>
                </a:solidFill>
                <a:latin typeface="Arial Nova" panose="020B0504020202020204" pitchFamily="34" charset="0"/>
              </a:rPr>
              <a:t> can be critical. </a:t>
            </a:r>
          </a:p>
          <a:p>
            <a:pPr marL="342900" indent="-342900">
              <a:spcBef>
                <a:spcPts val="600"/>
              </a:spcBef>
              <a:spcAft>
                <a:spcPts val="600"/>
              </a:spcAft>
              <a:buClr>
                <a:srgbClr val="FFCC00"/>
              </a:buClr>
              <a:buFont typeface="Wingdings" panose="05000000000000000000" pitchFamily="2" charset="2"/>
              <a:buChar char="ü"/>
            </a:pPr>
            <a:r>
              <a:rPr lang="en-US" sz="2000" dirty="0">
                <a:solidFill>
                  <a:schemeClr val="accent3">
                    <a:lumMod val="50000"/>
                  </a:schemeClr>
                </a:solidFill>
                <a:latin typeface="Arial Nova" panose="020B0504020202020204" pitchFamily="34" charset="0"/>
              </a:rPr>
              <a:t>This will be the cornerstone for the deployment of the </a:t>
            </a:r>
            <a:r>
              <a:rPr lang="en-US" sz="2000" b="1" dirty="0">
                <a:solidFill>
                  <a:schemeClr val="accent3">
                    <a:lumMod val="50000"/>
                  </a:schemeClr>
                </a:solidFill>
                <a:latin typeface="Arial Nova" panose="020B0504020202020204" pitchFamily="34" charset="0"/>
              </a:rPr>
              <a:t>PQ data analytics</a:t>
            </a:r>
            <a:r>
              <a:rPr lang="en-US" sz="2000" dirty="0">
                <a:solidFill>
                  <a:schemeClr val="accent3">
                    <a:lumMod val="50000"/>
                  </a:schemeClr>
                </a:solidFill>
                <a:latin typeface="Arial Nova" panose="020B0504020202020204" pitchFamily="34" charset="0"/>
              </a:rPr>
              <a:t> over an IoT platform, in the environment of a </a:t>
            </a:r>
            <a:r>
              <a:rPr lang="en-US" sz="2000" b="1" dirty="0">
                <a:solidFill>
                  <a:schemeClr val="accent3">
                    <a:lumMod val="50000"/>
                  </a:schemeClr>
                </a:solidFill>
                <a:latin typeface="Arial Nova" panose="020B0504020202020204" pitchFamily="34" charset="0"/>
              </a:rPr>
              <a:t>Grid-Interactive Efficient Building</a:t>
            </a:r>
            <a:r>
              <a:rPr lang="en-US" sz="2000" dirty="0">
                <a:solidFill>
                  <a:schemeClr val="accent3">
                    <a:lumMod val="50000"/>
                  </a:schemeClr>
                </a:solidFill>
                <a:latin typeface="Arial Nova" panose="020B0504020202020204" pitchFamily="34" charset="0"/>
              </a:rPr>
              <a:t>.</a:t>
            </a:r>
          </a:p>
          <a:p>
            <a:pPr marL="342900" indent="-342900">
              <a:spcBef>
                <a:spcPts val="600"/>
              </a:spcBef>
              <a:spcAft>
                <a:spcPts val="600"/>
              </a:spcAft>
              <a:buClr>
                <a:srgbClr val="FFCC00"/>
              </a:buClr>
              <a:buFont typeface="Wingdings" panose="05000000000000000000" pitchFamily="2" charset="2"/>
              <a:buChar char="ü"/>
            </a:pPr>
            <a:r>
              <a:rPr lang="en-US" sz="2000" dirty="0">
                <a:solidFill>
                  <a:schemeClr val="accent3">
                    <a:lumMod val="50000"/>
                  </a:schemeClr>
                </a:solidFill>
                <a:latin typeface="Arial Nova" panose="020B0504020202020204" pitchFamily="34" charset="0"/>
              </a:rPr>
              <a:t>This innovation can be the gateway to the incorporation of new self-diagnostic functionalities in ESA.</a:t>
            </a:r>
          </a:p>
        </p:txBody>
      </p:sp>
    </p:spTree>
    <p:extLst>
      <p:ext uri="{BB962C8B-B14F-4D97-AF65-F5344CB8AC3E}">
        <p14:creationId xmlns:p14="http://schemas.microsoft.com/office/powerpoint/2010/main" val="37855562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chemeClr val="accent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chemeClr val="accent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chemeClr val="accent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subTnLst>
                                    <p:animClr clrSpc="rgb" dir="cw">
                                      <p:cBhvr override="childStyle">
                                        <p:cTn dur="1" fill="hold" display="0" masterRel="nextClick" afterEffect="1"/>
                                        <p:tgtEl>
                                          <p:spTgt spid="4">
                                            <p:txEl>
                                              <p:pRg st="3" end="3"/>
                                            </p:txEl>
                                          </p:spTgt>
                                        </p:tgtEl>
                                        <p:attrNameLst>
                                          <p:attrName>ppt_c</p:attrName>
                                        </p:attrNameLst>
                                      </p:cBhvr>
                                      <p:to>
                                        <a:schemeClr val="accent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subTnLst>
                                    <p:animClr clrSpc="rgb" dir="cw">
                                      <p:cBhvr override="childStyle">
                                        <p:cTn dur="1" fill="hold" display="0" masterRel="nextClick" afterEffect="1"/>
                                        <p:tgtEl>
                                          <p:spTgt spid="4">
                                            <p:txEl>
                                              <p:pRg st="4" end="4"/>
                                            </p:txEl>
                                          </p:spTgt>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4 Título"/>
          <p:cNvSpPr>
            <a:spLocks noGrp="1"/>
          </p:cNvSpPr>
          <p:nvPr>
            <p:ph type="ctrTitle"/>
          </p:nvPr>
        </p:nvSpPr>
        <p:spPr>
          <a:xfrm>
            <a:off x="450921" y="684709"/>
            <a:ext cx="8405742" cy="738664"/>
          </a:xfrm>
        </p:spPr>
        <p:txBody>
          <a:bodyPr anchor="ctr"/>
          <a:lstStyle/>
          <a:p>
            <a:pPr eaLnBrk="1" hangingPunct="1"/>
            <a:r>
              <a:rPr lang="es-ES_tradnl" dirty="0"/>
              <a:t/>
            </a:r>
            <a:br>
              <a:rPr lang="es-ES_tradnl" dirty="0"/>
            </a:br>
            <a:r>
              <a:rPr lang="es-ES_tradnl" dirty="0" err="1"/>
              <a:t>Thanks</a:t>
            </a:r>
            <a:r>
              <a:rPr lang="es-ES_tradnl" dirty="0"/>
              <a:t> </a:t>
            </a:r>
            <a:r>
              <a:rPr lang="es-ES_tradnl" dirty="0" err="1"/>
              <a:t>for</a:t>
            </a:r>
            <a:r>
              <a:rPr lang="es-ES_tradnl" dirty="0"/>
              <a:t> </a:t>
            </a:r>
            <a:r>
              <a:rPr lang="es-ES_tradnl" dirty="0" err="1"/>
              <a:t>your</a:t>
            </a:r>
            <a:r>
              <a:rPr lang="es-ES_tradnl" dirty="0"/>
              <a:t> </a:t>
            </a:r>
            <a:r>
              <a:rPr lang="es-ES_tradnl" dirty="0" err="1"/>
              <a:t>attention</a:t>
            </a:r>
            <a:r>
              <a:rPr lang="es-ES_tradnl" dirty="0"/>
              <a:t>!</a:t>
            </a:r>
            <a:br>
              <a:rPr lang="es-ES_tradnl" dirty="0"/>
            </a:br>
            <a:r>
              <a:rPr lang="es-ES_tradnl" sz="2000" dirty="0"/>
              <a:t/>
            </a:r>
            <a:br>
              <a:rPr lang="es-ES_tradnl" sz="2000" dirty="0"/>
            </a:br>
            <a:r>
              <a:rPr lang="es-ES_tradnl" sz="3200" dirty="0" err="1"/>
              <a:t>Contact</a:t>
            </a:r>
            <a:r>
              <a:rPr lang="es-ES_tradnl" sz="3200" dirty="0"/>
              <a:t>:</a:t>
            </a:r>
          </a:p>
        </p:txBody>
      </p:sp>
      <p:sp>
        <p:nvSpPr>
          <p:cNvPr id="6" name="12 Marcador de texto"/>
          <p:cNvSpPr txBox="1">
            <a:spLocks/>
          </p:cNvSpPr>
          <p:nvPr/>
        </p:nvSpPr>
        <p:spPr>
          <a:xfrm>
            <a:off x="721222" y="2680344"/>
            <a:ext cx="7715250" cy="3628976"/>
          </a:xfrm>
          <a:prstGeom prst="rect">
            <a:avLst/>
          </a:prstGeom>
        </p:spPr>
        <p:txBody>
          <a:bodyPr>
            <a:normAutofit fontScale="92500" lnSpcReduction="10000"/>
          </a:bodyPr>
          <a:lstStyle/>
          <a:p>
            <a:pPr algn="ctr" fontAlgn="auto">
              <a:spcBef>
                <a:spcPct val="20000"/>
              </a:spcBef>
              <a:spcAft>
                <a:spcPts val="0"/>
              </a:spcAft>
              <a:buClr>
                <a:schemeClr val="accent1"/>
              </a:buClr>
              <a:buSzPct val="85000"/>
              <a:buFont typeface="Wingdings 2"/>
              <a:buNone/>
              <a:defRPr/>
            </a:pPr>
            <a:r>
              <a:rPr lang="en-US" sz="2400" b="1" cap="all" spc="250" dirty="0">
                <a:solidFill>
                  <a:schemeClr val="tx2"/>
                </a:solidFill>
                <a:latin typeface="Calibri" panose="020F0502020204030204" pitchFamily="34" charset="0"/>
                <a:cs typeface="Calibri" panose="020F0502020204030204" pitchFamily="34" charset="0"/>
              </a:rPr>
              <a:t>UCO · UNIVERSITY OF Cordoba</a:t>
            </a:r>
            <a:endParaRPr lang="es-ES_tradnl" sz="2400" b="1" cap="all" spc="250" dirty="0">
              <a:solidFill>
                <a:schemeClr val="tx2"/>
              </a:solidFill>
              <a:latin typeface="Calibri" panose="020F0502020204030204" pitchFamily="34" charset="0"/>
              <a:cs typeface="Calibri" panose="020F0502020204030204" pitchFamily="34" charset="0"/>
            </a:endParaRPr>
          </a:p>
          <a:p>
            <a:pPr algn="ctr" fontAlgn="auto">
              <a:spcBef>
                <a:spcPct val="20000"/>
              </a:spcBef>
              <a:spcAft>
                <a:spcPts val="0"/>
              </a:spcAft>
              <a:buClr>
                <a:schemeClr val="accent1"/>
              </a:buClr>
              <a:buSzPct val="85000"/>
              <a:buFont typeface="Wingdings 2"/>
              <a:buNone/>
              <a:defRPr/>
            </a:pPr>
            <a:endParaRPr lang="en-US" sz="1600" b="1" cap="all" spc="250" dirty="0">
              <a:solidFill>
                <a:schemeClr val="tx2"/>
              </a:solidFill>
              <a:latin typeface="Calibri" panose="020F0502020204030204" pitchFamily="34" charset="0"/>
              <a:cs typeface="Calibri" panose="020F0502020204030204" pitchFamily="34" charset="0"/>
            </a:endParaRPr>
          </a:p>
          <a:p>
            <a:pPr algn="ctr" fontAlgn="auto">
              <a:spcBef>
                <a:spcPct val="20000"/>
              </a:spcBef>
              <a:spcAft>
                <a:spcPts val="0"/>
              </a:spcAft>
              <a:buClr>
                <a:schemeClr val="accent1"/>
              </a:buClr>
              <a:buSzPct val="85000"/>
              <a:buFont typeface="Wingdings 2"/>
              <a:buNone/>
              <a:defRPr/>
            </a:pPr>
            <a:r>
              <a:rPr lang="en-US" sz="1600" b="1" spc="250" dirty="0">
                <a:solidFill>
                  <a:schemeClr val="accent1">
                    <a:lumMod val="75000"/>
                  </a:schemeClr>
                </a:solidFill>
                <a:latin typeface="Calibri" panose="020F0502020204030204" pitchFamily="34" charset="0"/>
                <a:cs typeface="Calibri" panose="020F0502020204030204" pitchFamily="34" charset="0"/>
              </a:rPr>
              <a:t>Address</a:t>
            </a:r>
          </a:p>
          <a:p>
            <a:pPr algn="ctr" fontAlgn="auto">
              <a:spcBef>
                <a:spcPct val="20000"/>
              </a:spcBef>
              <a:spcAft>
                <a:spcPts val="0"/>
              </a:spcAft>
              <a:buClr>
                <a:schemeClr val="accent1"/>
              </a:buClr>
              <a:buSzPct val="85000"/>
              <a:buFont typeface="Wingdings 2"/>
              <a:buNone/>
              <a:defRPr/>
            </a:pPr>
            <a:endParaRPr lang="en-US" sz="1600" b="1" spc="250" dirty="0">
              <a:solidFill>
                <a:schemeClr val="tx2"/>
              </a:solidFill>
              <a:latin typeface="Calibri" panose="020F0502020204030204" pitchFamily="34" charset="0"/>
              <a:cs typeface="Calibri" panose="020F0502020204030204" pitchFamily="34" charset="0"/>
            </a:endParaRPr>
          </a:p>
          <a:p>
            <a:pPr algn="ctr" fontAlgn="auto">
              <a:spcBef>
                <a:spcPct val="20000"/>
              </a:spcBef>
              <a:spcAft>
                <a:spcPts val="0"/>
              </a:spcAft>
              <a:buClr>
                <a:schemeClr val="accent1"/>
              </a:buClr>
              <a:buSzPct val="85000"/>
              <a:buFont typeface="Wingdings 2"/>
              <a:buNone/>
              <a:defRPr/>
            </a:pPr>
            <a:r>
              <a:rPr lang="en-US" sz="1600" b="1" spc="250" dirty="0">
                <a:solidFill>
                  <a:schemeClr val="tx2"/>
                </a:solidFill>
                <a:latin typeface="Calibri" panose="020F0502020204030204" pitchFamily="34" charset="0"/>
                <a:cs typeface="Calibri" panose="020F0502020204030204" pitchFamily="34" charset="0"/>
              </a:rPr>
              <a:t>Leonardo da Vinci Building</a:t>
            </a:r>
            <a:br>
              <a:rPr lang="en-US" sz="1600" b="1" spc="250" dirty="0">
                <a:solidFill>
                  <a:schemeClr val="tx2"/>
                </a:solidFill>
                <a:latin typeface="Calibri" panose="020F0502020204030204" pitchFamily="34" charset="0"/>
                <a:cs typeface="Calibri" panose="020F0502020204030204" pitchFamily="34" charset="0"/>
              </a:rPr>
            </a:br>
            <a:r>
              <a:rPr lang="en-US" sz="1600" b="1" spc="250" dirty="0">
                <a:solidFill>
                  <a:schemeClr val="tx2"/>
                </a:solidFill>
                <a:latin typeface="Calibri" panose="020F0502020204030204" pitchFamily="34" charset="0"/>
                <a:cs typeface="Calibri" panose="020F0502020204030204" pitchFamily="34" charset="0"/>
              </a:rPr>
              <a:t>Córdoba (Spain) </a:t>
            </a:r>
          </a:p>
          <a:p>
            <a:pPr algn="ctr" fontAlgn="auto">
              <a:spcBef>
                <a:spcPts val="1200"/>
              </a:spcBef>
              <a:spcAft>
                <a:spcPts val="0"/>
              </a:spcAft>
              <a:buClr>
                <a:schemeClr val="accent1"/>
              </a:buClr>
              <a:buSzPct val="85000"/>
              <a:buFont typeface="Wingdings 2"/>
              <a:buNone/>
              <a:defRPr/>
            </a:pPr>
            <a:r>
              <a:rPr lang="en-US" sz="1600" b="1" spc="250" dirty="0">
                <a:solidFill>
                  <a:schemeClr val="accent1">
                    <a:lumMod val="75000"/>
                  </a:schemeClr>
                </a:solidFill>
                <a:latin typeface="Calibri" panose="020F0502020204030204" pitchFamily="34" charset="0"/>
                <a:cs typeface="Calibri" panose="020F0502020204030204" pitchFamily="34" charset="0"/>
              </a:rPr>
              <a:t>Phone &amp; Fax</a:t>
            </a:r>
            <a:endParaRPr lang="en-US" sz="1600" b="1" spc="250" dirty="0">
              <a:solidFill>
                <a:schemeClr val="tx2"/>
              </a:solidFill>
              <a:latin typeface="Calibri" panose="020F0502020204030204" pitchFamily="34" charset="0"/>
              <a:cs typeface="Calibri" panose="020F0502020204030204" pitchFamily="34" charset="0"/>
            </a:endParaRPr>
          </a:p>
          <a:p>
            <a:pPr algn="ctr" fontAlgn="auto">
              <a:spcBef>
                <a:spcPct val="20000"/>
              </a:spcBef>
              <a:spcAft>
                <a:spcPts val="0"/>
              </a:spcAft>
              <a:buClr>
                <a:schemeClr val="accent1"/>
              </a:buClr>
              <a:buSzPct val="85000"/>
              <a:buFont typeface="Wingdings 2"/>
              <a:buNone/>
              <a:defRPr/>
            </a:pPr>
            <a:r>
              <a:rPr lang="en-US" sz="1600" b="1" spc="250" dirty="0">
                <a:solidFill>
                  <a:schemeClr val="tx2"/>
                </a:solidFill>
                <a:latin typeface="Calibri" panose="020F0502020204030204" pitchFamily="34" charset="0"/>
                <a:cs typeface="Calibri" panose="020F0502020204030204" pitchFamily="34" charset="0"/>
              </a:rPr>
              <a:t>Phone: +34 957 21 83 73</a:t>
            </a:r>
          </a:p>
          <a:p>
            <a:pPr algn="ctr" fontAlgn="auto">
              <a:spcBef>
                <a:spcPts val="1200"/>
              </a:spcBef>
              <a:spcAft>
                <a:spcPts val="0"/>
              </a:spcAft>
              <a:buClr>
                <a:schemeClr val="accent1"/>
              </a:buClr>
              <a:buSzPct val="85000"/>
              <a:buFont typeface="Wingdings 2"/>
              <a:buNone/>
              <a:defRPr/>
            </a:pPr>
            <a:r>
              <a:rPr lang="en-US" sz="1600" b="1" spc="250" dirty="0">
                <a:solidFill>
                  <a:schemeClr val="accent1">
                    <a:lumMod val="75000"/>
                  </a:schemeClr>
                </a:solidFill>
                <a:latin typeface="Calibri" panose="020F0502020204030204" pitchFamily="34" charset="0"/>
                <a:cs typeface="Calibri" panose="020F0502020204030204" pitchFamily="34" charset="0"/>
              </a:rPr>
              <a:t>Email</a:t>
            </a:r>
          </a:p>
          <a:p>
            <a:pPr algn="ctr" fontAlgn="auto">
              <a:spcBef>
                <a:spcPct val="20000"/>
              </a:spcBef>
              <a:spcAft>
                <a:spcPts val="0"/>
              </a:spcAft>
              <a:buClr>
                <a:schemeClr val="accent1"/>
              </a:buClr>
              <a:buSzPct val="85000"/>
              <a:buFont typeface="Wingdings 2"/>
              <a:buNone/>
              <a:defRPr/>
            </a:pPr>
            <a:r>
              <a:rPr lang="es-ES_tradnl" sz="1600" b="1" spc="250" dirty="0">
                <a:solidFill>
                  <a:schemeClr val="tx2"/>
                </a:solidFill>
                <a:latin typeface="Calibri" panose="020F0502020204030204" pitchFamily="34" charset="0"/>
                <a:cs typeface="Calibri" panose="020F0502020204030204" pitchFamily="34" charset="0"/>
              </a:rPr>
              <a:t>amoreno@uco.es</a:t>
            </a:r>
          </a:p>
          <a:p>
            <a:pPr algn="ctr" fontAlgn="auto">
              <a:spcBef>
                <a:spcPts val="1200"/>
              </a:spcBef>
              <a:spcAft>
                <a:spcPts val="0"/>
              </a:spcAft>
              <a:buClr>
                <a:schemeClr val="accent1"/>
              </a:buClr>
              <a:buSzPct val="85000"/>
              <a:buFont typeface="Wingdings 2"/>
              <a:buNone/>
              <a:defRPr/>
            </a:pPr>
            <a:r>
              <a:rPr lang="en-US" sz="1600" b="1" spc="250" dirty="0">
                <a:solidFill>
                  <a:schemeClr val="accent1">
                    <a:lumMod val="75000"/>
                  </a:schemeClr>
                </a:solidFill>
                <a:latin typeface="Calibri" panose="020F0502020204030204" pitchFamily="34" charset="0"/>
                <a:cs typeface="Calibri" panose="020F0502020204030204" pitchFamily="34" charset="0"/>
              </a:rPr>
              <a:t>Website</a:t>
            </a:r>
          </a:p>
          <a:p>
            <a:pPr algn="ctr" fontAlgn="auto">
              <a:spcBef>
                <a:spcPct val="20000"/>
              </a:spcBef>
              <a:spcAft>
                <a:spcPts val="0"/>
              </a:spcAft>
              <a:buClr>
                <a:schemeClr val="accent1"/>
              </a:buClr>
              <a:buSzPct val="85000"/>
              <a:buFont typeface="Wingdings 2"/>
              <a:buNone/>
              <a:defRPr/>
            </a:pPr>
            <a:r>
              <a:rPr lang="en-US" sz="1600" b="1" spc="250" dirty="0">
                <a:solidFill>
                  <a:schemeClr val="tx2"/>
                </a:solidFill>
                <a:latin typeface="Calibri" panose="020F0502020204030204" pitchFamily="34" charset="0"/>
                <a:cs typeface="Calibri" panose="020F0502020204030204" pitchFamily="34" charset="0"/>
              </a:rPr>
              <a:t>http://www.uco.es/icei/en/</a:t>
            </a:r>
            <a:endParaRPr lang="es-ES_tradnl" sz="1600" b="1" spc="250" dirty="0">
              <a:solidFill>
                <a:schemeClr val="tx2"/>
              </a:solidFill>
              <a:latin typeface="Calibri" panose="020F0502020204030204" pitchFamily="34" charset="0"/>
              <a:cs typeface="Calibri" panose="020F0502020204030204" pitchFamily="34" charset="0"/>
            </a:endParaRPr>
          </a:p>
        </p:txBody>
      </p:sp>
      <p:pic>
        <p:nvPicPr>
          <p:cNvPr id="5" name="Picture 8" descr="MARCA%20HORIZONT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7962" y="3068960"/>
            <a:ext cx="1201101" cy="61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083927"/>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DA0CF0F-4B28-407C-8756-B24B8E53AF63}"/>
              </a:ext>
            </a:extLst>
          </p:cNvPr>
          <p:cNvSpPr>
            <a:spLocks noGrp="1"/>
          </p:cNvSpPr>
          <p:nvPr>
            <p:ph type="title"/>
          </p:nvPr>
        </p:nvSpPr>
        <p:spPr/>
        <p:txBody>
          <a:bodyPr/>
          <a:lstStyle/>
          <a:p>
            <a:r>
              <a:rPr lang="es-ES" dirty="0" err="1"/>
              <a:t>Microgrid</a:t>
            </a:r>
            <a:r>
              <a:rPr lang="es-ES" dirty="0"/>
              <a:t> </a:t>
            </a:r>
            <a:r>
              <a:rPr lang="es-ES" dirty="0" err="1"/>
              <a:t>Responsive</a:t>
            </a:r>
            <a:r>
              <a:rPr lang="es-ES" dirty="0"/>
              <a:t> </a:t>
            </a:r>
            <a:r>
              <a:rPr lang="es-ES" dirty="0" err="1"/>
              <a:t>Appliance</a:t>
            </a:r>
            <a:r>
              <a:rPr lang="es-ES" dirty="0"/>
              <a:t> </a:t>
            </a:r>
            <a:r>
              <a:rPr lang="es-ES" dirty="0" err="1"/>
              <a:t>Controller</a:t>
            </a:r>
            <a:r>
              <a:rPr lang="es-ES" dirty="0"/>
              <a:t> </a:t>
            </a:r>
          </a:p>
        </p:txBody>
      </p:sp>
      <p:pic>
        <p:nvPicPr>
          <p:cNvPr id="43010" name="Picture 2" descr="395 057 001 | GRID FRIENDLY APPLIANCE CONTROLLER, IS A PLAYI… | Flickr">
            <a:extLst>
              <a:ext uri="{FF2B5EF4-FFF2-40B4-BE49-F238E27FC236}">
                <a16:creationId xmlns:a16="http://schemas.microsoft.com/office/drawing/2014/main" xmlns="" id="{BBACDB1A-9F02-4AC3-A686-C8BC332EE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04" y="766763"/>
            <a:ext cx="8651346" cy="5745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289649"/>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7" name="Title 1"/>
          <p:cNvSpPr>
            <a:spLocks noGrp="1"/>
          </p:cNvSpPr>
          <p:nvPr>
            <p:ph type="title"/>
          </p:nvPr>
        </p:nvSpPr>
        <p:spPr/>
        <p:txBody>
          <a:bodyPr/>
          <a:lstStyle/>
          <a:p>
            <a:r>
              <a:rPr lang="en-US" altLang="es-AR" dirty="0"/>
              <a:t>Microgrid Responsive Appliance Controller</a:t>
            </a:r>
            <a:endParaRPr lang="es-AR" altLang="es-AR" dirty="0"/>
          </a:p>
        </p:txBody>
      </p:sp>
      <p:sp>
        <p:nvSpPr>
          <p:cNvPr id="3" name="Content Placeholder 2"/>
          <p:cNvSpPr>
            <a:spLocks noGrp="1"/>
          </p:cNvSpPr>
          <p:nvPr>
            <p:ph type="subTitle" idx="1"/>
          </p:nvPr>
        </p:nvSpPr>
        <p:spPr/>
        <p:txBody>
          <a:bodyPr/>
          <a:lstStyle/>
          <a:p>
            <a:pPr marL="318199" indent="-318199" defTabSz="848876">
              <a:buClr>
                <a:schemeClr val="accent6"/>
              </a:buClr>
              <a:defRPr/>
            </a:pPr>
            <a:r>
              <a:rPr lang="en-US" sz="1100" dirty="0">
                <a:latin typeface="Arial Nova" panose="020B0504020202020204" pitchFamily="34" charset="0"/>
              </a:rPr>
              <a:t>Main Characteristics</a:t>
            </a:r>
            <a:endParaRPr lang="es-AR" sz="1100" dirty="0">
              <a:latin typeface="Arial Nova" panose="020B0504020202020204" pitchFamily="34" charset="0"/>
            </a:endParaRPr>
          </a:p>
        </p:txBody>
      </p:sp>
      <p:sp>
        <p:nvSpPr>
          <p:cNvPr id="5" name="Slide Number Placeholder 4"/>
          <p:cNvSpPr>
            <a:spLocks noGrp="1"/>
          </p:cNvSpPr>
          <p:nvPr>
            <p:ph type="sldNum" sz="quarter" idx="4294967295"/>
          </p:nvPr>
        </p:nvSpPr>
        <p:spPr>
          <a:xfrm>
            <a:off x="7010400" y="6537325"/>
            <a:ext cx="2133600" cy="366713"/>
          </a:xfrm>
          <a:prstGeom prst="rect">
            <a:avLst/>
          </a:prstGeom>
        </p:spPr>
        <p:txBody>
          <a:bodyPr/>
          <a:lstStyle/>
          <a:p>
            <a:pPr>
              <a:defRPr/>
            </a:pPr>
            <a:fld id="{36582C84-E740-4837-A838-264228F8B248}" type="slidenum">
              <a:rPr lang="es-AR" altLang="en-US" smtClean="0">
                <a:latin typeface="Arial Nova" panose="020B0504020202020204" pitchFamily="34" charset="0"/>
              </a:rPr>
              <a:pPr>
                <a:defRPr/>
              </a:pPr>
              <a:t>36</a:t>
            </a:fld>
            <a:endParaRPr lang="es-AR" altLang="en-US" dirty="0">
              <a:latin typeface="Arial Nova" panose="020B0504020202020204" pitchFamily="34" charset="0"/>
            </a:endParaRPr>
          </a:p>
        </p:txBody>
      </p:sp>
      <p:sp>
        <p:nvSpPr>
          <p:cNvPr id="8" name="Content Placeholder 2"/>
          <p:cNvSpPr txBox="1">
            <a:spLocks/>
          </p:cNvSpPr>
          <p:nvPr/>
        </p:nvSpPr>
        <p:spPr>
          <a:xfrm>
            <a:off x="2867026" y="2400300"/>
            <a:ext cx="3076575" cy="1219200"/>
          </a:xfrm>
          <a:prstGeom prst="rect">
            <a:avLst/>
          </a:prstGeom>
        </p:spPr>
        <p:txBody>
          <a:bodyPr lIns="59701" tIns="29851" rIns="59701" bIns="29851"/>
          <a:lstStyle>
            <a:lvl1pPr marL="318199" indent="-318199" algn="l" defTabSz="848876" rtl="0" eaLnBrk="0" fontAlgn="base" hangingPunct="0">
              <a:spcBef>
                <a:spcPct val="20000"/>
              </a:spcBef>
              <a:spcAft>
                <a:spcPct val="0"/>
              </a:spcAft>
              <a:buFont typeface="Arial" pitchFamily="34" charset="0"/>
              <a:buChar char="•"/>
              <a:defRPr sz="1800" kern="1200">
                <a:solidFill>
                  <a:schemeClr val="tx1"/>
                </a:solidFill>
                <a:latin typeface="+mn-lt"/>
                <a:ea typeface="MS PGothic" panose="020B0600070205080204" pitchFamily="34" charset="-128"/>
                <a:cs typeface="MS PGothic" charset="0"/>
              </a:defRPr>
            </a:lvl1pPr>
            <a:lvl2pPr marL="689259" indent="-264302" algn="l" defTabSz="848876" rtl="0" eaLnBrk="0" fontAlgn="base" hangingPunct="0">
              <a:spcBef>
                <a:spcPct val="20000"/>
              </a:spcBef>
              <a:spcAft>
                <a:spcPct val="0"/>
              </a:spcAft>
              <a:buFont typeface="Arial" pitchFamily="34" charset="0"/>
              <a:buChar char="–"/>
              <a:defRPr sz="1800" kern="1200">
                <a:solidFill>
                  <a:schemeClr val="tx1"/>
                </a:solidFill>
                <a:latin typeface="+mn-lt"/>
                <a:ea typeface="MS PGothic" panose="020B0600070205080204" pitchFamily="34" charset="-128"/>
                <a:cs typeface="MS PGothic" charset="0"/>
              </a:defRPr>
            </a:lvl2pPr>
            <a:lvl3pPr marL="1060318" indent="-211442" algn="l" defTabSz="848876" rtl="0" eaLnBrk="0" fontAlgn="base" hangingPunct="0">
              <a:spcBef>
                <a:spcPct val="20000"/>
              </a:spcBef>
              <a:spcAft>
                <a:spcPct val="0"/>
              </a:spcAft>
              <a:buFont typeface="Arial" pitchFamily="34" charset="0"/>
              <a:buChar char="•"/>
              <a:defRPr sz="1800" kern="1200">
                <a:solidFill>
                  <a:schemeClr val="tx1"/>
                </a:solidFill>
                <a:latin typeface="+mn-lt"/>
                <a:ea typeface="MS PGothic" panose="020B0600070205080204" pitchFamily="34" charset="-128"/>
                <a:cs typeface="MS PGothic" charset="0"/>
              </a:defRPr>
            </a:lvl3pPr>
            <a:lvl4pPr marL="1485274" indent="-211442" algn="l" defTabSz="848876" rtl="0" eaLnBrk="0" fontAlgn="base" hangingPunct="0">
              <a:spcBef>
                <a:spcPct val="20000"/>
              </a:spcBef>
              <a:spcAft>
                <a:spcPct val="0"/>
              </a:spcAft>
              <a:buFont typeface="Arial" pitchFamily="34" charset="0"/>
              <a:buChar char="–"/>
              <a:defRPr sz="1800" kern="1200">
                <a:solidFill>
                  <a:schemeClr val="tx1"/>
                </a:solidFill>
                <a:latin typeface="+mn-lt"/>
                <a:ea typeface="MS PGothic" panose="020B0600070205080204" pitchFamily="34" charset="-128"/>
                <a:cs typeface="MS PGothic" charset="0"/>
              </a:defRPr>
            </a:lvl4pPr>
            <a:lvl5pPr marL="1910231" indent="-211442" algn="l" defTabSz="848876" rtl="0" eaLnBrk="0" fontAlgn="base" hangingPunct="0">
              <a:spcBef>
                <a:spcPct val="20000"/>
              </a:spcBef>
              <a:spcAft>
                <a:spcPct val="0"/>
              </a:spcAft>
              <a:buFont typeface="Arial" pitchFamily="34" charset="0"/>
              <a:buChar char="»"/>
              <a:defRPr sz="1800" kern="1200">
                <a:solidFill>
                  <a:schemeClr val="tx1"/>
                </a:solidFill>
                <a:latin typeface="+mn-lt"/>
                <a:ea typeface="MS PGothic" panose="020B0600070205080204" pitchFamily="34" charset="-128"/>
                <a:cs typeface="MS PGothic" charset="0"/>
              </a:defRPr>
            </a:lvl5pPr>
            <a:lvl6pPr marL="2334943" indent="-212268" algn="l" defTabSz="849070"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759478" indent="-212268" algn="l" defTabSz="849070"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184013" indent="-212268" algn="l" defTabSz="849070"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08548" indent="-212268" algn="l" defTabSz="849070"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buClr>
                <a:schemeClr val="accent6"/>
              </a:buClr>
              <a:defRPr/>
            </a:pPr>
            <a:r>
              <a:rPr lang="en-US" sz="1100" dirty="0">
                <a:latin typeface="Arial Nova" panose="020B0504020202020204" pitchFamily="34" charset="0"/>
              </a:rPr>
              <a:t>Parts about communication architecture and techniques are not written in an intuitive language for market mechanisms for customer interoperability and eliminate stranded assets</a:t>
            </a:r>
            <a:endParaRPr lang="es-AR" sz="1100" dirty="0">
              <a:latin typeface="Arial Nova" panose="020B0504020202020204" pitchFamily="34" charset="0"/>
            </a:endParaRPr>
          </a:p>
        </p:txBody>
      </p:sp>
      <p:sp>
        <p:nvSpPr>
          <p:cNvPr id="9" name="Content Placeholder 2"/>
          <p:cNvSpPr txBox="1">
            <a:spLocks/>
          </p:cNvSpPr>
          <p:nvPr/>
        </p:nvSpPr>
        <p:spPr>
          <a:xfrm>
            <a:off x="6171408" y="2408237"/>
            <a:ext cx="2560651" cy="1143000"/>
          </a:xfrm>
          <a:prstGeom prst="rect">
            <a:avLst/>
          </a:prstGeom>
        </p:spPr>
        <p:txBody>
          <a:bodyPr lIns="59701" tIns="29851" rIns="59701" bIns="29851"/>
          <a:lstStyle>
            <a:lvl1pPr marL="318199" indent="-318199" algn="l" defTabSz="848876" rtl="0" eaLnBrk="0" fontAlgn="base" hangingPunct="0">
              <a:spcBef>
                <a:spcPct val="20000"/>
              </a:spcBef>
              <a:spcAft>
                <a:spcPct val="0"/>
              </a:spcAft>
              <a:buFont typeface="Arial" pitchFamily="34" charset="0"/>
              <a:buChar char="•"/>
              <a:defRPr sz="1800" kern="1200">
                <a:solidFill>
                  <a:schemeClr val="tx1"/>
                </a:solidFill>
                <a:latin typeface="+mn-lt"/>
                <a:ea typeface="MS PGothic" panose="020B0600070205080204" pitchFamily="34" charset="-128"/>
                <a:cs typeface="MS PGothic" charset="0"/>
              </a:defRPr>
            </a:lvl1pPr>
            <a:lvl2pPr marL="689259" indent="-264302" algn="l" defTabSz="848876" rtl="0" eaLnBrk="0" fontAlgn="base" hangingPunct="0">
              <a:spcBef>
                <a:spcPct val="20000"/>
              </a:spcBef>
              <a:spcAft>
                <a:spcPct val="0"/>
              </a:spcAft>
              <a:buFont typeface="Arial" pitchFamily="34" charset="0"/>
              <a:buChar char="–"/>
              <a:defRPr sz="1800" kern="1200">
                <a:solidFill>
                  <a:schemeClr val="tx1"/>
                </a:solidFill>
                <a:latin typeface="+mn-lt"/>
                <a:ea typeface="MS PGothic" panose="020B0600070205080204" pitchFamily="34" charset="-128"/>
                <a:cs typeface="MS PGothic" charset="0"/>
              </a:defRPr>
            </a:lvl2pPr>
            <a:lvl3pPr marL="1060318" indent="-211442" algn="l" defTabSz="848876" rtl="0" eaLnBrk="0" fontAlgn="base" hangingPunct="0">
              <a:spcBef>
                <a:spcPct val="20000"/>
              </a:spcBef>
              <a:spcAft>
                <a:spcPct val="0"/>
              </a:spcAft>
              <a:buFont typeface="Arial" pitchFamily="34" charset="0"/>
              <a:buChar char="•"/>
              <a:defRPr sz="1800" kern="1200">
                <a:solidFill>
                  <a:schemeClr val="tx1"/>
                </a:solidFill>
                <a:latin typeface="+mn-lt"/>
                <a:ea typeface="MS PGothic" panose="020B0600070205080204" pitchFamily="34" charset="-128"/>
                <a:cs typeface="MS PGothic" charset="0"/>
              </a:defRPr>
            </a:lvl3pPr>
            <a:lvl4pPr marL="1485274" indent="-211442" algn="l" defTabSz="848876" rtl="0" eaLnBrk="0" fontAlgn="base" hangingPunct="0">
              <a:spcBef>
                <a:spcPct val="20000"/>
              </a:spcBef>
              <a:spcAft>
                <a:spcPct val="0"/>
              </a:spcAft>
              <a:buFont typeface="Arial" pitchFamily="34" charset="0"/>
              <a:buChar char="–"/>
              <a:defRPr sz="1800" kern="1200">
                <a:solidFill>
                  <a:schemeClr val="tx1"/>
                </a:solidFill>
                <a:latin typeface="+mn-lt"/>
                <a:ea typeface="MS PGothic" panose="020B0600070205080204" pitchFamily="34" charset="-128"/>
                <a:cs typeface="MS PGothic" charset="0"/>
              </a:defRPr>
            </a:lvl4pPr>
            <a:lvl5pPr marL="1910231" indent="-211442" algn="l" defTabSz="848876" rtl="0" eaLnBrk="0" fontAlgn="base" hangingPunct="0">
              <a:spcBef>
                <a:spcPct val="20000"/>
              </a:spcBef>
              <a:spcAft>
                <a:spcPct val="0"/>
              </a:spcAft>
              <a:buFont typeface="Arial" pitchFamily="34" charset="0"/>
              <a:buChar char="»"/>
              <a:defRPr sz="1800" kern="1200">
                <a:solidFill>
                  <a:schemeClr val="tx1"/>
                </a:solidFill>
                <a:latin typeface="+mn-lt"/>
                <a:ea typeface="MS PGothic" panose="020B0600070205080204" pitchFamily="34" charset="-128"/>
                <a:cs typeface="MS PGothic" charset="0"/>
              </a:defRPr>
            </a:lvl5pPr>
            <a:lvl6pPr marL="2334943" indent="-212268" algn="l" defTabSz="849070"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759478" indent="-212268" algn="l" defTabSz="849070"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184013" indent="-212268" algn="l" defTabSz="849070"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08548" indent="-212268" algn="l" defTabSz="849070"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buClr>
                <a:schemeClr val="accent6"/>
              </a:buClr>
              <a:defRPr/>
            </a:pPr>
            <a:r>
              <a:rPr lang="en-US" sz="1100" dirty="0">
                <a:latin typeface="Arial Nova" panose="020B0504020202020204" pitchFamily="34" charset="0"/>
              </a:rPr>
              <a:t>Requires self certification by vendors, which is a big problem for grid interoperability</a:t>
            </a:r>
            <a:endParaRPr lang="es-AR" sz="1100" dirty="0">
              <a:latin typeface="Arial Nova" panose="020B0504020202020204" pitchFamily="34" charset="0"/>
            </a:endParaRPr>
          </a:p>
        </p:txBody>
      </p:sp>
      <p:grpSp>
        <p:nvGrpSpPr>
          <p:cNvPr id="16392" name="Group 11"/>
          <p:cNvGrpSpPr>
            <a:grpSpLocks/>
          </p:cNvGrpSpPr>
          <p:nvPr/>
        </p:nvGrpSpPr>
        <p:grpSpPr bwMode="auto">
          <a:xfrm>
            <a:off x="304904" y="1543959"/>
            <a:ext cx="8382000" cy="314325"/>
            <a:chOff x="381000" y="1599686"/>
            <a:chExt cx="8382001" cy="315435"/>
          </a:xfrm>
        </p:grpSpPr>
        <p:pic>
          <p:nvPicPr>
            <p:cNvPr id="1641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433591" y="-2414290"/>
              <a:ext cx="276820" cy="838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bwMode="auto">
            <a:xfrm rot="8100000">
              <a:off x="4498975" y="1599686"/>
              <a:ext cx="146050" cy="151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9701" tIns="29851" rIns="59701" bIns="29851" anchor="ct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a:defRPr/>
              </a:pPr>
              <a:endParaRPr lang="es-AR" altLang="es-AR" sz="4200" dirty="0">
                <a:solidFill>
                  <a:srgbClr val="FFFFFF"/>
                </a:solidFill>
                <a:latin typeface="Arial Nova" panose="020B0504020202020204" pitchFamily="34" charset="0"/>
              </a:endParaRPr>
            </a:p>
          </p:txBody>
        </p:sp>
      </p:grpSp>
      <p:grpSp>
        <p:nvGrpSpPr>
          <p:cNvPr id="4" name="Grupo 3">
            <a:extLst>
              <a:ext uri="{FF2B5EF4-FFF2-40B4-BE49-F238E27FC236}">
                <a16:creationId xmlns:a16="http://schemas.microsoft.com/office/drawing/2014/main" xmlns="" id="{A810B3DD-6F5A-4FFC-90D7-4A778430F062}"/>
              </a:ext>
            </a:extLst>
          </p:cNvPr>
          <p:cNvGrpSpPr/>
          <p:nvPr/>
        </p:nvGrpSpPr>
        <p:grpSpPr>
          <a:xfrm>
            <a:off x="521930" y="3540125"/>
            <a:ext cx="8244246" cy="2255648"/>
            <a:chOff x="521930" y="2968625"/>
            <a:chExt cx="8244246" cy="2255648"/>
          </a:xfrm>
        </p:grpSpPr>
        <p:sp>
          <p:nvSpPr>
            <p:cNvPr id="34" name="Rectangle 33"/>
            <p:cNvSpPr/>
            <p:nvPr/>
          </p:nvSpPr>
          <p:spPr>
            <a:xfrm>
              <a:off x="1890713" y="2968625"/>
              <a:ext cx="3759200" cy="2044700"/>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41966" tIns="20984" rIns="41966" bIns="20984" anchor="ctr"/>
            <a:lstStyle>
              <a:lvl1pPr>
                <a:defRPr sz="2500">
                  <a:solidFill>
                    <a:schemeClr val="tx1"/>
                  </a:solidFill>
                  <a:latin typeface="Helvetica Light" charset="0"/>
                  <a:ea typeface="ヒラギノ角ゴ ProN W3" charset="-128"/>
                  <a:sym typeface="Helvetica Light" charset="0"/>
                </a:defRPr>
              </a:lvl1pPr>
              <a:lvl2pPr marL="742950" indent="-285750">
                <a:defRPr sz="2500">
                  <a:solidFill>
                    <a:schemeClr val="tx1"/>
                  </a:solidFill>
                  <a:latin typeface="Helvetica Light" charset="0"/>
                  <a:ea typeface="ヒラギノ角ゴ ProN W3" charset="-128"/>
                  <a:sym typeface="Helvetica Light" charset="0"/>
                </a:defRPr>
              </a:lvl2pPr>
              <a:lvl3pPr marL="1143000" indent="-228600">
                <a:defRPr sz="2500">
                  <a:solidFill>
                    <a:schemeClr val="tx1"/>
                  </a:solidFill>
                  <a:latin typeface="Helvetica Light" charset="0"/>
                  <a:ea typeface="ヒラギノ角ゴ ProN W3" charset="-128"/>
                  <a:sym typeface="Helvetica Light" charset="0"/>
                </a:defRPr>
              </a:lvl3pPr>
              <a:lvl4pPr marL="1600200" indent="-228600">
                <a:defRPr sz="2500">
                  <a:solidFill>
                    <a:schemeClr val="tx1"/>
                  </a:solidFill>
                  <a:latin typeface="Helvetica Light" charset="0"/>
                  <a:ea typeface="ヒラギノ角ゴ ProN W3" charset="-128"/>
                  <a:sym typeface="Helvetica Light" charset="0"/>
                </a:defRPr>
              </a:lvl4pPr>
              <a:lvl5pPr marL="2057400" indent="-228600">
                <a:defRPr sz="2500">
                  <a:solidFill>
                    <a:schemeClr val="tx1"/>
                  </a:solidFill>
                  <a:latin typeface="Helvetica Light" charset="0"/>
                  <a:ea typeface="ヒラギノ角ゴ ProN W3" charset="-128"/>
                  <a:sym typeface="Helvetica Light" charset="0"/>
                </a:defRPr>
              </a:lvl5pPr>
              <a:lvl6pPr marL="2514600" indent="-228600" eaLnBrk="0" fontAlgn="base" hangingPunct="0">
                <a:spcBef>
                  <a:spcPct val="0"/>
                </a:spcBef>
                <a:spcAft>
                  <a:spcPct val="0"/>
                </a:spcAft>
                <a:defRPr sz="2500">
                  <a:solidFill>
                    <a:schemeClr val="tx1"/>
                  </a:solidFill>
                  <a:latin typeface="Helvetica Light" charset="0"/>
                  <a:ea typeface="ヒラギノ角ゴ ProN W3" charset="-128"/>
                  <a:sym typeface="Helvetica Light" charset="0"/>
                </a:defRPr>
              </a:lvl6pPr>
              <a:lvl7pPr marL="2971800" indent="-228600" eaLnBrk="0" fontAlgn="base" hangingPunct="0">
                <a:spcBef>
                  <a:spcPct val="0"/>
                </a:spcBef>
                <a:spcAft>
                  <a:spcPct val="0"/>
                </a:spcAft>
                <a:defRPr sz="2500">
                  <a:solidFill>
                    <a:schemeClr val="tx1"/>
                  </a:solidFill>
                  <a:latin typeface="Helvetica Light" charset="0"/>
                  <a:ea typeface="ヒラギノ角ゴ ProN W3" charset="-128"/>
                  <a:sym typeface="Helvetica Light" charset="0"/>
                </a:defRPr>
              </a:lvl7pPr>
              <a:lvl8pPr marL="3429000" indent="-228600" eaLnBrk="0" fontAlgn="base" hangingPunct="0">
                <a:spcBef>
                  <a:spcPct val="0"/>
                </a:spcBef>
                <a:spcAft>
                  <a:spcPct val="0"/>
                </a:spcAft>
                <a:defRPr sz="2500">
                  <a:solidFill>
                    <a:schemeClr val="tx1"/>
                  </a:solidFill>
                  <a:latin typeface="Helvetica Light" charset="0"/>
                  <a:ea typeface="ヒラギノ角ゴ ProN W3" charset="-128"/>
                  <a:sym typeface="Helvetica Light" charset="0"/>
                </a:defRPr>
              </a:lvl8pPr>
              <a:lvl9pPr marL="3886200" indent="-228600" eaLnBrk="0" fontAlgn="base" hangingPunct="0">
                <a:spcBef>
                  <a:spcPct val="0"/>
                </a:spcBef>
                <a:spcAft>
                  <a:spcPct val="0"/>
                </a:spcAft>
                <a:defRPr sz="2500">
                  <a:solidFill>
                    <a:schemeClr val="tx1"/>
                  </a:solidFill>
                  <a:latin typeface="Helvetica Light" charset="0"/>
                  <a:ea typeface="ヒラギノ角ゴ ProN W3" charset="-128"/>
                  <a:sym typeface="Helvetica Light" charset="0"/>
                </a:defRPr>
              </a:lvl9pPr>
            </a:lstStyle>
            <a:p>
              <a:pPr algn="ctr">
                <a:defRPr/>
              </a:pPr>
              <a:endParaRPr lang="es-AR" altLang="es-AR" sz="700" i="1" dirty="0">
                <a:solidFill>
                  <a:schemeClr val="bg1"/>
                </a:solidFill>
                <a:latin typeface="Arial Nova" panose="020B0504020202020204" pitchFamily="34" charset="0"/>
              </a:endParaRPr>
            </a:p>
          </p:txBody>
        </p:sp>
        <p:sp>
          <p:nvSpPr>
            <p:cNvPr id="20" name="Content Placeholder 2"/>
            <p:cNvSpPr txBox="1">
              <a:spLocks/>
            </p:cNvSpPr>
            <p:nvPr/>
          </p:nvSpPr>
          <p:spPr>
            <a:xfrm>
              <a:off x="521930" y="3562350"/>
              <a:ext cx="1340658" cy="911225"/>
            </a:xfrm>
            <a:prstGeom prst="rect">
              <a:avLst/>
            </a:prstGeom>
          </p:spPr>
          <p:txBody>
            <a:bodyPr lIns="59701" tIns="29851" rIns="59701" bIns="29851"/>
            <a:lstStyle>
              <a:lvl1pPr marL="318199" indent="-318199" algn="l" defTabSz="848876" rtl="0" eaLnBrk="0" fontAlgn="base" hangingPunct="0">
                <a:spcBef>
                  <a:spcPct val="20000"/>
                </a:spcBef>
                <a:spcAft>
                  <a:spcPct val="0"/>
                </a:spcAft>
                <a:buFont typeface="Arial" pitchFamily="34" charset="0"/>
                <a:buChar char="•"/>
                <a:defRPr sz="1800" kern="1200">
                  <a:solidFill>
                    <a:schemeClr val="tx1"/>
                  </a:solidFill>
                  <a:latin typeface="+mn-lt"/>
                  <a:ea typeface="MS PGothic" panose="020B0600070205080204" pitchFamily="34" charset="-128"/>
                  <a:cs typeface="MS PGothic" charset="0"/>
                </a:defRPr>
              </a:lvl1pPr>
              <a:lvl2pPr marL="689259" indent="-264302" algn="l" defTabSz="848876" rtl="0" eaLnBrk="0" fontAlgn="base" hangingPunct="0">
                <a:spcBef>
                  <a:spcPct val="20000"/>
                </a:spcBef>
                <a:spcAft>
                  <a:spcPct val="0"/>
                </a:spcAft>
                <a:buFont typeface="Arial" pitchFamily="34" charset="0"/>
                <a:buChar char="–"/>
                <a:defRPr sz="1800" kern="1200">
                  <a:solidFill>
                    <a:schemeClr val="tx1"/>
                  </a:solidFill>
                  <a:latin typeface="+mn-lt"/>
                  <a:ea typeface="MS PGothic" panose="020B0600070205080204" pitchFamily="34" charset="-128"/>
                  <a:cs typeface="MS PGothic" charset="0"/>
                </a:defRPr>
              </a:lvl2pPr>
              <a:lvl3pPr marL="1060318" indent="-211442" algn="l" defTabSz="848876" rtl="0" eaLnBrk="0" fontAlgn="base" hangingPunct="0">
                <a:spcBef>
                  <a:spcPct val="20000"/>
                </a:spcBef>
                <a:spcAft>
                  <a:spcPct val="0"/>
                </a:spcAft>
                <a:buFont typeface="Arial" pitchFamily="34" charset="0"/>
                <a:buChar char="•"/>
                <a:defRPr sz="1800" kern="1200">
                  <a:solidFill>
                    <a:schemeClr val="tx1"/>
                  </a:solidFill>
                  <a:latin typeface="+mn-lt"/>
                  <a:ea typeface="MS PGothic" panose="020B0600070205080204" pitchFamily="34" charset="-128"/>
                  <a:cs typeface="MS PGothic" charset="0"/>
                </a:defRPr>
              </a:lvl3pPr>
              <a:lvl4pPr marL="1485274" indent="-211442" algn="l" defTabSz="848876" rtl="0" eaLnBrk="0" fontAlgn="base" hangingPunct="0">
                <a:spcBef>
                  <a:spcPct val="20000"/>
                </a:spcBef>
                <a:spcAft>
                  <a:spcPct val="0"/>
                </a:spcAft>
                <a:buFont typeface="Arial" pitchFamily="34" charset="0"/>
                <a:buChar char="–"/>
                <a:defRPr sz="1800" kern="1200">
                  <a:solidFill>
                    <a:schemeClr val="tx1"/>
                  </a:solidFill>
                  <a:latin typeface="+mn-lt"/>
                  <a:ea typeface="MS PGothic" panose="020B0600070205080204" pitchFamily="34" charset="-128"/>
                  <a:cs typeface="MS PGothic" charset="0"/>
                </a:defRPr>
              </a:lvl4pPr>
              <a:lvl5pPr marL="1910231" indent="-211442" algn="l" defTabSz="848876" rtl="0" eaLnBrk="0" fontAlgn="base" hangingPunct="0">
                <a:spcBef>
                  <a:spcPct val="20000"/>
                </a:spcBef>
                <a:spcAft>
                  <a:spcPct val="0"/>
                </a:spcAft>
                <a:buFont typeface="Arial" pitchFamily="34" charset="0"/>
                <a:buChar char="»"/>
                <a:defRPr sz="1800" kern="1200">
                  <a:solidFill>
                    <a:schemeClr val="tx1"/>
                  </a:solidFill>
                  <a:latin typeface="+mn-lt"/>
                  <a:ea typeface="MS PGothic" panose="020B0600070205080204" pitchFamily="34" charset="-128"/>
                  <a:cs typeface="MS PGothic" charset="0"/>
                </a:defRPr>
              </a:lvl5pPr>
              <a:lvl6pPr marL="2334943" indent="-212268" algn="l" defTabSz="849070"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759478" indent="-212268" algn="l" defTabSz="849070"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184013" indent="-212268" algn="l" defTabSz="849070"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08548" indent="-212268" algn="l" defTabSz="849070"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marL="0" indent="0" algn="r">
                <a:buClr>
                  <a:schemeClr val="accent6"/>
                </a:buClr>
                <a:buNone/>
                <a:defRPr/>
              </a:pPr>
              <a:r>
                <a:rPr lang="es-AR" altLang="ja-JP" sz="1050" b="1" dirty="0" err="1">
                  <a:solidFill>
                    <a:schemeClr val="accent6">
                      <a:lumMod val="50000"/>
                    </a:schemeClr>
                  </a:solidFill>
                  <a:latin typeface="Arial Nova" panose="020B0504020202020204" pitchFamily="34" charset="0"/>
                </a:rPr>
                <a:t>Microgrid</a:t>
              </a:r>
              <a:r>
                <a:rPr lang="es-AR" altLang="ja-JP" sz="1050" b="1" dirty="0">
                  <a:solidFill>
                    <a:schemeClr val="accent6">
                      <a:lumMod val="50000"/>
                    </a:schemeClr>
                  </a:solidFill>
                  <a:latin typeface="Arial Nova" panose="020B0504020202020204" pitchFamily="34" charset="0"/>
                </a:rPr>
                <a:t> </a:t>
              </a:r>
              <a:r>
                <a:rPr lang="es-AR" altLang="ja-JP" sz="1050" b="1" dirty="0" err="1">
                  <a:solidFill>
                    <a:schemeClr val="accent6">
                      <a:lumMod val="50000"/>
                    </a:schemeClr>
                  </a:solidFill>
                  <a:latin typeface="Arial Nova" panose="020B0504020202020204" pitchFamily="34" charset="0"/>
                </a:rPr>
                <a:t>Responsive</a:t>
              </a:r>
              <a:r>
                <a:rPr lang="es-AR" altLang="ja-JP" sz="1050" b="1" dirty="0">
                  <a:solidFill>
                    <a:schemeClr val="accent6">
                      <a:lumMod val="50000"/>
                    </a:schemeClr>
                  </a:solidFill>
                  <a:latin typeface="Arial Nova" panose="020B0504020202020204" pitchFamily="34" charset="0"/>
                </a:rPr>
                <a:t> </a:t>
              </a:r>
              <a:r>
                <a:rPr lang="es-AR" altLang="ja-JP" sz="1050" b="1" dirty="0" err="1">
                  <a:solidFill>
                    <a:schemeClr val="accent6">
                      <a:lumMod val="50000"/>
                    </a:schemeClr>
                  </a:solidFill>
                  <a:latin typeface="Arial Nova" panose="020B0504020202020204" pitchFamily="34" charset="0"/>
                </a:rPr>
                <a:t>Appliance</a:t>
              </a:r>
              <a:r>
                <a:rPr lang="es-AR" altLang="ja-JP" sz="1050" b="1" dirty="0">
                  <a:solidFill>
                    <a:schemeClr val="accent6">
                      <a:lumMod val="50000"/>
                    </a:schemeClr>
                  </a:solidFill>
                  <a:latin typeface="Arial Nova" panose="020B0504020202020204" pitchFamily="34" charset="0"/>
                </a:rPr>
                <a:t> </a:t>
              </a:r>
            </a:p>
            <a:p>
              <a:pPr marL="0" indent="0" algn="r">
                <a:buClr>
                  <a:schemeClr val="accent6"/>
                </a:buClr>
                <a:buNone/>
                <a:defRPr/>
              </a:pPr>
              <a:r>
                <a:rPr lang="es-AR" altLang="ja-JP" sz="1050" b="1" dirty="0" err="1">
                  <a:solidFill>
                    <a:schemeClr val="accent6">
                      <a:lumMod val="50000"/>
                    </a:schemeClr>
                  </a:solidFill>
                  <a:latin typeface="Arial Nova" panose="020B0504020202020204" pitchFamily="34" charset="0"/>
                </a:rPr>
                <a:t>System</a:t>
              </a:r>
              <a:r>
                <a:rPr lang="es-AR" altLang="ja-JP" sz="1050" b="1" dirty="0">
                  <a:solidFill>
                    <a:schemeClr val="accent6">
                      <a:lumMod val="50000"/>
                    </a:schemeClr>
                  </a:solidFill>
                  <a:latin typeface="Arial Nova" panose="020B0504020202020204" pitchFamily="34" charset="0"/>
                </a:rPr>
                <a:t> </a:t>
              </a:r>
              <a:r>
                <a:rPr lang="es-AR" altLang="ja-JP" sz="1050" b="1" dirty="0" err="1">
                  <a:solidFill>
                    <a:schemeClr val="accent6">
                      <a:lumMod val="50000"/>
                    </a:schemeClr>
                  </a:solidFill>
                  <a:latin typeface="Arial Nova" panose="020B0504020202020204" pitchFamily="34" charset="0"/>
                </a:rPr>
                <a:t>Boundary</a:t>
              </a:r>
              <a:endParaRPr lang="es-AR" sz="1050" b="1" dirty="0">
                <a:solidFill>
                  <a:schemeClr val="accent6">
                    <a:lumMod val="50000"/>
                  </a:schemeClr>
                </a:solidFill>
                <a:latin typeface="Arial Nova" panose="020B0504020202020204" pitchFamily="34" charset="0"/>
              </a:endParaRPr>
            </a:p>
          </p:txBody>
        </p:sp>
        <p:sp>
          <p:nvSpPr>
            <p:cNvPr id="21" name="Rectangle 20"/>
            <p:cNvSpPr/>
            <p:nvPr/>
          </p:nvSpPr>
          <p:spPr>
            <a:xfrm>
              <a:off x="6197601" y="4270166"/>
              <a:ext cx="2568575" cy="954107"/>
            </a:xfrm>
            <a:prstGeom prst="rect">
              <a:avLst/>
            </a:prstGeom>
          </p:spPr>
          <p:txBody>
            <a:bodyPr wrap="square">
              <a:spAutoFit/>
            </a:bodyPr>
            <a:lstStyle/>
            <a:p>
              <a:pPr>
                <a:defRPr/>
              </a:pPr>
              <a:r>
                <a:rPr lang="en-US" sz="800" dirty="0">
                  <a:solidFill>
                    <a:schemeClr val="tx1"/>
                  </a:solidFill>
                  <a:latin typeface="Arial Nova" panose="020B0504020202020204" pitchFamily="34" charset="0"/>
                </a:rPr>
                <a:t>IoT device(s), link(s) and/or processing that enables open standards-based communication between the Microgrid Responsive Appliance and Energy Management Device/Application(s). These elements could be within the base appliance, and/or an external communication module, a hub/gateway, or in the internet/cloud</a:t>
              </a:r>
              <a:endParaRPr lang="es-AR" sz="800" dirty="0">
                <a:solidFill>
                  <a:schemeClr val="tx1"/>
                </a:solidFill>
                <a:latin typeface="Arial Nova" panose="020B0504020202020204" pitchFamily="34" charset="0"/>
              </a:endParaRPr>
            </a:p>
          </p:txBody>
        </p:sp>
        <p:sp>
          <p:nvSpPr>
            <p:cNvPr id="22" name="Rectangle 21"/>
            <p:cNvSpPr/>
            <p:nvPr/>
          </p:nvSpPr>
          <p:spPr>
            <a:xfrm>
              <a:off x="6197596" y="2970081"/>
              <a:ext cx="2568575" cy="1169551"/>
            </a:xfrm>
            <a:prstGeom prst="rect">
              <a:avLst/>
            </a:prstGeom>
          </p:spPr>
          <p:txBody>
            <a:bodyPr wrap="square">
              <a:spAutoFit/>
            </a:bodyPr>
            <a:lstStyle/>
            <a:p>
              <a:pPr>
                <a:defRPr/>
              </a:pPr>
              <a:r>
                <a:rPr lang="en-US" sz="1000" b="1" dirty="0">
                  <a:solidFill>
                    <a:schemeClr val="accent6">
                      <a:lumMod val="50000"/>
                    </a:schemeClr>
                  </a:solidFill>
                  <a:latin typeface="Arial Nova" panose="020B0504020202020204" pitchFamily="34" charset="0"/>
                </a:rPr>
                <a:t>Power Management Device/application</a:t>
              </a:r>
            </a:p>
            <a:p>
              <a:pPr>
                <a:defRPr/>
              </a:pPr>
              <a:r>
                <a:rPr lang="en-US" sz="1000" dirty="0">
                  <a:solidFill>
                    <a:schemeClr val="tx1"/>
                  </a:solidFill>
                  <a:latin typeface="Arial Nova" panose="020B0504020202020204" pitchFamily="34" charset="0"/>
                </a:rPr>
                <a:t>Microgrid Responsive Appliance might exchange data with one or more:</a:t>
              </a:r>
            </a:p>
            <a:p>
              <a:pPr marL="171450" indent="-171450">
                <a:buFont typeface="Arial" panose="020B0604020202020204" pitchFamily="34" charset="0"/>
                <a:buChar char="•"/>
                <a:defRPr/>
              </a:pPr>
              <a:r>
                <a:rPr lang="en-US" sz="1000" dirty="0">
                  <a:solidFill>
                    <a:schemeClr val="tx1"/>
                  </a:solidFill>
                  <a:latin typeface="Arial Nova" panose="020B0504020202020204" pitchFamily="34" charset="0"/>
                </a:rPr>
                <a:t>Smart meter/submeter </a:t>
              </a:r>
            </a:p>
            <a:p>
              <a:pPr marL="171450" indent="-171450">
                <a:buFont typeface="Arial" panose="020B0604020202020204" pitchFamily="34" charset="0"/>
                <a:buChar char="•"/>
                <a:defRPr/>
              </a:pPr>
              <a:r>
                <a:rPr lang="en-US" sz="1000" dirty="0">
                  <a:solidFill>
                    <a:schemeClr val="tx1"/>
                  </a:solidFill>
                  <a:latin typeface="Arial Nova" panose="020B0504020202020204" pitchFamily="34" charset="0"/>
                </a:rPr>
                <a:t>DLC-DR/Hub/Gateway</a:t>
              </a:r>
            </a:p>
            <a:p>
              <a:pPr marL="171450" indent="-171450">
                <a:buFont typeface="Arial" panose="020B0604020202020204" pitchFamily="34" charset="0"/>
                <a:buChar char="•"/>
                <a:defRPr/>
              </a:pPr>
              <a:r>
                <a:rPr lang="en-US" sz="1000" dirty="0">
                  <a:solidFill>
                    <a:schemeClr val="tx1"/>
                  </a:solidFill>
                  <a:latin typeface="Arial Nova" panose="020B0504020202020204" pitchFamily="34" charset="0"/>
                </a:rPr>
                <a:t>Internet/Cloud Application</a:t>
              </a:r>
            </a:p>
            <a:p>
              <a:pPr marL="171450" indent="-171450">
                <a:buFont typeface="Arial" panose="020B0604020202020204" pitchFamily="34" charset="0"/>
                <a:buChar char="•"/>
                <a:defRPr/>
              </a:pPr>
              <a:r>
                <a:rPr lang="en-US" sz="1000" dirty="0">
                  <a:solidFill>
                    <a:schemeClr val="tx1"/>
                  </a:solidFill>
                  <a:latin typeface="Arial Nova" panose="020B0504020202020204" pitchFamily="34" charset="0"/>
                </a:rPr>
                <a:t>Other Device or Application</a:t>
              </a:r>
              <a:endParaRPr lang="es-AR" sz="1000" dirty="0">
                <a:solidFill>
                  <a:schemeClr val="tx1"/>
                </a:solidFill>
                <a:latin typeface="Arial Nova" panose="020B0504020202020204" pitchFamily="34" charset="0"/>
              </a:endParaRPr>
            </a:p>
          </p:txBody>
        </p:sp>
        <p:sp>
          <p:nvSpPr>
            <p:cNvPr id="23" name="Line 71"/>
            <p:cNvSpPr>
              <a:spLocks noChangeShapeType="1"/>
            </p:cNvSpPr>
            <p:nvPr/>
          </p:nvSpPr>
          <p:spPr bwMode="auto">
            <a:xfrm rot="16200000" flipH="1">
              <a:off x="5915025" y="3663950"/>
              <a:ext cx="0" cy="425450"/>
            </a:xfrm>
            <a:prstGeom prst="line">
              <a:avLst/>
            </a:prstGeom>
            <a:noFill/>
            <a:ln w="28575" cap="rnd">
              <a:solidFill>
                <a:schemeClr val="accent6">
                  <a:lumMod val="50000"/>
                </a:schemeClr>
              </a:solidFill>
              <a:prstDash val="solid"/>
              <a:miter lim="800000"/>
              <a:headEnd type="triangle" w="med" len="med"/>
              <a:tailEnd type="triangle" w="med" len="med"/>
            </a:ln>
          </p:spPr>
          <p:txBody>
            <a:bodyPr lIns="0" tIns="0" rIns="0" bIns="0"/>
            <a:lstStyle/>
            <a:p>
              <a:pPr algn="ctr" eaLnBrk="1" hangingPunct="1">
                <a:defRPr/>
              </a:pPr>
              <a:endParaRPr lang="es-AR" sz="2300" dirty="0">
                <a:solidFill>
                  <a:schemeClr val="bg1"/>
                </a:solidFill>
                <a:latin typeface="Arial Nova" panose="020B0504020202020204" pitchFamily="34" charset="0"/>
              </a:endParaRPr>
            </a:p>
          </p:txBody>
        </p:sp>
        <p:grpSp>
          <p:nvGrpSpPr>
            <p:cNvPr id="16401" name="Group 26"/>
            <p:cNvGrpSpPr>
              <a:grpSpLocks/>
            </p:cNvGrpSpPr>
            <p:nvPr/>
          </p:nvGrpSpPr>
          <p:grpSpPr bwMode="auto">
            <a:xfrm>
              <a:off x="3200400" y="3562350"/>
              <a:ext cx="2371725" cy="835025"/>
              <a:chOff x="4467091" y="3240902"/>
              <a:chExt cx="2372127" cy="835797"/>
            </a:xfrm>
          </p:grpSpPr>
          <p:sp>
            <p:nvSpPr>
              <p:cNvPr id="28" name="Rectangle 27"/>
              <p:cNvSpPr/>
              <p:nvPr/>
            </p:nvSpPr>
            <p:spPr>
              <a:xfrm>
                <a:off x="4467091" y="3240902"/>
                <a:ext cx="790709" cy="83579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sz="2700" dirty="0">
                  <a:latin typeface="Arial Nova" panose="020B0504020202020204" pitchFamily="34" charset="0"/>
                </a:endParaRPr>
              </a:p>
            </p:txBody>
          </p:sp>
          <p:sp>
            <p:nvSpPr>
              <p:cNvPr id="29" name="Rectangle 28"/>
              <p:cNvSpPr/>
              <p:nvPr/>
            </p:nvSpPr>
            <p:spPr>
              <a:xfrm>
                <a:off x="5257800" y="3240902"/>
                <a:ext cx="790709" cy="83579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sz="2700" dirty="0">
                  <a:latin typeface="Arial Nova" panose="020B0504020202020204" pitchFamily="34" charset="0"/>
                </a:endParaRPr>
              </a:p>
            </p:txBody>
          </p:sp>
          <p:sp>
            <p:nvSpPr>
              <p:cNvPr id="30" name="Rectangle 29"/>
              <p:cNvSpPr/>
              <p:nvPr/>
            </p:nvSpPr>
            <p:spPr>
              <a:xfrm>
                <a:off x="6048509" y="3240902"/>
                <a:ext cx="790709" cy="8357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sz="2700" dirty="0">
                  <a:latin typeface="Arial Nova" panose="020B0504020202020204" pitchFamily="34" charset="0"/>
                </a:endParaRPr>
              </a:p>
            </p:txBody>
          </p:sp>
          <p:sp>
            <p:nvSpPr>
              <p:cNvPr id="24" name="Rectangle 23"/>
              <p:cNvSpPr/>
              <p:nvPr/>
            </p:nvSpPr>
            <p:spPr>
              <a:xfrm>
                <a:off x="4467091" y="3342596"/>
                <a:ext cx="790709" cy="646710"/>
              </a:xfrm>
              <a:prstGeom prst="rect">
                <a:avLst/>
              </a:prstGeom>
            </p:spPr>
            <p:txBody>
              <a:bodyPr>
                <a:spAutoFit/>
              </a:bodyPr>
              <a:lstStyle/>
              <a:p>
                <a:pPr algn="ctr">
                  <a:defRPr/>
                </a:pPr>
                <a:r>
                  <a:rPr lang="en-US" sz="900" dirty="0">
                    <a:solidFill>
                      <a:schemeClr val="bg1"/>
                    </a:solidFill>
                    <a:latin typeface="Arial Nova" panose="020B0504020202020204" pitchFamily="34" charset="0"/>
                  </a:rPr>
                  <a:t>Internal Protocols (open or proprietary)</a:t>
                </a:r>
                <a:endParaRPr lang="es-AR" sz="900" dirty="0">
                  <a:solidFill>
                    <a:schemeClr val="bg1"/>
                  </a:solidFill>
                  <a:latin typeface="Arial Nova" panose="020B0504020202020204" pitchFamily="34" charset="0"/>
                </a:endParaRPr>
              </a:p>
            </p:txBody>
          </p:sp>
          <p:sp>
            <p:nvSpPr>
              <p:cNvPr id="25" name="Rectangle 24"/>
              <p:cNvSpPr/>
              <p:nvPr/>
            </p:nvSpPr>
            <p:spPr>
              <a:xfrm>
                <a:off x="5257800" y="3482425"/>
                <a:ext cx="790709" cy="368641"/>
              </a:xfrm>
              <a:prstGeom prst="rect">
                <a:avLst/>
              </a:prstGeom>
            </p:spPr>
            <p:txBody>
              <a:bodyPr>
                <a:spAutoFit/>
              </a:bodyPr>
              <a:lstStyle/>
              <a:p>
                <a:pPr algn="ctr">
                  <a:defRPr/>
                </a:pPr>
                <a:r>
                  <a:rPr lang="en-US" sz="900" dirty="0">
                    <a:solidFill>
                      <a:schemeClr val="bg1"/>
                    </a:solidFill>
                    <a:latin typeface="Arial Nova" panose="020B0504020202020204" pitchFamily="34" charset="0"/>
                  </a:rPr>
                  <a:t>Protocol Translation</a:t>
                </a:r>
                <a:endParaRPr lang="es-AR" sz="900" dirty="0">
                  <a:solidFill>
                    <a:schemeClr val="bg1"/>
                  </a:solidFill>
                  <a:latin typeface="Arial Nova" panose="020B0504020202020204" pitchFamily="34" charset="0"/>
                </a:endParaRPr>
              </a:p>
            </p:txBody>
          </p:sp>
          <p:sp>
            <p:nvSpPr>
              <p:cNvPr id="26" name="Rectangle 25"/>
              <p:cNvSpPr/>
              <p:nvPr/>
            </p:nvSpPr>
            <p:spPr>
              <a:xfrm>
                <a:off x="6048509" y="3412511"/>
                <a:ext cx="790709" cy="508470"/>
              </a:xfrm>
              <a:prstGeom prst="rect">
                <a:avLst/>
              </a:prstGeom>
            </p:spPr>
            <p:txBody>
              <a:bodyPr>
                <a:spAutoFit/>
              </a:bodyPr>
              <a:lstStyle/>
              <a:p>
                <a:pPr algn="ctr">
                  <a:defRPr/>
                </a:pPr>
                <a:r>
                  <a:rPr lang="en-US" sz="900" dirty="0">
                    <a:solidFill>
                      <a:schemeClr val="bg1"/>
                    </a:solidFill>
                    <a:latin typeface="Arial Nova" panose="020B0504020202020204" pitchFamily="34" charset="0"/>
                  </a:rPr>
                  <a:t>Open Standard Protocol</a:t>
                </a:r>
                <a:endParaRPr lang="es-AR" sz="900" dirty="0">
                  <a:solidFill>
                    <a:schemeClr val="bg1"/>
                  </a:solidFill>
                  <a:latin typeface="Arial Nova" panose="020B0504020202020204" pitchFamily="34" charset="0"/>
                </a:endParaRPr>
              </a:p>
            </p:txBody>
          </p:sp>
        </p:grpSp>
        <p:sp>
          <p:nvSpPr>
            <p:cNvPr id="31" name="Rectangle 30"/>
            <p:cNvSpPr/>
            <p:nvPr/>
          </p:nvSpPr>
          <p:spPr>
            <a:xfrm>
              <a:off x="2638424" y="3078163"/>
              <a:ext cx="3011485" cy="215444"/>
            </a:xfrm>
            <a:prstGeom prst="rect">
              <a:avLst/>
            </a:prstGeom>
          </p:spPr>
          <p:txBody>
            <a:bodyPr wrap="square">
              <a:spAutoFit/>
            </a:bodyPr>
            <a:lstStyle/>
            <a:p>
              <a:pPr>
                <a:defRPr/>
              </a:pPr>
              <a:r>
                <a:rPr lang="en-US" sz="800" dirty="0">
                  <a:solidFill>
                    <a:schemeClr val="accent6">
                      <a:lumMod val="50000"/>
                    </a:schemeClr>
                  </a:solidFill>
                  <a:latin typeface="Arial Nova" panose="020B0504020202020204" pitchFamily="34" charset="0"/>
                </a:rPr>
                <a:t>Microgrid Responsive Appliance w/External Communications</a:t>
              </a:r>
              <a:endParaRPr lang="es-AR" sz="800" dirty="0">
                <a:solidFill>
                  <a:schemeClr val="accent6">
                    <a:lumMod val="50000"/>
                  </a:schemeClr>
                </a:solidFill>
                <a:latin typeface="Arial Nova" panose="020B0504020202020204" pitchFamily="34" charset="0"/>
              </a:endParaRPr>
            </a:p>
          </p:txBody>
        </p:sp>
        <p:sp>
          <p:nvSpPr>
            <p:cNvPr id="32" name="Rectangle 31"/>
            <p:cNvSpPr/>
            <p:nvPr/>
          </p:nvSpPr>
          <p:spPr>
            <a:xfrm>
              <a:off x="2638424" y="4716445"/>
              <a:ext cx="3011483" cy="215444"/>
            </a:xfrm>
            <a:prstGeom prst="rect">
              <a:avLst/>
            </a:prstGeom>
          </p:spPr>
          <p:txBody>
            <a:bodyPr wrap="square">
              <a:spAutoFit/>
            </a:bodyPr>
            <a:lstStyle/>
            <a:p>
              <a:pPr>
                <a:defRPr/>
              </a:pPr>
              <a:r>
                <a:rPr lang="en-US" sz="800" dirty="0">
                  <a:solidFill>
                    <a:schemeClr val="accent6">
                      <a:lumMod val="50000"/>
                    </a:schemeClr>
                  </a:solidFill>
                  <a:latin typeface="Arial Nova" panose="020B0504020202020204" pitchFamily="34" charset="0"/>
                </a:rPr>
                <a:t>Microgrid Responsive Appliance w/External Communications</a:t>
              </a:r>
              <a:endParaRPr lang="es-AR" sz="800" dirty="0">
                <a:solidFill>
                  <a:schemeClr val="accent6">
                    <a:lumMod val="50000"/>
                  </a:schemeClr>
                </a:solidFill>
                <a:latin typeface="Arial Nova" panose="020B0504020202020204" pitchFamily="34" charset="0"/>
              </a:endParaRPr>
            </a:p>
          </p:txBody>
        </p:sp>
        <p:sp>
          <p:nvSpPr>
            <p:cNvPr id="35" name="Rectangle 34"/>
            <p:cNvSpPr/>
            <p:nvPr/>
          </p:nvSpPr>
          <p:spPr>
            <a:xfrm>
              <a:off x="6163483" y="2979737"/>
              <a:ext cx="2568575" cy="1139825"/>
            </a:xfrm>
            <a:prstGeom prst="rect">
              <a:avLst/>
            </a:prstGeom>
            <a:noFill/>
            <a:ln>
              <a:solidFill>
                <a:schemeClr val="accent6"/>
              </a:solidFill>
              <a:prstDash val="dash"/>
            </a:ln>
            <a:effectLst/>
          </p:spPr>
          <p:style>
            <a:lnRef idx="1">
              <a:schemeClr val="accent1"/>
            </a:lnRef>
            <a:fillRef idx="3">
              <a:schemeClr val="accent1"/>
            </a:fillRef>
            <a:effectRef idx="2">
              <a:schemeClr val="accent1"/>
            </a:effectRef>
            <a:fontRef idx="minor">
              <a:schemeClr val="lt1"/>
            </a:fontRef>
          </p:style>
          <p:txBody>
            <a:bodyPr lIns="41966" tIns="20984" rIns="41966" bIns="20984" anchor="ctr"/>
            <a:lstStyle>
              <a:lvl1pPr>
                <a:defRPr sz="2500">
                  <a:solidFill>
                    <a:schemeClr val="tx1"/>
                  </a:solidFill>
                  <a:latin typeface="Helvetica Light" charset="0"/>
                  <a:ea typeface="ヒラギノ角ゴ ProN W3" charset="-128"/>
                  <a:sym typeface="Helvetica Light" charset="0"/>
                </a:defRPr>
              </a:lvl1pPr>
              <a:lvl2pPr marL="742950" indent="-285750">
                <a:defRPr sz="2500">
                  <a:solidFill>
                    <a:schemeClr val="tx1"/>
                  </a:solidFill>
                  <a:latin typeface="Helvetica Light" charset="0"/>
                  <a:ea typeface="ヒラギノ角ゴ ProN W3" charset="-128"/>
                  <a:sym typeface="Helvetica Light" charset="0"/>
                </a:defRPr>
              </a:lvl2pPr>
              <a:lvl3pPr marL="1143000" indent="-228600">
                <a:defRPr sz="2500">
                  <a:solidFill>
                    <a:schemeClr val="tx1"/>
                  </a:solidFill>
                  <a:latin typeface="Helvetica Light" charset="0"/>
                  <a:ea typeface="ヒラギノ角ゴ ProN W3" charset="-128"/>
                  <a:sym typeface="Helvetica Light" charset="0"/>
                </a:defRPr>
              </a:lvl3pPr>
              <a:lvl4pPr marL="1600200" indent="-228600">
                <a:defRPr sz="2500">
                  <a:solidFill>
                    <a:schemeClr val="tx1"/>
                  </a:solidFill>
                  <a:latin typeface="Helvetica Light" charset="0"/>
                  <a:ea typeface="ヒラギノ角ゴ ProN W3" charset="-128"/>
                  <a:sym typeface="Helvetica Light" charset="0"/>
                </a:defRPr>
              </a:lvl4pPr>
              <a:lvl5pPr marL="2057400" indent="-228600">
                <a:defRPr sz="2500">
                  <a:solidFill>
                    <a:schemeClr val="tx1"/>
                  </a:solidFill>
                  <a:latin typeface="Helvetica Light" charset="0"/>
                  <a:ea typeface="ヒラギノ角ゴ ProN W3" charset="-128"/>
                  <a:sym typeface="Helvetica Light" charset="0"/>
                </a:defRPr>
              </a:lvl5pPr>
              <a:lvl6pPr marL="2514600" indent="-228600" eaLnBrk="0" fontAlgn="base" hangingPunct="0">
                <a:spcBef>
                  <a:spcPct val="0"/>
                </a:spcBef>
                <a:spcAft>
                  <a:spcPct val="0"/>
                </a:spcAft>
                <a:defRPr sz="2500">
                  <a:solidFill>
                    <a:schemeClr val="tx1"/>
                  </a:solidFill>
                  <a:latin typeface="Helvetica Light" charset="0"/>
                  <a:ea typeface="ヒラギノ角ゴ ProN W3" charset="-128"/>
                  <a:sym typeface="Helvetica Light" charset="0"/>
                </a:defRPr>
              </a:lvl6pPr>
              <a:lvl7pPr marL="2971800" indent="-228600" eaLnBrk="0" fontAlgn="base" hangingPunct="0">
                <a:spcBef>
                  <a:spcPct val="0"/>
                </a:spcBef>
                <a:spcAft>
                  <a:spcPct val="0"/>
                </a:spcAft>
                <a:defRPr sz="2500">
                  <a:solidFill>
                    <a:schemeClr val="tx1"/>
                  </a:solidFill>
                  <a:latin typeface="Helvetica Light" charset="0"/>
                  <a:ea typeface="ヒラギノ角ゴ ProN W3" charset="-128"/>
                  <a:sym typeface="Helvetica Light" charset="0"/>
                </a:defRPr>
              </a:lvl7pPr>
              <a:lvl8pPr marL="3429000" indent="-228600" eaLnBrk="0" fontAlgn="base" hangingPunct="0">
                <a:spcBef>
                  <a:spcPct val="0"/>
                </a:spcBef>
                <a:spcAft>
                  <a:spcPct val="0"/>
                </a:spcAft>
                <a:defRPr sz="2500">
                  <a:solidFill>
                    <a:schemeClr val="tx1"/>
                  </a:solidFill>
                  <a:latin typeface="Helvetica Light" charset="0"/>
                  <a:ea typeface="ヒラギノ角ゴ ProN W3" charset="-128"/>
                  <a:sym typeface="Helvetica Light" charset="0"/>
                </a:defRPr>
              </a:lvl8pPr>
              <a:lvl9pPr marL="3886200" indent="-228600" eaLnBrk="0" fontAlgn="base" hangingPunct="0">
                <a:spcBef>
                  <a:spcPct val="0"/>
                </a:spcBef>
                <a:spcAft>
                  <a:spcPct val="0"/>
                </a:spcAft>
                <a:defRPr sz="2500">
                  <a:solidFill>
                    <a:schemeClr val="tx1"/>
                  </a:solidFill>
                  <a:latin typeface="Helvetica Light" charset="0"/>
                  <a:ea typeface="ヒラギノ角ゴ ProN W3" charset="-128"/>
                  <a:sym typeface="Helvetica Light" charset="0"/>
                </a:defRPr>
              </a:lvl9pPr>
            </a:lstStyle>
            <a:p>
              <a:pPr algn="ctr">
                <a:defRPr/>
              </a:pPr>
              <a:endParaRPr lang="es-AR" altLang="es-AR" sz="700" i="1" dirty="0">
                <a:solidFill>
                  <a:schemeClr val="bg1"/>
                </a:solidFill>
                <a:latin typeface="Arial Nova" panose="020B0504020202020204" pitchFamily="34" charset="0"/>
              </a:endParaRPr>
            </a:p>
          </p:txBody>
        </p:sp>
        <p:grpSp>
          <p:nvGrpSpPr>
            <p:cNvPr id="16407" name="Group 121865"/>
            <p:cNvGrpSpPr>
              <a:grpSpLocks/>
            </p:cNvGrpSpPr>
            <p:nvPr/>
          </p:nvGrpSpPr>
          <p:grpSpPr bwMode="auto">
            <a:xfrm rot="10800000">
              <a:off x="2727323" y="3377406"/>
              <a:ext cx="868364" cy="134144"/>
              <a:chOff x="4467091" y="4568818"/>
              <a:chExt cx="1552709" cy="323133"/>
            </a:xfrm>
          </p:grpSpPr>
          <p:cxnSp>
            <p:nvCxnSpPr>
              <p:cNvPr id="121863" name="Straight Connector 121862"/>
              <p:cNvCxnSpPr/>
              <p:nvPr/>
            </p:nvCxnSpPr>
            <p:spPr>
              <a:xfrm>
                <a:off x="4467091" y="4568818"/>
                <a:ext cx="0" cy="323133"/>
              </a:xfrm>
              <a:prstGeom prst="line">
                <a:avLst/>
              </a:prstGeom>
              <a:ln w="19050">
                <a:solidFill>
                  <a:schemeClr val="accent6">
                    <a:lumMod val="50000"/>
                  </a:schemeClr>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865" name="Straight Connector 121864"/>
              <p:cNvCxnSpPr/>
              <p:nvPr/>
            </p:nvCxnSpPr>
            <p:spPr>
              <a:xfrm>
                <a:off x="4467091" y="4891951"/>
                <a:ext cx="1552709" cy="0"/>
              </a:xfrm>
              <a:prstGeom prst="line">
                <a:avLst/>
              </a:prstGeom>
              <a:ln w="19050">
                <a:solidFill>
                  <a:schemeClr val="accent6">
                    <a:lumMod val="50000"/>
                  </a:schemeClr>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2105830" y="4078414"/>
              <a:ext cx="546881" cy="812200"/>
              <a:chOff x="2105831" y="3798207"/>
              <a:chExt cx="664832" cy="987374"/>
            </a:xfrm>
          </p:grpSpPr>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5831" y="3798207"/>
                <a:ext cx="664832" cy="987374"/>
              </a:xfrm>
              <a:prstGeom prst="rect">
                <a:avLst/>
              </a:prstGeom>
            </p:spPr>
          </p:pic>
          <p:sp>
            <p:nvSpPr>
              <p:cNvPr id="37" name="Flowchart: Data 36"/>
              <p:cNvSpPr/>
              <p:nvPr/>
            </p:nvSpPr>
            <p:spPr>
              <a:xfrm rot="5400000">
                <a:off x="2149415" y="3958313"/>
                <a:ext cx="206404" cy="219166"/>
              </a:xfrm>
              <a:prstGeom prst="flowChartInputOutp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2700" dirty="0">
                  <a:latin typeface="Arial Nova" panose="020B0504020202020204" pitchFamily="34" charset="0"/>
                </a:endParaRPr>
              </a:p>
            </p:txBody>
          </p:sp>
        </p:grpSp>
        <p:cxnSp>
          <p:nvCxnSpPr>
            <p:cNvPr id="121857" name="Straight Connector 121856"/>
            <p:cNvCxnSpPr/>
            <p:nvPr/>
          </p:nvCxnSpPr>
          <p:spPr>
            <a:xfrm>
              <a:off x="2316715" y="4368171"/>
              <a:ext cx="883685" cy="29204"/>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2136432" y="3562350"/>
              <a:ext cx="1063968" cy="653014"/>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4" name="Group 121865"/>
            <p:cNvGrpSpPr>
              <a:grpSpLocks/>
            </p:cNvGrpSpPr>
            <p:nvPr/>
          </p:nvGrpSpPr>
          <p:grpSpPr bwMode="auto">
            <a:xfrm>
              <a:off x="4386263" y="4426745"/>
              <a:ext cx="1741487" cy="240506"/>
              <a:chOff x="4467091" y="4568818"/>
              <a:chExt cx="1552709" cy="323133"/>
            </a:xfrm>
          </p:grpSpPr>
          <p:cxnSp>
            <p:nvCxnSpPr>
              <p:cNvPr id="45" name="Straight Connector 44"/>
              <p:cNvCxnSpPr/>
              <p:nvPr/>
            </p:nvCxnSpPr>
            <p:spPr>
              <a:xfrm>
                <a:off x="4467091" y="4568818"/>
                <a:ext cx="0" cy="323133"/>
              </a:xfrm>
              <a:prstGeom prst="line">
                <a:avLst/>
              </a:prstGeom>
              <a:ln w="1905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467091" y="4891951"/>
                <a:ext cx="1552709" cy="0"/>
              </a:xfrm>
              <a:prstGeom prst="line">
                <a:avLst/>
              </a:prstGeom>
              <a:ln w="19050">
                <a:solidFill>
                  <a:schemeClr val="accent6">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pic>
        <p:nvPicPr>
          <p:cNvPr id="43010" name="Picture 2" descr="industry, machine, technology, Factory, Industrial, conveyor, logistics Icon">
            <a:extLst>
              <a:ext uri="{FF2B5EF4-FFF2-40B4-BE49-F238E27FC236}">
                <a16:creationId xmlns:a16="http://schemas.microsoft.com/office/drawing/2014/main" xmlns="" id="{8F130F18-4BF7-4349-95BE-4AECF40475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878" y="1883241"/>
            <a:ext cx="2036762" cy="2036762"/>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Belur Kitchen – Kitchen Equipment In Mysuru">
            <a:extLst>
              <a:ext uri="{FF2B5EF4-FFF2-40B4-BE49-F238E27FC236}">
                <a16:creationId xmlns:a16="http://schemas.microsoft.com/office/drawing/2014/main" xmlns="" id="{49BF3683-B3F6-408D-8EF8-2501F854B3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3291" y="510875"/>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519527"/>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93308EB-BF54-4A16-8C81-5C8DE80E4086}"/>
              </a:ext>
            </a:extLst>
          </p:cNvPr>
          <p:cNvSpPr>
            <a:spLocks noGrp="1"/>
          </p:cNvSpPr>
          <p:nvPr>
            <p:ph type="title"/>
          </p:nvPr>
        </p:nvSpPr>
        <p:spPr>
          <a:xfrm>
            <a:off x="323850" y="165100"/>
            <a:ext cx="8591550" cy="601663"/>
          </a:xfrm>
        </p:spPr>
        <p:txBody>
          <a:bodyPr/>
          <a:lstStyle/>
          <a:p>
            <a:r>
              <a:rPr lang="en-US" dirty="0"/>
              <a:t>Variability and flexibility in power system</a:t>
            </a:r>
            <a:endParaRPr lang="es-ES" dirty="0"/>
          </a:p>
        </p:txBody>
      </p:sp>
      <p:pic>
        <p:nvPicPr>
          <p:cNvPr id="5" name="Imagen 4">
            <a:extLst>
              <a:ext uri="{FF2B5EF4-FFF2-40B4-BE49-F238E27FC236}">
                <a16:creationId xmlns:a16="http://schemas.microsoft.com/office/drawing/2014/main" xmlns="" id="{B5F50E38-A622-411B-85F8-71181AA9C818}"/>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0" y="1365857"/>
            <a:ext cx="3220945" cy="2906067"/>
          </a:xfrm>
          <a:prstGeom prst="rect">
            <a:avLst/>
          </a:prstGeom>
        </p:spPr>
      </p:pic>
      <p:pic>
        <p:nvPicPr>
          <p:cNvPr id="7" name="Imagen 6">
            <a:extLst>
              <a:ext uri="{FF2B5EF4-FFF2-40B4-BE49-F238E27FC236}">
                <a16:creationId xmlns:a16="http://schemas.microsoft.com/office/drawing/2014/main" xmlns="" id="{09C9DC4E-DD05-4E46-89AB-261E628FD908}"/>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220945" y="2592127"/>
            <a:ext cx="5791200" cy="1962996"/>
          </a:xfrm>
          <a:prstGeom prst="rect">
            <a:avLst/>
          </a:prstGeom>
        </p:spPr>
      </p:pic>
      <p:sp>
        <p:nvSpPr>
          <p:cNvPr id="8" name="Rectángulo 7">
            <a:extLst>
              <a:ext uri="{FF2B5EF4-FFF2-40B4-BE49-F238E27FC236}">
                <a16:creationId xmlns:a16="http://schemas.microsoft.com/office/drawing/2014/main" xmlns="" id="{B999DB40-A53F-4BDF-B55F-9714D9B70DBA}"/>
              </a:ext>
            </a:extLst>
          </p:cNvPr>
          <p:cNvSpPr/>
          <p:nvPr/>
        </p:nvSpPr>
        <p:spPr>
          <a:xfrm>
            <a:off x="180473" y="4838321"/>
            <a:ext cx="8734927" cy="1200329"/>
          </a:xfrm>
          <a:prstGeom prst="rect">
            <a:avLst/>
          </a:prstGeom>
        </p:spPr>
        <p:txBody>
          <a:bodyPr wrap="square">
            <a:spAutoFit/>
          </a:bodyPr>
          <a:lstStyle/>
          <a:p>
            <a:pPr marL="285750" indent="-285750">
              <a:buClr>
                <a:schemeClr val="accent1">
                  <a:lumMod val="75000"/>
                </a:schemeClr>
              </a:buClr>
              <a:buFont typeface="Wingdings" panose="05000000000000000000" pitchFamily="2" charset="2"/>
              <a:buChar char="§"/>
            </a:pPr>
            <a:r>
              <a:rPr lang="en-US" dirty="0">
                <a:solidFill>
                  <a:srgbClr val="002060"/>
                </a:solidFill>
                <a:latin typeface="Arial Nova" panose="020B0504020202020204" pitchFamily="34" charset="0"/>
                <a:cs typeface="Calibri" panose="020F0502020204030204" pitchFamily="34" charset="0"/>
              </a:rPr>
              <a:t>Variability in generation is increasingly present due to the large-scale integration of RES like solar or wind. </a:t>
            </a:r>
          </a:p>
          <a:p>
            <a:pPr marL="285750" indent="-285750">
              <a:buClr>
                <a:schemeClr val="accent1">
                  <a:lumMod val="75000"/>
                </a:schemeClr>
              </a:buClr>
              <a:buFont typeface="Wingdings" panose="05000000000000000000" pitchFamily="2" charset="2"/>
              <a:buChar char="§"/>
            </a:pPr>
            <a:r>
              <a:rPr lang="en-US" dirty="0">
                <a:solidFill>
                  <a:srgbClr val="002060"/>
                </a:solidFill>
                <a:latin typeface="Arial Nova" panose="020B0504020202020204" pitchFamily="34" charset="0"/>
                <a:cs typeface="Calibri" panose="020F0502020204030204" pitchFamily="34" charset="0"/>
              </a:rPr>
              <a:t>Flexibility services can be provided not only on the supply side, but also by improving power transmission and on the demand side…</a:t>
            </a:r>
          </a:p>
        </p:txBody>
      </p:sp>
      <p:sp>
        <p:nvSpPr>
          <p:cNvPr id="3" name="Rectángulo: esquinas redondeadas 2">
            <a:extLst>
              <a:ext uri="{FF2B5EF4-FFF2-40B4-BE49-F238E27FC236}">
                <a16:creationId xmlns:a16="http://schemas.microsoft.com/office/drawing/2014/main" xmlns="" id="{E6D849EF-5032-489C-B979-E41AA7F3A2DE}"/>
              </a:ext>
            </a:extLst>
          </p:cNvPr>
          <p:cNvSpPr/>
          <p:nvPr/>
        </p:nvSpPr>
        <p:spPr bwMode="gray">
          <a:xfrm>
            <a:off x="7056736" y="2693336"/>
            <a:ext cx="1955409" cy="1861787"/>
          </a:xfrm>
          <a:prstGeom prst="roundRect">
            <a:avLst/>
          </a:prstGeom>
          <a:noFill/>
          <a:ln w="12700" algn="ctr">
            <a:solidFill>
              <a:schemeClr val="accent1">
                <a:lumMod val="75000"/>
              </a:schemeClr>
            </a:solidFill>
            <a:miter lim="800000"/>
            <a:headEnd/>
            <a:tailEnd/>
          </a:ln>
          <a:effectLst>
            <a:outerShdw blurRad="50800" dist="38100" dir="5400000" algn="t" rotWithShape="0">
              <a:prstClr val="black">
                <a:alpha val="40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5283848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A366D35-E5C8-40E5-B5BA-D1A586C1CFF2}"/>
              </a:ext>
            </a:extLst>
          </p:cNvPr>
          <p:cNvSpPr>
            <a:spLocks noGrp="1"/>
          </p:cNvSpPr>
          <p:nvPr>
            <p:ph type="title"/>
          </p:nvPr>
        </p:nvSpPr>
        <p:spPr/>
        <p:txBody>
          <a:bodyPr/>
          <a:lstStyle/>
          <a:p>
            <a:r>
              <a:rPr lang="en-US" dirty="0"/>
              <a:t>Flexibility options in the power system</a:t>
            </a:r>
            <a:endParaRPr lang="es-ES" dirty="0"/>
          </a:p>
        </p:txBody>
      </p:sp>
      <p:sp>
        <p:nvSpPr>
          <p:cNvPr id="5" name="Rectángulo 4">
            <a:extLst>
              <a:ext uri="{FF2B5EF4-FFF2-40B4-BE49-F238E27FC236}">
                <a16:creationId xmlns:a16="http://schemas.microsoft.com/office/drawing/2014/main" xmlns="" id="{83C664A6-95DA-4940-96B1-2184167EC224}"/>
              </a:ext>
            </a:extLst>
          </p:cNvPr>
          <p:cNvSpPr/>
          <p:nvPr/>
        </p:nvSpPr>
        <p:spPr>
          <a:xfrm>
            <a:off x="231084" y="791150"/>
            <a:ext cx="8589065" cy="1323439"/>
          </a:xfrm>
          <a:prstGeom prst="rect">
            <a:avLst/>
          </a:prstGeom>
        </p:spPr>
        <p:txBody>
          <a:bodyPr wrap="square">
            <a:spAutoFit/>
          </a:bodyPr>
          <a:lstStyle/>
          <a:p>
            <a:pPr marL="285750" indent="-285750">
              <a:buClr>
                <a:schemeClr val="accent1">
                  <a:lumMod val="75000"/>
                </a:schemeClr>
              </a:buClr>
              <a:buFont typeface="Wingdings" panose="05000000000000000000" pitchFamily="2" charset="2"/>
              <a:buChar char="§"/>
            </a:pPr>
            <a:r>
              <a:rPr lang="en-US" sz="2000" dirty="0">
                <a:solidFill>
                  <a:srgbClr val="002060"/>
                </a:solidFill>
                <a:latin typeface="Arial Nova" panose="020B0504020202020204" pitchFamily="34" charset="0"/>
                <a:cs typeface="Calibri" panose="020F0502020204030204" pitchFamily="34" charset="0"/>
              </a:rPr>
              <a:t>The current state of technologies and advances that allow for more active and dynamic consumer behavior can also provide flexibility to the system trough…</a:t>
            </a:r>
          </a:p>
          <a:p>
            <a:pPr marL="1257300" lvl="2" indent="-342900">
              <a:buClr>
                <a:schemeClr val="accent1">
                  <a:lumMod val="75000"/>
                </a:schemeClr>
              </a:buClr>
              <a:buFont typeface="Wingdings" panose="05000000000000000000" pitchFamily="2" charset="2"/>
              <a:buChar char="Ø"/>
            </a:pPr>
            <a:r>
              <a:rPr lang="en-US" sz="2000" b="1" dirty="0">
                <a:solidFill>
                  <a:srgbClr val="990033"/>
                </a:solidFill>
                <a:latin typeface="Arial Nova" panose="020B0504020202020204" pitchFamily="34" charset="0"/>
                <a:cs typeface="Calibri" panose="020F0502020204030204" pitchFamily="34" charset="0"/>
              </a:rPr>
              <a:t>Demand-Side Management/Demand Response</a:t>
            </a:r>
            <a:endParaRPr lang="es-ES" sz="2000" b="1" dirty="0">
              <a:solidFill>
                <a:srgbClr val="990033"/>
              </a:solidFill>
              <a:latin typeface="Arial Nova" panose="020B0504020202020204" pitchFamily="34" charset="0"/>
              <a:cs typeface="Calibri" panose="020F0502020204030204" pitchFamily="34" charset="0"/>
            </a:endParaRPr>
          </a:p>
        </p:txBody>
      </p:sp>
      <p:grpSp>
        <p:nvGrpSpPr>
          <p:cNvPr id="9" name="Grupo 8">
            <a:extLst>
              <a:ext uri="{FF2B5EF4-FFF2-40B4-BE49-F238E27FC236}">
                <a16:creationId xmlns:a16="http://schemas.microsoft.com/office/drawing/2014/main" xmlns="" id="{0C411878-9C10-4A1D-A472-5016A360E0A7}"/>
              </a:ext>
            </a:extLst>
          </p:cNvPr>
          <p:cNvGrpSpPr/>
          <p:nvPr/>
        </p:nvGrpSpPr>
        <p:grpSpPr>
          <a:xfrm>
            <a:off x="0" y="2378023"/>
            <a:ext cx="9144000" cy="4058127"/>
            <a:chOff x="0" y="2108200"/>
            <a:chExt cx="9144000" cy="4058127"/>
          </a:xfrm>
        </p:grpSpPr>
        <p:pic>
          <p:nvPicPr>
            <p:cNvPr id="4" name="Imagen 3">
              <a:extLst>
                <a:ext uri="{FF2B5EF4-FFF2-40B4-BE49-F238E27FC236}">
                  <a16:creationId xmlns:a16="http://schemas.microsoft.com/office/drawing/2014/main" xmlns="" id="{5204A082-E860-4C46-B9E1-B7913DEA2DC7}"/>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0" y="2108200"/>
              <a:ext cx="9144000" cy="4058127"/>
            </a:xfrm>
            <a:prstGeom prst="rect">
              <a:avLst/>
            </a:prstGeom>
          </p:spPr>
        </p:pic>
        <p:sp>
          <p:nvSpPr>
            <p:cNvPr id="7" name="Rectángulo 6">
              <a:extLst>
                <a:ext uri="{FF2B5EF4-FFF2-40B4-BE49-F238E27FC236}">
                  <a16:creationId xmlns:a16="http://schemas.microsoft.com/office/drawing/2014/main" xmlns="" id="{4B55775D-EF24-46F3-97C6-EBB3CFF6718D}"/>
                </a:ext>
              </a:extLst>
            </p:cNvPr>
            <p:cNvSpPr/>
            <p:nvPr/>
          </p:nvSpPr>
          <p:spPr bwMode="gray">
            <a:xfrm>
              <a:off x="101600" y="4292600"/>
              <a:ext cx="2857500" cy="850900"/>
            </a:xfrm>
            <a:prstGeom prst="rect">
              <a:avLst/>
            </a:prstGeom>
            <a:noFill/>
            <a:ln w="76200"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grpSp>
      <p:grpSp>
        <p:nvGrpSpPr>
          <p:cNvPr id="15" name="Grupo 14">
            <a:extLst>
              <a:ext uri="{FF2B5EF4-FFF2-40B4-BE49-F238E27FC236}">
                <a16:creationId xmlns:a16="http://schemas.microsoft.com/office/drawing/2014/main" xmlns="" id="{ED4100AE-1A92-44B7-AF9A-4116C7E32767}"/>
              </a:ext>
            </a:extLst>
          </p:cNvPr>
          <p:cNvGrpSpPr/>
          <p:nvPr/>
        </p:nvGrpSpPr>
        <p:grpSpPr>
          <a:xfrm>
            <a:off x="101601" y="4562423"/>
            <a:ext cx="5023270" cy="853730"/>
            <a:chOff x="101601" y="4562423"/>
            <a:chExt cx="5023270" cy="853730"/>
          </a:xfrm>
          <a:effectLst>
            <a:outerShdw blurRad="50800" dist="38100" dir="2700000" algn="tl" rotWithShape="0">
              <a:prstClr val="black">
                <a:alpha val="40000"/>
              </a:prstClr>
            </a:outerShdw>
          </a:effectLst>
        </p:grpSpPr>
        <p:sp>
          <p:nvSpPr>
            <p:cNvPr id="6" name="Rectángulo 5">
              <a:extLst>
                <a:ext uri="{FF2B5EF4-FFF2-40B4-BE49-F238E27FC236}">
                  <a16:creationId xmlns:a16="http://schemas.microsoft.com/office/drawing/2014/main" xmlns="" id="{32CCEDC4-4BF7-4F7D-BE41-67C8443F6761}"/>
                </a:ext>
              </a:extLst>
            </p:cNvPr>
            <p:cNvSpPr/>
            <p:nvPr/>
          </p:nvSpPr>
          <p:spPr bwMode="gray">
            <a:xfrm flipH="1">
              <a:off x="101601" y="4562423"/>
              <a:ext cx="2857499" cy="853730"/>
            </a:xfrm>
            <a:prstGeom prst="rect">
              <a:avLst/>
            </a:prstGeom>
            <a:noFill/>
            <a:ln w="28575" algn="ctr">
              <a:solidFill>
                <a:srgbClr val="FFC000"/>
              </a:solidFill>
              <a:miter lim="800000"/>
              <a:headEnd/>
              <a:tailEnd/>
            </a:ln>
            <a:effectLst>
              <a:outerShdw blurRad="50800" dist="38100" dir="5400000" algn="t" rotWithShape="0">
                <a:prstClr val="black">
                  <a:alpha val="40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 name="Abrir llave 2">
              <a:extLst>
                <a:ext uri="{FF2B5EF4-FFF2-40B4-BE49-F238E27FC236}">
                  <a16:creationId xmlns:a16="http://schemas.microsoft.com/office/drawing/2014/main" xmlns="" id="{3473B212-7589-41B8-9CA7-8B70FFCE96C3}"/>
                </a:ext>
              </a:extLst>
            </p:cNvPr>
            <p:cNvSpPr/>
            <p:nvPr/>
          </p:nvSpPr>
          <p:spPr>
            <a:xfrm rot="5400000">
              <a:off x="4354166" y="4642618"/>
              <a:ext cx="342900" cy="1198510"/>
            </a:xfrm>
            <a:prstGeom prst="lef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10" name="Conector: angular 9">
              <a:extLst>
                <a:ext uri="{FF2B5EF4-FFF2-40B4-BE49-F238E27FC236}">
                  <a16:creationId xmlns:a16="http://schemas.microsoft.com/office/drawing/2014/main" xmlns="" id="{7A9FD8F8-788D-4314-BD69-71ABC94E3427}"/>
                </a:ext>
              </a:extLst>
            </p:cNvPr>
            <p:cNvCxnSpPr>
              <a:cxnSpLocks/>
              <a:endCxn id="6" idx="1"/>
            </p:cNvCxnSpPr>
            <p:nvPr/>
          </p:nvCxnSpPr>
          <p:spPr>
            <a:xfrm rot="10800000">
              <a:off x="2959100" y="4989289"/>
              <a:ext cx="1566516" cy="78305"/>
            </a:xfrm>
            <a:prstGeom prst="bentConnector3">
              <a:avLst>
                <a:gd name="adj1" fmla="val -244"/>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620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additive="base">
                                        <p:cTn id="16" dur="20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7" dur="2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10" presetClass="entr" presetSubtype="0" repeatCount="indefinite" fill="remove"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p:nvPr/>
        </p:nvSpPr>
        <p:spPr>
          <a:xfrm>
            <a:off x="4929738" y="3055488"/>
            <a:ext cx="4109452" cy="2573338"/>
          </a:xfrm>
          <a:prstGeom prst="rect">
            <a:avLst/>
          </a:prstGeom>
          <a:noFill/>
          <a:ln w="12700">
            <a:miter lim="400000"/>
          </a:ln>
          <a:extLst>
            <a:ext uri="{C572A759-6A51-4108-AA02-DFA0A04FC94B}"/>
          </a:extLst>
        </p:spPr>
        <p:txBody>
          <a:bodyPr lIns="0" tIns="0" rIns="0" bIns="0"/>
          <a:lstStyle/>
          <a:p>
            <a:pPr marL="3175" defTabSz="914031">
              <a:tabLst>
                <a:tab pos="0" algn="l"/>
              </a:tabLst>
              <a:defRPr/>
            </a:pPr>
            <a:r>
              <a:rPr sz="1300" b="1" dirty="0">
                <a:solidFill>
                  <a:schemeClr val="accent1">
                    <a:lumMod val="75000"/>
                  </a:schemeClr>
                </a:solidFill>
                <a:latin typeface="Arial Nova" panose="020B0504020202020204" pitchFamily="34" charset="0"/>
                <a:cs typeface="Calibri" panose="020F0502020204030204" pitchFamily="34" charset="0"/>
                <a:sym typeface="Helvetica"/>
              </a:rPr>
              <a:t>Air handling</a:t>
            </a:r>
            <a:endParaRPr sz="1300" b="1" dirty="0">
              <a:solidFill>
                <a:schemeClr val="accent1">
                  <a:lumMod val="75000"/>
                </a:schemeClr>
              </a:solidFill>
              <a:latin typeface="Arial Nova" panose="020B0504020202020204" pitchFamily="34" charset="0"/>
              <a:ea typeface="Calibri"/>
              <a:cs typeface="Calibri" panose="020F0502020204030204" pitchFamily="34" charset="0"/>
              <a:sym typeface="Calibri"/>
            </a:endParaRPr>
          </a:p>
          <a:p>
            <a:pPr marL="174605" lvl="1" indent="-171430" defTabSz="914031">
              <a:buClr>
                <a:schemeClr val="tx2"/>
              </a:buClr>
              <a:buFont typeface="Arial"/>
              <a:buChar char="•"/>
              <a:tabLst>
                <a:tab pos="0" algn="l"/>
              </a:tabLst>
              <a:defRPr/>
            </a:pPr>
            <a:r>
              <a:rPr sz="1300" dirty="0">
                <a:solidFill>
                  <a:schemeClr val="tx1">
                    <a:lumMod val="50000"/>
                    <a:lumOff val="50000"/>
                  </a:schemeClr>
                </a:solidFill>
                <a:latin typeface="Arial Nova" panose="020B0504020202020204" pitchFamily="34" charset="0"/>
                <a:ea typeface="Helvetica Light"/>
                <a:cs typeface="Calibri" panose="020F0502020204030204" pitchFamily="34" charset="0"/>
                <a:sym typeface="Helvetica Light"/>
              </a:rPr>
              <a:t>Air conditioning and circulation, variable speed drive fans</a:t>
            </a:r>
            <a:endParaRPr sz="1300" dirty="0">
              <a:solidFill>
                <a:schemeClr val="tx1">
                  <a:lumMod val="50000"/>
                  <a:lumOff val="50000"/>
                </a:schemeClr>
              </a:solidFill>
              <a:latin typeface="Arial Nova" panose="020B0504020202020204" pitchFamily="34" charset="0"/>
              <a:ea typeface="Calibri"/>
              <a:cs typeface="Calibri" panose="020F0502020204030204" pitchFamily="34" charset="0"/>
              <a:sym typeface="Calibri"/>
            </a:endParaRPr>
          </a:p>
          <a:p>
            <a:pPr marL="174605" lvl="1" indent="-171430" defTabSz="914031">
              <a:buClr>
                <a:schemeClr val="tx2"/>
              </a:buClr>
              <a:buFont typeface="Arial"/>
              <a:buChar char="•"/>
              <a:tabLst>
                <a:tab pos="0" algn="l"/>
              </a:tabLst>
              <a:defRPr/>
            </a:pPr>
            <a:r>
              <a:rPr sz="1300" dirty="0">
                <a:solidFill>
                  <a:schemeClr val="tx1">
                    <a:lumMod val="50000"/>
                    <a:lumOff val="50000"/>
                  </a:schemeClr>
                </a:solidFill>
                <a:latin typeface="Arial Nova" panose="020B0504020202020204" pitchFamily="34" charset="0"/>
                <a:ea typeface="Helvetica Light"/>
                <a:cs typeface="Calibri" panose="020F0502020204030204" pitchFamily="34" charset="0"/>
                <a:sym typeface="Helvetica Light"/>
              </a:rPr>
              <a:t>Short term change to temperature set point doesn’t affect comfort and can reduce a building’s consumption by 20%</a:t>
            </a:r>
            <a:endParaRPr lang="en-GB" sz="1300" dirty="0">
              <a:solidFill>
                <a:schemeClr val="tx1">
                  <a:lumMod val="50000"/>
                  <a:lumOff val="50000"/>
                </a:schemeClr>
              </a:solidFill>
              <a:latin typeface="Arial Nova" panose="020B0504020202020204" pitchFamily="34" charset="0"/>
              <a:ea typeface="Helvetica Light"/>
              <a:cs typeface="Calibri" panose="020F0502020204030204" pitchFamily="34" charset="0"/>
              <a:sym typeface="Helvetica Light"/>
            </a:endParaRPr>
          </a:p>
          <a:p>
            <a:pPr marL="273428" indent="-273428" defTabSz="914031">
              <a:lnSpc>
                <a:spcPct val="110000"/>
              </a:lnSpc>
              <a:spcBef>
                <a:spcPts val="400"/>
              </a:spcBef>
              <a:defRPr/>
            </a:pPr>
            <a:r>
              <a:rPr lang="en-GB" sz="1300" b="1" dirty="0">
                <a:solidFill>
                  <a:schemeClr val="accent1">
                    <a:lumMod val="75000"/>
                  </a:schemeClr>
                </a:solidFill>
                <a:latin typeface="Arial Nova" panose="020B0504020202020204" pitchFamily="34" charset="0"/>
                <a:cs typeface="Calibri" panose="020F0502020204030204" pitchFamily="34" charset="0"/>
                <a:sym typeface="Helvetica"/>
              </a:rPr>
              <a:t>Building Management Systems</a:t>
            </a:r>
            <a:endParaRPr lang="en-GB" sz="1300" dirty="0">
              <a:solidFill>
                <a:schemeClr val="accent1">
                  <a:lumMod val="75000"/>
                </a:schemeClr>
              </a:solidFill>
              <a:latin typeface="Arial Nova" panose="020B0504020202020204" pitchFamily="34" charset="0"/>
              <a:ea typeface="Calibri"/>
              <a:cs typeface="Calibri" panose="020F0502020204030204" pitchFamily="34" charset="0"/>
              <a:sym typeface="Calibri"/>
            </a:endParaRPr>
          </a:p>
          <a:p>
            <a:pPr marL="171430" indent="-171430" defTabSz="914031">
              <a:spcAft>
                <a:spcPts val="600"/>
              </a:spcAft>
              <a:buClr>
                <a:schemeClr val="tx2"/>
              </a:buClr>
              <a:buFont typeface="Arial"/>
              <a:buChar char="•"/>
              <a:defRPr/>
            </a:pPr>
            <a:r>
              <a:rPr lang="en-GB" sz="1300" dirty="0">
                <a:solidFill>
                  <a:schemeClr val="tx1">
                    <a:lumMod val="50000"/>
                    <a:lumOff val="50000"/>
                  </a:schemeClr>
                </a:solidFill>
                <a:latin typeface="Arial Nova" panose="020B0504020202020204" pitchFamily="34" charset="0"/>
                <a:ea typeface="Helvetica Light"/>
                <a:cs typeface="Calibri" panose="020F0502020204030204" pitchFamily="34" charset="0"/>
                <a:sym typeface="Helvetica Light"/>
              </a:rPr>
              <a:t>Existing management systems can be used to intelligently and automatically control systems</a:t>
            </a:r>
          </a:p>
          <a:p>
            <a:pPr marL="3175" lvl="1" defTabSz="914031">
              <a:defRPr/>
            </a:pPr>
            <a:r>
              <a:rPr lang="en-GB" sz="1300" b="1" dirty="0">
                <a:solidFill>
                  <a:schemeClr val="accent1">
                    <a:lumMod val="75000"/>
                  </a:schemeClr>
                </a:solidFill>
                <a:latin typeface="Arial Nova" panose="020B0504020202020204" pitchFamily="34" charset="0"/>
                <a:cs typeface="Calibri" panose="020F0502020204030204" pitchFamily="34" charset="0"/>
                <a:sym typeface="Helvetica"/>
              </a:rPr>
              <a:t>Lighting</a:t>
            </a:r>
            <a:endParaRPr lang="en-GB" sz="1300" b="1" dirty="0">
              <a:solidFill>
                <a:schemeClr val="accent1">
                  <a:lumMod val="75000"/>
                </a:schemeClr>
              </a:solidFill>
              <a:latin typeface="Arial Nova" panose="020B0504020202020204" pitchFamily="34" charset="0"/>
              <a:ea typeface="Calibri"/>
              <a:cs typeface="Calibri" panose="020F0502020204030204" pitchFamily="34" charset="0"/>
              <a:sym typeface="Calibri"/>
            </a:endParaRPr>
          </a:p>
          <a:p>
            <a:pPr marL="174605" lvl="1" indent="-171430" defTabSz="914031">
              <a:buClr>
                <a:schemeClr val="tx2"/>
              </a:buClr>
              <a:buFont typeface="Arial"/>
              <a:buChar char="•"/>
              <a:defRPr/>
            </a:pPr>
            <a:r>
              <a:rPr lang="en-GB" sz="1300" dirty="0">
                <a:solidFill>
                  <a:schemeClr val="tx1">
                    <a:lumMod val="50000"/>
                    <a:lumOff val="50000"/>
                  </a:schemeClr>
                </a:solidFill>
                <a:latin typeface="Arial Nova" panose="020B0504020202020204" pitchFamily="34" charset="0"/>
                <a:ea typeface="Helvetica Light"/>
                <a:cs typeface="Calibri" panose="020F0502020204030204" pitchFamily="34" charset="0"/>
                <a:sym typeface="Helvetica Light"/>
              </a:rPr>
              <a:t>Common area, floor and feature lighting</a:t>
            </a:r>
            <a:endParaRPr lang="en-GB" sz="1300" dirty="0">
              <a:solidFill>
                <a:schemeClr val="tx1">
                  <a:lumMod val="50000"/>
                  <a:lumOff val="50000"/>
                </a:schemeClr>
              </a:solidFill>
              <a:latin typeface="Arial Nova" panose="020B0504020202020204" pitchFamily="34" charset="0"/>
              <a:ea typeface="Calibri"/>
              <a:cs typeface="Calibri" panose="020F0502020204030204" pitchFamily="34" charset="0"/>
              <a:sym typeface="Calibri"/>
            </a:endParaRPr>
          </a:p>
          <a:p>
            <a:pPr marL="174605" lvl="1" indent="-171430" defTabSz="914031">
              <a:buClr>
                <a:schemeClr val="tx2"/>
              </a:buClr>
              <a:buFont typeface="Arial"/>
              <a:buChar char="•"/>
              <a:defRPr/>
            </a:pPr>
            <a:r>
              <a:rPr lang="en-GB" sz="1300" dirty="0">
                <a:solidFill>
                  <a:schemeClr val="tx1">
                    <a:lumMod val="50000"/>
                    <a:lumOff val="50000"/>
                  </a:schemeClr>
                </a:solidFill>
                <a:latin typeface="Arial Nova" panose="020B0504020202020204" pitchFamily="34" charset="0"/>
                <a:ea typeface="Helvetica Light"/>
                <a:cs typeface="Calibri" panose="020F0502020204030204" pitchFamily="34" charset="0"/>
                <a:sym typeface="Helvetica Light"/>
              </a:rPr>
              <a:t>Shutting off or dimming certain lights for a short time can cut consumption by 15%</a:t>
            </a:r>
            <a:endParaRPr sz="1300" dirty="0">
              <a:solidFill>
                <a:schemeClr val="tx1">
                  <a:lumMod val="50000"/>
                  <a:lumOff val="50000"/>
                </a:schemeClr>
              </a:solidFill>
              <a:latin typeface="Arial Nova" panose="020B0504020202020204" pitchFamily="34" charset="0"/>
              <a:ea typeface="Helvetica Light"/>
              <a:cs typeface="Calibri" panose="020F0502020204030204" pitchFamily="34" charset="0"/>
              <a:sym typeface="Helvetica Light"/>
            </a:endParaRPr>
          </a:p>
        </p:txBody>
      </p:sp>
      <p:pic>
        <p:nvPicPr>
          <p:cNvPr id="13315" name="image2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98" y="3250158"/>
            <a:ext cx="4109452" cy="189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 name="Right Brace 5"/>
          <p:cNvSpPr/>
          <p:nvPr/>
        </p:nvSpPr>
        <p:spPr>
          <a:xfrm flipH="1">
            <a:off x="4658275" y="3055488"/>
            <a:ext cx="258978" cy="1232988"/>
          </a:xfrm>
          <a:prstGeom prst="rightBrace">
            <a:avLst/>
          </a:prstGeom>
          <a:ln w="3175"/>
          <a:effectLst>
            <a:outerShdw blurRad="50800" dist="38100" dir="2700000" algn="tl"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txBody>
          <a:bodyPr anchor="ctr"/>
          <a:lstStyle/>
          <a:p>
            <a:pPr algn="ctr">
              <a:defRPr/>
            </a:pPr>
            <a:endParaRPr lang="en-US" sz="800" dirty="0">
              <a:latin typeface="+mj-lt"/>
            </a:endParaRPr>
          </a:p>
        </p:txBody>
      </p:sp>
      <p:sp>
        <p:nvSpPr>
          <p:cNvPr id="15" name="Right Brace 14"/>
          <p:cNvSpPr/>
          <p:nvPr/>
        </p:nvSpPr>
        <p:spPr>
          <a:xfrm flipH="1">
            <a:off x="4648064" y="4342157"/>
            <a:ext cx="279400" cy="673100"/>
          </a:xfrm>
          <a:prstGeom prst="rightBrace">
            <a:avLst/>
          </a:prstGeom>
          <a:ln w="3175"/>
          <a:effectLst>
            <a:outerShdw blurRad="50800" dist="38100" dir="2700000" algn="tl"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txBody>
          <a:bodyPr anchor="ctr"/>
          <a:lstStyle/>
          <a:p>
            <a:pPr algn="ctr">
              <a:defRPr/>
            </a:pPr>
            <a:endParaRPr lang="en-US" sz="800" dirty="0">
              <a:latin typeface="+mj-lt"/>
            </a:endParaRPr>
          </a:p>
        </p:txBody>
      </p:sp>
      <p:sp>
        <p:nvSpPr>
          <p:cNvPr id="16" name="Right Brace 15"/>
          <p:cNvSpPr/>
          <p:nvPr/>
        </p:nvSpPr>
        <p:spPr>
          <a:xfrm flipH="1">
            <a:off x="4637853" y="5038378"/>
            <a:ext cx="279400" cy="673100"/>
          </a:xfrm>
          <a:prstGeom prst="rightBrace">
            <a:avLst/>
          </a:prstGeom>
          <a:ln w="3175"/>
          <a:effectLst>
            <a:outerShdw blurRad="50800" dist="38100" dir="2700000" algn="tl"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txBody>
          <a:bodyPr anchor="ctr"/>
          <a:lstStyle/>
          <a:p>
            <a:pPr algn="ctr">
              <a:defRPr/>
            </a:pPr>
            <a:endParaRPr lang="en-US" sz="800" dirty="0">
              <a:latin typeface="+mj-lt"/>
            </a:endParaRPr>
          </a:p>
        </p:txBody>
      </p:sp>
      <p:sp>
        <p:nvSpPr>
          <p:cNvPr id="13320" name="Shape 174"/>
          <p:cNvSpPr>
            <a:spLocks noChangeArrowheads="1"/>
          </p:cNvSpPr>
          <p:nvPr/>
        </p:nvSpPr>
        <p:spPr bwMode="auto">
          <a:xfrm>
            <a:off x="310202" y="845358"/>
            <a:ext cx="8496300" cy="89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buClr>
                <a:schemeClr val="accent1">
                  <a:lumMod val="75000"/>
                </a:schemeClr>
              </a:buClr>
              <a:buFont typeface="Wingdings" panose="05000000000000000000" pitchFamily="2" charset="2"/>
              <a:buChar char="§"/>
            </a:pPr>
            <a:r>
              <a:rPr lang="en-US" altLang="es-ES" sz="2000" b="1" dirty="0">
                <a:solidFill>
                  <a:srgbClr val="002060"/>
                </a:solidFill>
                <a:latin typeface="Arial Nova" panose="020B0504020202020204" pitchFamily="34" charset="0"/>
                <a:ea typeface="Helvetica Light"/>
                <a:cs typeface="Calibri" panose="020F0502020204030204" pitchFamily="34" charset="0"/>
                <a:sym typeface="Helvetica Light"/>
              </a:rPr>
              <a:t>Demand-Side Management (DSM) </a:t>
            </a:r>
            <a:r>
              <a:rPr lang="en-US" altLang="es-ES" sz="2000" dirty="0">
                <a:solidFill>
                  <a:srgbClr val="002060"/>
                </a:solidFill>
                <a:latin typeface="Arial Nova" panose="020B0504020202020204" pitchFamily="34" charset="0"/>
                <a:ea typeface="Helvetica Light"/>
                <a:cs typeface="Calibri" panose="020F0502020204030204" pitchFamily="34" charset="0"/>
                <a:sym typeface="Helvetica Light"/>
              </a:rPr>
              <a:t>comprises a portfolio of measures to improve the energy system at the side of consumption*. </a:t>
            </a:r>
          </a:p>
          <a:p>
            <a:pPr marL="342900" indent="-342900">
              <a:buClr>
                <a:schemeClr val="accent1">
                  <a:lumMod val="75000"/>
                </a:schemeClr>
              </a:buClr>
              <a:buFont typeface="Wingdings" panose="05000000000000000000" pitchFamily="2" charset="2"/>
              <a:buChar char="§"/>
            </a:pPr>
            <a:endParaRPr lang="en-US" altLang="es-ES" sz="800" dirty="0">
              <a:solidFill>
                <a:srgbClr val="002060"/>
              </a:solidFill>
              <a:latin typeface="Arial Nova" panose="020B0504020202020204" pitchFamily="34" charset="0"/>
              <a:ea typeface="Helvetica Light"/>
              <a:cs typeface="Calibri" panose="020F0502020204030204" pitchFamily="34" charset="0"/>
              <a:sym typeface="Helvetica Light"/>
            </a:endParaRPr>
          </a:p>
        </p:txBody>
      </p:sp>
      <p:sp>
        <p:nvSpPr>
          <p:cNvPr id="13321" name="Title 3"/>
          <p:cNvSpPr>
            <a:spLocks noGrp="1"/>
          </p:cNvSpPr>
          <p:nvPr>
            <p:ph type="title"/>
          </p:nvPr>
        </p:nvSpPr>
        <p:spPr/>
        <p:txBody>
          <a:bodyPr/>
          <a:lstStyle/>
          <a:p>
            <a:r>
              <a:rPr lang="en-US" altLang="es-ES" dirty="0">
                <a:sym typeface="Helvetica Light"/>
              </a:rPr>
              <a:t>Demand Side Management</a:t>
            </a:r>
            <a:r>
              <a:rPr lang="en-US" altLang="es-ES" dirty="0"/>
              <a:t> </a:t>
            </a:r>
          </a:p>
        </p:txBody>
      </p:sp>
      <p:pic>
        <p:nvPicPr>
          <p:cNvPr id="133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258" y="2936103"/>
            <a:ext cx="3726882" cy="2675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24.png">
            <a:extLst>
              <a:ext uri="{FF2B5EF4-FFF2-40B4-BE49-F238E27FC236}">
                <a16:creationId xmlns:a16="http://schemas.microsoft.com/office/drawing/2014/main" xmlns="" id="{DD11BCF3-9AAF-41A9-84EC-B0D1886EFF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7414" y="1952418"/>
            <a:ext cx="2327347" cy="106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 name="CuadroTexto 11">
            <a:extLst>
              <a:ext uri="{FF2B5EF4-FFF2-40B4-BE49-F238E27FC236}">
                <a16:creationId xmlns:a16="http://schemas.microsoft.com/office/drawing/2014/main" xmlns="" id="{6D19046C-EA94-4284-B732-1F415D803E3B}"/>
              </a:ext>
            </a:extLst>
          </p:cNvPr>
          <p:cNvSpPr txBox="1"/>
          <p:nvPr/>
        </p:nvSpPr>
        <p:spPr>
          <a:xfrm>
            <a:off x="298769" y="6087847"/>
            <a:ext cx="8546461" cy="400110"/>
          </a:xfrm>
          <a:prstGeom prst="rect">
            <a:avLst/>
          </a:prstGeom>
          <a:noFill/>
        </p:spPr>
        <p:txBody>
          <a:bodyPr wrap="square">
            <a:spAutoFit/>
          </a:bodyPr>
          <a:lstStyle/>
          <a:p>
            <a:r>
              <a:rPr lang="es-ES" sz="1000" b="0" i="0" dirty="0">
                <a:solidFill>
                  <a:schemeClr val="accent5">
                    <a:lumMod val="50000"/>
                  </a:schemeClr>
                </a:solidFill>
                <a:effectLst/>
                <a:latin typeface="Arial" panose="020B0604020202020204" pitchFamily="34" charset="0"/>
              </a:rPr>
              <a:t>* </a:t>
            </a:r>
            <a:r>
              <a:rPr lang="es-ES" sz="1000" b="0" i="0" dirty="0" err="1">
                <a:solidFill>
                  <a:schemeClr val="accent5">
                    <a:lumMod val="50000"/>
                  </a:schemeClr>
                </a:solidFill>
                <a:effectLst/>
                <a:latin typeface="Arial" panose="020B0604020202020204" pitchFamily="34" charset="0"/>
              </a:rPr>
              <a:t>Palensky</a:t>
            </a:r>
            <a:r>
              <a:rPr lang="es-ES" sz="1000" b="0" i="0" dirty="0">
                <a:solidFill>
                  <a:schemeClr val="accent5">
                    <a:lumMod val="50000"/>
                  </a:schemeClr>
                </a:solidFill>
                <a:effectLst/>
                <a:latin typeface="Arial" panose="020B0604020202020204" pitchFamily="34" charset="0"/>
              </a:rPr>
              <a:t>, P., &amp; Dietrich, D. (2011). </a:t>
            </a:r>
            <a:r>
              <a:rPr lang="es-ES" sz="1000" b="0" i="0" dirty="0" err="1">
                <a:solidFill>
                  <a:schemeClr val="accent5">
                    <a:lumMod val="50000"/>
                  </a:schemeClr>
                </a:solidFill>
                <a:effectLst/>
                <a:latin typeface="Arial" panose="020B0604020202020204" pitchFamily="34" charset="0"/>
              </a:rPr>
              <a:t>Demand</a:t>
            </a:r>
            <a:r>
              <a:rPr lang="es-ES" sz="1000" b="0" i="0" dirty="0">
                <a:solidFill>
                  <a:schemeClr val="accent5">
                    <a:lumMod val="50000"/>
                  </a:schemeClr>
                </a:solidFill>
                <a:effectLst/>
                <a:latin typeface="Arial" panose="020B0604020202020204" pitchFamily="34" charset="0"/>
              </a:rPr>
              <a:t> </a:t>
            </a:r>
            <a:r>
              <a:rPr lang="es-ES" sz="1000" b="0" i="0" dirty="0" err="1">
                <a:solidFill>
                  <a:schemeClr val="accent5">
                    <a:lumMod val="50000"/>
                  </a:schemeClr>
                </a:solidFill>
                <a:effectLst/>
                <a:latin typeface="Arial" panose="020B0604020202020204" pitchFamily="34" charset="0"/>
              </a:rPr>
              <a:t>side</a:t>
            </a:r>
            <a:r>
              <a:rPr lang="es-ES" sz="1000" b="0" i="0" dirty="0">
                <a:solidFill>
                  <a:schemeClr val="accent5">
                    <a:lumMod val="50000"/>
                  </a:schemeClr>
                </a:solidFill>
                <a:effectLst/>
                <a:latin typeface="Arial" panose="020B0604020202020204" pitchFamily="34" charset="0"/>
              </a:rPr>
              <a:t> </a:t>
            </a:r>
            <a:r>
              <a:rPr lang="es-ES" sz="1000" b="0" i="0" dirty="0" err="1">
                <a:solidFill>
                  <a:schemeClr val="accent5">
                    <a:lumMod val="50000"/>
                  </a:schemeClr>
                </a:solidFill>
                <a:effectLst/>
                <a:latin typeface="Arial" panose="020B0604020202020204" pitchFamily="34" charset="0"/>
              </a:rPr>
              <a:t>management</a:t>
            </a:r>
            <a:r>
              <a:rPr lang="es-ES" sz="1000" b="0" i="0" dirty="0">
                <a:solidFill>
                  <a:schemeClr val="accent5">
                    <a:lumMod val="50000"/>
                  </a:schemeClr>
                </a:solidFill>
                <a:effectLst/>
                <a:latin typeface="Arial" panose="020B0604020202020204" pitchFamily="34" charset="0"/>
              </a:rPr>
              <a:t>: </a:t>
            </a:r>
            <a:r>
              <a:rPr lang="es-ES" sz="1000" b="0" i="0" dirty="0" err="1">
                <a:solidFill>
                  <a:schemeClr val="accent5">
                    <a:lumMod val="50000"/>
                  </a:schemeClr>
                </a:solidFill>
                <a:effectLst/>
                <a:latin typeface="Arial" panose="020B0604020202020204" pitchFamily="34" charset="0"/>
              </a:rPr>
              <a:t>Demand</a:t>
            </a:r>
            <a:r>
              <a:rPr lang="es-ES" sz="1000" b="0" i="0" dirty="0">
                <a:solidFill>
                  <a:schemeClr val="accent5">
                    <a:lumMod val="50000"/>
                  </a:schemeClr>
                </a:solidFill>
                <a:effectLst/>
                <a:latin typeface="Arial" panose="020B0604020202020204" pitchFamily="34" charset="0"/>
              </a:rPr>
              <a:t> response, </a:t>
            </a:r>
            <a:r>
              <a:rPr lang="es-ES" sz="1000" b="0" i="0" dirty="0" err="1">
                <a:solidFill>
                  <a:schemeClr val="accent5">
                    <a:lumMod val="50000"/>
                  </a:schemeClr>
                </a:solidFill>
                <a:effectLst/>
                <a:latin typeface="Arial" panose="020B0604020202020204" pitchFamily="34" charset="0"/>
              </a:rPr>
              <a:t>intelligent</a:t>
            </a:r>
            <a:r>
              <a:rPr lang="es-ES" sz="1000" b="0" i="0" dirty="0">
                <a:solidFill>
                  <a:schemeClr val="accent5">
                    <a:lumMod val="50000"/>
                  </a:schemeClr>
                </a:solidFill>
                <a:effectLst/>
                <a:latin typeface="Arial" panose="020B0604020202020204" pitchFamily="34" charset="0"/>
              </a:rPr>
              <a:t> </a:t>
            </a:r>
            <a:r>
              <a:rPr lang="es-ES" sz="1000" b="0" i="0" dirty="0" err="1">
                <a:solidFill>
                  <a:schemeClr val="accent5">
                    <a:lumMod val="50000"/>
                  </a:schemeClr>
                </a:solidFill>
                <a:effectLst/>
                <a:latin typeface="Arial" panose="020B0604020202020204" pitchFamily="34" charset="0"/>
              </a:rPr>
              <a:t>energy</a:t>
            </a:r>
            <a:r>
              <a:rPr lang="es-ES" sz="1000" b="0" i="0" dirty="0">
                <a:solidFill>
                  <a:schemeClr val="accent5">
                    <a:lumMod val="50000"/>
                  </a:schemeClr>
                </a:solidFill>
                <a:effectLst/>
                <a:latin typeface="Arial" panose="020B0604020202020204" pitchFamily="34" charset="0"/>
              </a:rPr>
              <a:t> </a:t>
            </a:r>
            <a:r>
              <a:rPr lang="es-ES" sz="1000" b="0" i="0" dirty="0" err="1">
                <a:solidFill>
                  <a:schemeClr val="accent5">
                    <a:lumMod val="50000"/>
                  </a:schemeClr>
                </a:solidFill>
                <a:effectLst/>
                <a:latin typeface="Arial" panose="020B0604020202020204" pitchFamily="34" charset="0"/>
              </a:rPr>
              <a:t>systems</a:t>
            </a:r>
            <a:r>
              <a:rPr lang="es-ES" sz="1000" b="0" i="0" dirty="0">
                <a:solidFill>
                  <a:schemeClr val="accent5">
                    <a:lumMod val="50000"/>
                  </a:schemeClr>
                </a:solidFill>
                <a:effectLst/>
                <a:latin typeface="Arial" panose="020B0604020202020204" pitchFamily="34" charset="0"/>
              </a:rPr>
              <a:t>, and </a:t>
            </a:r>
            <a:r>
              <a:rPr lang="es-ES" sz="1000" b="0" i="0" dirty="0" err="1">
                <a:solidFill>
                  <a:schemeClr val="accent5">
                    <a:lumMod val="50000"/>
                  </a:schemeClr>
                </a:solidFill>
                <a:effectLst/>
                <a:latin typeface="Arial" panose="020B0604020202020204" pitchFamily="34" charset="0"/>
              </a:rPr>
              <a:t>smart</a:t>
            </a:r>
            <a:r>
              <a:rPr lang="es-ES" sz="1000" b="0" i="0" dirty="0">
                <a:solidFill>
                  <a:schemeClr val="accent5">
                    <a:lumMod val="50000"/>
                  </a:schemeClr>
                </a:solidFill>
                <a:effectLst/>
                <a:latin typeface="Arial" panose="020B0604020202020204" pitchFamily="34" charset="0"/>
              </a:rPr>
              <a:t> </a:t>
            </a:r>
            <a:r>
              <a:rPr lang="es-ES" sz="1000" b="0" i="0" dirty="0" err="1">
                <a:solidFill>
                  <a:schemeClr val="accent5">
                    <a:lumMod val="50000"/>
                  </a:schemeClr>
                </a:solidFill>
                <a:effectLst/>
                <a:latin typeface="Arial" panose="020B0604020202020204" pitchFamily="34" charset="0"/>
              </a:rPr>
              <a:t>loads</a:t>
            </a:r>
            <a:r>
              <a:rPr lang="es-ES" sz="1000" b="0" i="0" dirty="0">
                <a:solidFill>
                  <a:schemeClr val="accent5">
                    <a:lumMod val="50000"/>
                  </a:schemeClr>
                </a:solidFill>
                <a:effectLst/>
                <a:latin typeface="Arial" panose="020B0604020202020204" pitchFamily="34" charset="0"/>
              </a:rPr>
              <a:t>. </a:t>
            </a:r>
            <a:r>
              <a:rPr lang="es-ES" sz="1000" b="0" i="1" dirty="0">
                <a:solidFill>
                  <a:schemeClr val="accent5">
                    <a:lumMod val="50000"/>
                  </a:schemeClr>
                </a:solidFill>
                <a:effectLst/>
                <a:latin typeface="Arial" panose="020B0604020202020204" pitchFamily="34" charset="0"/>
              </a:rPr>
              <a:t>IEEE </a:t>
            </a:r>
            <a:r>
              <a:rPr lang="es-ES" sz="1000" b="0" i="1" dirty="0" err="1">
                <a:solidFill>
                  <a:schemeClr val="accent5">
                    <a:lumMod val="50000"/>
                  </a:schemeClr>
                </a:solidFill>
                <a:effectLst/>
                <a:latin typeface="Arial" panose="020B0604020202020204" pitchFamily="34" charset="0"/>
              </a:rPr>
              <a:t>transactions</a:t>
            </a:r>
            <a:r>
              <a:rPr lang="es-ES" sz="1000" b="0" i="1" dirty="0">
                <a:solidFill>
                  <a:schemeClr val="accent5">
                    <a:lumMod val="50000"/>
                  </a:schemeClr>
                </a:solidFill>
                <a:effectLst/>
                <a:latin typeface="Arial" panose="020B0604020202020204" pitchFamily="34" charset="0"/>
              </a:rPr>
              <a:t> </a:t>
            </a:r>
            <a:r>
              <a:rPr lang="es-ES" sz="1000" b="0" i="1" dirty="0" err="1">
                <a:solidFill>
                  <a:schemeClr val="accent5">
                    <a:lumMod val="50000"/>
                  </a:schemeClr>
                </a:solidFill>
                <a:effectLst/>
                <a:latin typeface="Arial" panose="020B0604020202020204" pitchFamily="34" charset="0"/>
              </a:rPr>
              <a:t>on</a:t>
            </a:r>
            <a:r>
              <a:rPr lang="es-ES" sz="1000" b="0" i="1" dirty="0">
                <a:solidFill>
                  <a:schemeClr val="accent5">
                    <a:lumMod val="50000"/>
                  </a:schemeClr>
                </a:solidFill>
                <a:effectLst/>
                <a:latin typeface="Arial" panose="020B0604020202020204" pitchFamily="34" charset="0"/>
              </a:rPr>
              <a:t> industrial </a:t>
            </a:r>
            <a:r>
              <a:rPr lang="es-ES" sz="1000" b="0" i="1" dirty="0" err="1">
                <a:solidFill>
                  <a:schemeClr val="accent5">
                    <a:lumMod val="50000"/>
                  </a:schemeClr>
                </a:solidFill>
                <a:effectLst/>
                <a:latin typeface="Arial" panose="020B0604020202020204" pitchFamily="34" charset="0"/>
              </a:rPr>
              <a:t>informatics</a:t>
            </a:r>
            <a:r>
              <a:rPr lang="es-ES" sz="1000" b="0" i="0" dirty="0">
                <a:solidFill>
                  <a:schemeClr val="accent5">
                    <a:lumMod val="50000"/>
                  </a:schemeClr>
                </a:solidFill>
                <a:effectLst/>
                <a:latin typeface="Arial" panose="020B0604020202020204" pitchFamily="34" charset="0"/>
              </a:rPr>
              <a:t>, </a:t>
            </a:r>
            <a:r>
              <a:rPr lang="es-ES" sz="1000" b="0" i="1" dirty="0">
                <a:solidFill>
                  <a:schemeClr val="accent5">
                    <a:lumMod val="50000"/>
                  </a:schemeClr>
                </a:solidFill>
                <a:effectLst/>
                <a:latin typeface="Arial" panose="020B0604020202020204" pitchFamily="34" charset="0"/>
              </a:rPr>
              <a:t>7</a:t>
            </a:r>
            <a:r>
              <a:rPr lang="es-ES" sz="1000" b="0" i="0" dirty="0">
                <a:solidFill>
                  <a:schemeClr val="accent5">
                    <a:lumMod val="50000"/>
                  </a:schemeClr>
                </a:solidFill>
                <a:effectLst/>
                <a:latin typeface="Arial" panose="020B0604020202020204" pitchFamily="34" charset="0"/>
              </a:rPr>
              <a:t>(3), 381-388.</a:t>
            </a:r>
            <a:endParaRPr lang="es-ES" sz="1000" dirty="0">
              <a:solidFill>
                <a:schemeClr val="accent5">
                  <a:lumMod val="50000"/>
                </a:schemeClr>
              </a:solidFill>
            </a:endParaRPr>
          </a:p>
        </p:txBody>
      </p:sp>
    </p:spTree>
    <p:extLst>
      <p:ext uri="{BB962C8B-B14F-4D97-AF65-F5344CB8AC3E}">
        <p14:creationId xmlns:p14="http://schemas.microsoft.com/office/powerpoint/2010/main" val="27852444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animEffect transition="in" filter="fade">
                                      <p:cBhvr>
                                        <p:cTn id="7" dur="500"/>
                                        <p:tgtEl>
                                          <p:spTgt spid="133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fade">
                                      <p:cBhvr>
                                        <p:cTn id="10" dur="500"/>
                                        <p:tgtEl>
                                          <p:spTgt spid="13315"/>
                                        </p:tgtEl>
                                      </p:cBhvr>
                                    </p:animEffect>
                                  </p:childTnLst>
                                </p:cTn>
                              </p:par>
                              <p:par>
                                <p:cTn id="11" presetID="10" presetClass="entr" presetSubtype="0" fill="hold" nodeType="withEffect">
                                  <p:stCondLst>
                                    <p:cond delay="0"/>
                                  </p:stCondLst>
                                  <p:childTnLst>
                                    <p:set>
                                      <p:cBhvr>
                                        <p:cTn id="12" dur="1" fill="hold">
                                          <p:stCondLst>
                                            <p:cond delay="0"/>
                                          </p:stCondLst>
                                        </p:cTn>
                                        <p:tgtEl>
                                          <p:spTgt spid="13324"/>
                                        </p:tgtEl>
                                        <p:attrNameLst>
                                          <p:attrName>style.visibility</p:attrName>
                                        </p:attrNameLst>
                                      </p:cBhvr>
                                      <p:to>
                                        <p:strVal val="visible"/>
                                      </p:to>
                                    </p:set>
                                    <p:animEffect transition="in" filter="fade">
                                      <p:cBhvr>
                                        <p:cTn id="13" dur="500"/>
                                        <p:tgtEl>
                                          <p:spTgt spid="13324"/>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83"/>
                                        </p:tgtEl>
                                        <p:attrNameLst>
                                          <p:attrName>style.visibility</p:attrName>
                                        </p:attrNameLst>
                                      </p:cBhvr>
                                      <p:to>
                                        <p:strVal val="visible"/>
                                      </p:to>
                                    </p:set>
                                    <p:animEffect transition="in" filter="fade">
                                      <p:cBhvr>
                                        <p:cTn id="16" dur="3000"/>
                                        <p:tgtEl>
                                          <p:spTgt spid="183"/>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3000"/>
                                        <p:tgtEl>
                                          <p:spTgt spid="6"/>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3000"/>
                                        <p:tgtEl>
                                          <p:spTgt spid="15"/>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3000"/>
                                        <p:tgtEl>
                                          <p:spTgt spid="16"/>
                                        </p:tgtEl>
                                      </p:cBhvr>
                                    </p:animEffect>
                                  </p:childTnLst>
                                </p:cTn>
                              </p:par>
                              <p:par>
                                <p:cTn id="26" presetID="10" presetClass="entr" presetSubtype="0" fill="hold" nodeType="withEffect">
                                  <p:stCondLst>
                                    <p:cond delay="10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6" grpId="0" animBg="1"/>
      <p:bldP spid="15" grpId="0" animBg="1"/>
      <p:bldP spid="16" grpId="0" animBg="1"/>
      <p:bldP spid="13320"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2870825612"/>
              </p:ext>
            </p:extLst>
          </p:nvPr>
        </p:nvGraphicFramePr>
        <p:xfrm>
          <a:off x="784411" y="1994429"/>
          <a:ext cx="7479927" cy="4061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321" name="Title 3"/>
          <p:cNvSpPr>
            <a:spLocks noGrp="1"/>
          </p:cNvSpPr>
          <p:nvPr>
            <p:ph type="title"/>
          </p:nvPr>
        </p:nvSpPr>
        <p:spPr/>
        <p:txBody>
          <a:bodyPr/>
          <a:lstStyle/>
          <a:p>
            <a:r>
              <a:rPr lang="en-US" altLang="es-ES" dirty="0"/>
              <a:t>Demand Response</a:t>
            </a:r>
          </a:p>
        </p:txBody>
      </p:sp>
      <p:pic>
        <p:nvPicPr>
          <p:cNvPr id="13322" name="Imagen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28650" y="3685424"/>
            <a:ext cx="1629953" cy="97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Imagen 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93346" y="3649176"/>
            <a:ext cx="1652508" cy="104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redondeadas 4"/>
          <p:cNvSpPr/>
          <p:nvPr/>
        </p:nvSpPr>
        <p:spPr bwMode="gray">
          <a:xfrm>
            <a:off x="2622176" y="4810532"/>
            <a:ext cx="5737414" cy="1415456"/>
          </a:xfrm>
          <a:prstGeom prst="roundRect">
            <a:avLst/>
          </a:prstGeom>
          <a:noFill/>
          <a:ln w="12700" algn="ctr">
            <a:solidFill>
              <a:schemeClr val="accent5">
                <a:lumMod val="60000"/>
                <a:lumOff val="40000"/>
              </a:schemeClr>
            </a:solidFill>
            <a:miter lim="800000"/>
            <a:headEnd/>
            <a:tailEnd/>
          </a:ln>
          <a:effectLst>
            <a:outerShdw blurRad="50800" dist="38100" dir="2700000" algn="tl" rotWithShape="0">
              <a:prstClr val="black">
                <a:alpha val="40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7" name="CuadroTexto 6"/>
          <p:cNvSpPr txBox="1"/>
          <p:nvPr/>
        </p:nvSpPr>
        <p:spPr>
          <a:xfrm>
            <a:off x="5605687" y="6129883"/>
            <a:ext cx="1908295" cy="307777"/>
          </a:xfrm>
          <a:prstGeom prst="rect">
            <a:avLst/>
          </a:prstGeom>
          <a:solidFill>
            <a:schemeClr val="bg1"/>
          </a:solidFill>
        </p:spPr>
        <p:txBody>
          <a:bodyPr wrap="square" rtlCol="0">
            <a:spAutoFit/>
          </a:bodyPr>
          <a:lstStyle/>
          <a:p>
            <a:pPr fontAlgn="base">
              <a:spcBef>
                <a:spcPct val="50000"/>
              </a:spcBef>
              <a:spcAft>
                <a:spcPct val="0"/>
              </a:spcAft>
              <a:buClr>
                <a:srgbClr val="F0AB00"/>
              </a:buClr>
              <a:buSzPct val="80000"/>
            </a:pPr>
            <a:r>
              <a:rPr lang="es-ES_tradnl" sz="1400" b="1" kern="0" dirty="0">
                <a:solidFill>
                  <a:schemeClr val="accent5">
                    <a:lumMod val="75000"/>
                  </a:schemeClr>
                </a:solidFill>
                <a:latin typeface="Arial Nova" panose="020B0504020202020204" pitchFamily="34" charset="0"/>
                <a:ea typeface="Arial Unicode MS" pitchFamily="34" charset="-128"/>
                <a:cs typeface="Calibri" panose="020F0502020204030204" pitchFamily="34" charset="0"/>
              </a:rPr>
              <a:t>EE-DR </a:t>
            </a:r>
            <a:r>
              <a:rPr lang="es-ES_tradnl" sz="1400" b="1" kern="0" dirty="0" err="1">
                <a:solidFill>
                  <a:schemeClr val="accent5">
                    <a:lumMod val="75000"/>
                  </a:schemeClr>
                </a:solidFill>
                <a:latin typeface="Arial Nova" panose="020B0504020202020204" pitchFamily="34" charset="0"/>
                <a:ea typeface="Arial Unicode MS" pitchFamily="34" charset="-128"/>
                <a:cs typeface="Calibri" panose="020F0502020204030204" pitchFamily="34" charset="0"/>
              </a:rPr>
              <a:t>Convergence</a:t>
            </a:r>
            <a:endParaRPr lang="es-ES" sz="1400" b="1" kern="0" dirty="0">
              <a:solidFill>
                <a:schemeClr val="accent5">
                  <a:lumMod val="75000"/>
                </a:schemeClr>
              </a:solidFill>
              <a:latin typeface="Arial Nova" panose="020B0504020202020204" pitchFamily="34" charset="0"/>
              <a:ea typeface="Arial Unicode MS" pitchFamily="34" charset="-128"/>
              <a:cs typeface="Calibri" panose="020F0502020204030204" pitchFamily="34" charset="0"/>
            </a:endParaRPr>
          </a:p>
        </p:txBody>
      </p:sp>
      <p:sp>
        <p:nvSpPr>
          <p:cNvPr id="8" name="AutoShape 18" descr="Figure 1"/>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1" name="Text Box 2">
            <a:extLst>
              <a:ext uri="{FF2B5EF4-FFF2-40B4-BE49-F238E27FC236}">
                <a16:creationId xmlns:a16="http://schemas.microsoft.com/office/drawing/2014/main" xmlns="" id="{2FFEFAE6-86CD-4021-ACE0-31B2302BD0BB}"/>
              </a:ext>
            </a:extLst>
          </p:cNvPr>
          <p:cNvSpPr txBox="1">
            <a:spLocks noChangeArrowheads="1"/>
          </p:cNvSpPr>
          <p:nvPr/>
        </p:nvSpPr>
        <p:spPr bwMode="auto">
          <a:xfrm>
            <a:off x="228599" y="799769"/>
            <a:ext cx="8730003" cy="141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402" tIns="42198" rIns="84402" bIns="42198"/>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just" eaLnBrk="1" hangingPunct="1">
              <a:defRPr/>
            </a:pPr>
            <a:r>
              <a:rPr lang="en-US" altLang="es-ES" sz="1600" b="1" dirty="0">
                <a:solidFill>
                  <a:srgbClr val="002060"/>
                </a:solidFill>
                <a:latin typeface="Arial Nova" panose="020B0504020202020204" pitchFamily="34" charset="0"/>
                <a:cs typeface="Calibri" panose="020F0502020204030204" pitchFamily="34" charset="0"/>
              </a:rPr>
              <a:t>Demand response (DR) </a:t>
            </a:r>
            <a:r>
              <a:rPr lang="en-US" altLang="es-ES" sz="1600" dirty="0">
                <a:solidFill>
                  <a:srgbClr val="002060"/>
                </a:solidFill>
                <a:latin typeface="Arial Nova" panose="020B0504020202020204" pitchFamily="34" charset="0"/>
                <a:cs typeface="Calibri" panose="020F0502020204030204" pitchFamily="34" charset="0"/>
              </a:rPr>
              <a:t>can be defined</a:t>
            </a:r>
            <a:r>
              <a:rPr lang="en-US" altLang="es-ES" sz="1600" baseline="30000" dirty="0">
                <a:solidFill>
                  <a:srgbClr val="002060"/>
                </a:solidFill>
                <a:latin typeface="Arial Nova" panose="020B0504020202020204" pitchFamily="34" charset="0"/>
                <a:cs typeface="Calibri" panose="020F0502020204030204" pitchFamily="34" charset="0"/>
              </a:rPr>
              <a:t>(1)</a:t>
            </a:r>
            <a:r>
              <a:rPr lang="en-US" altLang="es-ES" sz="1600" dirty="0">
                <a:solidFill>
                  <a:srgbClr val="002060"/>
                </a:solidFill>
                <a:latin typeface="Arial Nova" panose="020B0504020202020204" pitchFamily="34" charset="0"/>
                <a:cs typeface="Calibri" panose="020F0502020204030204" pitchFamily="34" charset="0"/>
              </a:rPr>
              <a:t> as </a:t>
            </a:r>
            <a:r>
              <a:rPr lang="en-US" altLang="es-ES" sz="1600" b="1" dirty="0">
                <a:solidFill>
                  <a:srgbClr val="002060"/>
                </a:solidFill>
                <a:latin typeface="Arial Nova" panose="020B0504020202020204" pitchFamily="34" charset="0"/>
                <a:cs typeface="Calibri" panose="020F0502020204030204" pitchFamily="34" charset="0"/>
              </a:rPr>
              <a:t>changes in electric usage by end‐use customers from their normal consumption patterns </a:t>
            </a:r>
            <a:r>
              <a:rPr lang="en-US" altLang="es-ES" sz="1600" dirty="0">
                <a:solidFill>
                  <a:srgbClr val="002060"/>
                </a:solidFill>
                <a:latin typeface="Arial Nova" panose="020B0504020202020204" pitchFamily="34" charset="0"/>
                <a:cs typeface="Calibri" panose="020F0502020204030204" pitchFamily="34" charset="0"/>
              </a:rPr>
              <a:t>in response to changes in the price of electricity over time, or to incentive payments designed to induce lower electricity use at time of high wholesale market prices or when system reliability is jeopardized</a:t>
            </a:r>
          </a:p>
        </p:txBody>
      </p:sp>
      <p:sp>
        <p:nvSpPr>
          <p:cNvPr id="12" name="Text Box 2">
            <a:extLst>
              <a:ext uri="{FF2B5EF4-FFF2-40B4-BE49-F238E27FC236}">
                <a16:creationId xmlns:a16="http://schemas.microsoft.com/office/drawing/2014/main" xmlns="" id="{E1FC4773-0EFB-4309-82F0-00E6C8EFA6A2}"/>
              </a:ext>
            </a:extLst>
          </p:cNvPr>
          <p:cNvSpPr txBox="1">
            <a:spLocks noChangeArrowheads="1"/>
          </p:cNvSpPr>
          <p:nvPr/>
        </p:nvSpPr>
        <p:spPr bwMode="auto">
          <a:xfrm>
            <a:off x="323850" y="6196350"/>
            <a:ext cx="38312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402" tIns="42198" rIns="84402" bIns="42198"/>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r>
              <a:rPr lang="en-US" altLang="es-ES" sz="800" baseline="30000" dirty="0">
                <a:solidFill>
                  <a:schemeClr val="bg2">
                    <a:lumMod val="50000"/>
                  </a:schemeClr>
                </a:solidFill>
              </a:rPr>
              <a:t>(1)</a:t>
            </a:r>
            <a:r>
              <a:rPr lang="en-US" altLang="es-ES" sz="800" dirty="0">
                <a:solidFill>
                  <a:schemeClr val="bg2">
                    <a:lumMod val="50000"/>
                  </a:schemeClr>
                </a:solidFill>
              </a:rPr>
              <a:t> U.S Department of Energy (DOE)</a:t>
            </a:r>
          </a:p>
          <a:p>
            <a:pPr eaLnBrk="1" hangingPunct="1">
              <a:defRPr/>
            </a:pPr>
            <a:r>
              <a:rPr lang="en-US" altLang="es-ES" sz="800" dirty="0">
                <a:solidFill>
                  <a:schemeClr val="bg2">
                    <a:lumMod val="50000"/>
                  </a:schemeClr>
                </a:solidFill>
              </a:rPr>
              <a:t>Source: Harry </a:t>
            </a:r>
            <a:r>
              <a:rPr lang="en-US" altLang="es-ES" sz="800" dirty="0" err="1">
                <a:solidFill>
                  <a:schemeClr val="bg2">
                    <a:lumMod val="50000"/>
                  </a:schemeClr>
                </a:solidFill>
              </a:rPr>
              <a:t>Vreuls</a:t>
            </a:r>
            <a:r>
              <a:rPr lang="en-US" altLang="es-ES" sz="800" dirty="0">
                <a:solidFill>
                  <a:schemeClr val="bg2">
                    <a:lumMod val="50000"/>
                  </a:schemeClr>
                </a:solidFill>
              </a:rPr>
              <a:t>, Experts meeting Task 21 April 29/30 March 2010</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graphicEl>
                                              <a:dgm id="{AEDE9865-1D6C-4AE1-B099-3BFD92BF3578}"/>
                                            </p:graphicEl>
                                          </p:spTgt>
                                        </p:tgtEl>
                                        <p:attrNameLst>
                                          <p:attrName>style.visibility</p:attrName>
                                        </p:attrNameLst>
                                      </p:cBhvr>
                                      <p:to>
                                        <p:strVal val="visible"/>
                                      </p:to>
                                    </p:set>
                                    <p:animEffect transition="in" filter="fade">
                                      <p:cBhvr>
                                        <p:cTn id="7" dur="500"/>
                                        <p:tgtEl>
                                          <p:spTgt spid="4">
                                            <p:graphicEl>
                                              <a:dgm id="{AEDE9865-1D6C-4AE1-B099-3BFD92BF3578}"/>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EEC6FC57-71AA-4B66-8807-FB0B9099E0EF}"/>
                                            </p:graphicEl>
                                          </p:spTgt>
                                        </p:tgtEl>
                                        <p:attrNameLst>
                                          <p:attrName>style.visibility</p:attrName>
                                        </p:attrNameLst>
                                      </p:cBhvr>
                                      <p:to>
                                        <p:strVal val="visible"/>
                                      </p:to>
                                    </p:set>
                                    <p:animEffect transition="in" filter="fade">
                                      <p:cBhvr>
                                        <p:cTn id="10" dur="500"/>
                                        <p:tgtEl>
                                          <p:spTgt spid="4">
                                            <p:graphicEl>
                                              <a:dgm id="{EEC6FC57-71AA-4B66-8807-FB0B9099E0EF}"/>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graphicEl>
                                              <a:dgm id="{09A3CD95-1A76-437D-B15F-49C5CFB75F8D}"/>
                                            </p:graphicEl>
                                          </p:spTgt>
                                        </p:tgtEl>
                                        <p:attrNameLst>
                                          <p:attrName>style.visibility</p:attrName>
                                        </p:attrNameLst>
                                      </p:cBhvr>
                                      <p:to>
                                        <p:strVal val="visible"/>
                                      </p:to>
                                    </p:set>
                                    <p:animEffect transition="in" filter="fade">
                                      <p:cBhvr>
                                        <p:cTn id="13" dur="500"/>
                                        <p:tgtEl>
                                          <p:spTgt spid="4">
                                            <p:graphicEl>
                                              <a:dgm id="{09A3CD95-1A76-437D-B15F-49C5CFB75F8D}"/>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graphicEl>
                                              <a:dgm id="{A5479608-3E3E-40E4-9521-2B6DD005F3F0}"/>
                                            </p:graphicEl>
                                          </p:spTgt>
                                        </p:tgtEl>
                                        <p:attrNameLst>
                                          <p:attrName>style.visibility</p:attrName>
                                        </p:attrNameLst>
                                      </p:cBhvr>
                                      <p:to>
                                        <p:strVal val="visible"/>
                                      </p:to>
                                    </p:set>
                                    <p:animEffect transition="in" filter="fade">
                                      <p:cBhvr>
                                        <p:cTn id="16" dur="500"/>
                                        <p:tgtEl>
                                          <p:spTgt spid="4">
                                            <p:graphicEl>
                                              <a:dgm id="{A5479608-3E3E-40E4-9521-2B6DD005F3F0}"/>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graphicEl>
                                              <a:dgm id="{F4F2ABC8-4139-49B8-A5AB-42409CE3B359}"/>
                                            </p:graphicEl>
                                          </p:spTgt>
                                        </p:tgtEl>
                                        <p:attrNameLst>
                                          <p:attrName>style.visibility</p:attrName>
                                        </p:attrNameLst>
                                      </p:cBhvr>
                                      <p:to>
                                        <p:strVal val="visible"/>
                                      </p:to>
                                    </p:set>
                                    <p:animEffect transition="in" filter="fade">
                                      <p:cBhvr>
                                        <p:cTn id="19" dur="500"/>
                                        <p:tgtEl>
                                          <p:spTgt spid="4">
                                            <p:graphicEl>
                                              <a:dgm id="{F4F2ABC8-4139-49B8-A5AB-42409CE3B359}"/>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graphicEl>
                                              <a:dgm id="{C657235D-0FD4-4B4D-84C2-FB33C226E3BF}"/>
                                            </p:graphicEl>
                                          </p:spTgt>
                                        </p:tgtEl>
                                        <p:attrNameLst>
                                          <p:attrName>style.visibility</p:attrName>
                                        </p:attrNameLst>
                                      </p:cBhvr>
                                      <p:to>
                                        <p:strVal val="visible"/>
                                      </p:to>
                                    </p:set>
                                    <p:animEffect transition="in" filter="fade">
                                      <p:cBhvr>
                                        <p:cTn id="22" dur="500"/>
                                        <p:tgtEl>
                                          <p:spTgt spid="4">
                                            <p:graphicEl>
                                              <a:dgm id="{C657235D-0FD4-4B4D-84C2-FB33C226E3BF}"/>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graphicEl>
                                              <a:dgm id="{2F4368C4-30F3-4353-B676-6DD9243C678C}"/>
                                            </p:graphicEl>
                                          </p:spTgt>
                                        </p:tgtEl>
                                        <p:attrNameLst>
                                          <p:attrName>style.visibility</p:attrName>
                                        </p:attrNameLst>
                                      </p:cBhvr>
                                      <p:to>
                                        <p:strVal val="visible"/>
                                      </p:to>
                                    </p:set>
                                    <p:animEffect transition="in" filter="fade">
                                      <p:cBhvr>
                                        <p:cTn id="25" dur="500"/>
                                        <p:tgtEl>
                                          <p:spTgt spid="4">
                                            <p:graphicEl>
                                              <a:dgm id="{2F4368C4-30F3-4353-B676-6DD9243C678C}"/>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graphicEl>
                                              <a:dgm id="{DE037773-125E-4FDB-9DE8-D60DB17D1558}"/>
                                            </p:graphicEl>
                                          </p:spTgt>
                                        </p:tgtEl>
                                        <p:attrNameLst>
                                          <p:attrName>style.visibility</p:attrName>
                                        </p:attrNameLst>
                                      </p:cBhvr>
                                      <p:to>
                                        <p:strVal val="visible"/>
                                      </p:to>
                                    </p:set>
                                    <p:animEffect transition="in" filter="fade">
                                      <p:cBhvr>
                                        <p:cTn id="28" dur="500"/>
                                        <p:tgtEl>
                                          <p:spTgt spid="4">
                                            <p:graphicEl>
                                              <a:dgm id="{DE037773-125E-4FDB-9DE8-D60DB17D1558}"/>
                                            </p:graphic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3322"/>
                                        </p:tgtEl>
                                        <p:attrNameLst>
                                          <p:attrName>style.visibility</p:attrName>
                                        </p:attrNameLst>
                                      </p:cBhvr>
                                      <p:to>
                                        <p:strVal val="visible"/>
                                      </p:to>
                                    </p:set>
                                    <p:animEffect transition="in" filter="fade">
                                      <p:cBhvr>
                                        <p:cTn id="31" dur="500"/>
                                        <p:tgtEl>
                                          <p:spTgt spid="13322"/>
                                        </p:tgtEl>
                                      </p:cBhvr>
                                    </p:animEffect>
                                  </p:childTnLst>
                                </p:cTn>
                              </p:par>
                              <p:par>
                                <p:cTn id="32" presetID="10" presetClass="entr" presetSubtype="0" fill="hold" nodeType="withEffect">
                                  <p:stCondLst>
                                    <p:cond delay="0"/>
                                  </p:stCondLst>
                                  <p:childTnLst>
                                    <p:set>
                                      <p:cBhvr>
                                        <p:cTn id="33" dur="1" fill="hold">
                                          <p:stCondLst>
                                            <p:cond delay="0"/>
                                          </p:stCondLst>
                                        </p:cTn>
                                        <p:tgtEl>
                                          <p:spTgt spid="13323"/>
                                        </p:tgtEl>
                                        <p:attrNameLst>
                                          <p:attrName>style.visibility</p:attrName>
                                        </p:attrNameLst>
                                      </p:cBhvr>
                                      <p:to>
                                        <p:strVal val="visible"/>
                                      </p:to>
                                    </p:set>
                                    <p:animEffect transition="in" filter="fade">
                                      <p:cBhvr>
                                        <p:cTn id="34" dur="500"/>
                                        <p:tgtEl>
                                          <p:spTgt spid="133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graphicEl>
                                              <a:dgm id="{F7494DF0-4CE1-4A88-AFDA-63A93BA1C5C1}"/>
                                            </p:graphicEl>
                                          </p:spTgt>
                                        </p:tgtEl>
                                        <p:attrNameLst>
                                          <p:attrName>style.visibility</p:attrName>
                                        </p:attrNameLst>
                                      </p:cBhvr>
                                      <p:to>
                                        <p:strVal val="visible"/>
                                      </p:to>
                                    </p:set>
                                    <p:animEffect transition="in" filter="fade">
                                      <p:cBhvr>
                                        <p:cTn id="47" dur="2000"/>
                                        <p:tgtEl>
                                          <p:spTgt spid="4">
                                            <p:graphicEl>
                                              <a:dgm id="{F7494DF0-4CE1-4A88-AFDA-63A93BA1C5C1}"/>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graphicEl>
                                              <a:dgm id="{CB4F8BF4-C101-4AC3-8EE4-0B3C462AADCA}"/>
                                            </p:graphicEl>
                                          </p:spTgt>
                                        </p:tgtEl>
                                        <p:attrNameLst>
                                          <p:attrName>style.visibility</p:attrName>
                                        </p:attrNameLst>
                                      </p:cBhvr>
                                      <p:to>
                                        <p:strVal val="visible"/>
                                      </p:to>
                                    </p:set>
                                    <p:animEffect transition="in" filter="fade">
                                      <p:cBhvr>
                                        <p:cTn id="50" dur="2000"/>
                                        <p:tgtEl>
                                          <p:spTgt spid="4">
                                            <p:graphicEl>
                                              <a:dgm id="{CB4F8BF4-C101-4AC3-8EE4-0B3C462AADCA}"/>
                                            </p:graphic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
                                            <p:graphicEl>
                                              <a:dgm id="{69F1822A-99B0-4A2A-A37A-68B14724E7FE}"/>
                                            </p:graphicEl>
                                          </p:spTgt>
                                        </p:tgtEl>
                                        <p:attrNameLst>
                                          <p:attrName>style.visibility</p:attrName>
                                        </p:attrNameLst>
                                      </p:cBhvr>
                                      <p:to>
                                        <p:strVal val="visible"/>
                                      </p:to>
                                    </p:set>
                                    <p:animEffect transition="in" filter="fade">
                                      <p:cBhvr>
                                        <p:cTn id="53" dur="2000"/>
                                        <p:tgtEl>
                                          <p:spTgt spid="4">
                                            <p:graphicEl>
                                              <a:dgm id="{69F1822A-99B0-4A2A-A37A-68B14724E7FE}"/>
                                            </p:graphic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
                                            <p:graphicEl>
                                              <a:dgm id="{EB2F86FD-A335-43D4-A479-B9CECADA5910}"/>
                                            </p:graphicEl>
                                          </p:spTgt>
                                        </p:tgtEl>
                                        <p:attrNameLst>
                                          <p:attrName>style.visibility</p:attrName>
                                        </p:attrNameLst>
                                      </p:cBhvr>
                                      <p:to>
                                        <p:strVal val="visible"/>
                                      </p:to>
                                    </p:set>
                                    <p:animEffect transition="in" filter="fade">
                                      <p:cBhvr>
                                        <p:cTn id="56" dur="2000"/>
                                        <p:tgtEl>
                                          <p:spTgt spid="4">
                                            <p:graphicEl>
                                              <a:dgm id="{EB2F86FD-A335-43D4-A479-B9CECADA5910}"/>
                                            </p:graphic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
                                            <p:graphicEl>
                                              <a:dgm id="{F81F1958-6D4C-4427-97AD-4C06B42D205E}"/>
                                            </p:graphicEl>
                                          </p:spTgt>
                                        </p:tgtEl>
                                        <p:attrNameLst>
                                          <p:attrName>style.visibility</p:attrName>
                                        </p:attrNameLst>
                                      </p:cBhvr>
                                      <p:to>
                                        <p:strVal val="visible"/>
                                      </p:to>
                                    </p:set>
                                    <p:animEffect transition="in" filter="fade">
                                      <p:cBhvr>
                                        <p:cTn id="59" dur="2000"/>
                                        <p:tgtEl>
                                          <p:spTgt spid="4">
                                            <p:graphicEl>
                                              <a:dgm id="{F81F1958-6D4C-4427-97AD-4C06B42D205E}"/>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
                                            <p:graphicEl>
                                              <a:dgm id="{115B2AEA-67D9-4D0A-A721-929CA6D6CA04}"/>
                                            </p:graphicEl>
                                          </p:spTgt>
                                        </p:tgtEl>
                                        <p:attrNameLst>
                                          <p:attrName>style.visibility</p:attrName>
                                        </p:attrNameLst>
                                      </p:cBhvr>
                                      <p:to>
                                        <p:strVal val="visible"/>
                                      </p:to>
                                    </p:set>
                                    <p:animEffect transition="in" filter="fade">
                                      <p:cBhvr>
                                        <p:cTn id="62" dur="2000"/>
                                        <p:tgtEl>
                                          <p:spTgt spid="4">
                                            <p:graphicEl>
                                              <a:dgm id="{115B2AEA-67D9-4D0A-A721-929CA6D6CA04}"/>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
                                            <p:graphicEl>
                                              <a:dgm id="{8E33E946-A815-478A-96EB-008950F81790}"/>
                                            </p:graphicEl>
                                          </p:spTgt>
                                        </p:tgtEl>
                                        <p:attrNameLst>
                                          <p:attrName>style.visibility</p:attrName>
                                        </p:attrNameLst>
                                      </p:cBhvr>
                                      <p:to>
                                        <p:strVal val="visible"/>
                                      </p:to>
                                    </p:set>
                                    <p:animEffect transition="in" filter="fade">
                                      <p:cBhvr>
                                        <p:cTn id="65" dur="2000"/>
                                        <p:tgtEl>
                                          <p:spTgt spid="4">
                                            <p:graphicEl>
                                              <a:dgm id="{8E33E946-A815-478A-96EB-008950F81790}"/>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
                                            <p:graphicEl>
                                              <a:dgm id="{A85C9BBA-4921-40FD-AC0F-2BA2C62D9600}"/>
                                            </p:graphicEl>
                                          </p:spTgt>
                                        </p:tgtEl>
                                        <p:attrNameLst>
                                          <p:attrName>style.visibility</p:attrName>
                                        </p:attrNameLst>
                                      </p:cBhvr>
                                      <p:to>
                                        <p:strVal val="visible"/>
                                      </p:to>
                                    </p:set>
                                    <p:animEffect transition="in" filter="fade">
                                      <p:cBhvr>
                                        <p:cTn id="68" dur="2000"/>
                                        <p:tgtEl>
                                          <p:spTgt spid="4">
                                            <p:graphicEl>
                                              <a:dgm id="{A85C9BBA-4921-40FD-AC0F-2BA2C62D9600}"/>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
                                            <p:graphicEl>
                                              <a:dgm id="{8FE1672B-5BE4-4B81-93B3-630C35485FB9}"/>
                                            </p:graphicEl>
                                          </p:spTgt>
                                        </p:tgtEl>
                                        <p:attrNameLst>
                                          <p:attrName>style.visibility</p:attrName>
                                        </p:attrNameLst>
                                      </p:cBhvr>
                                      <p:to>
                                        <p:strVal val="visible"/>
                                      </p:to>
                                    </p:set>
                                    <p:animEffect transition="in" filter="fade">
                                      <p:cBhvr>
                                        <p:cTn id="71" dur="2000"/>
                                        <p:tgtEl>
                                          <p:spTgt spid="4">
                                            <p:graphicEl>
                                              <a:dgm id="{8FE1672B-5BE4-4B81-93B3-630C35485FB9}"/>
                                            </p:graphic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
                                            <p:graphicEl>
                                              <a:dgm id="{E6B39445-52F4-4F62-8322-CB04D6F3144B}"/>
                                            </p:graphicEl>
                                          </p:spTgt>
                                        </p:tgtEl>
                                        <p:attrNameLst>
                                          <p:attrName>style.visibility</p:attrName>
                                        </p:attrNameLst>
                                      </p:cBhvr>
                                      <p:to>
                                        <p:strVal val="visible"/>
                                      </p:to>
                                    </p:set>
                                    <p:animEffect transition="in" filter="fade">
                                      <p:cBhvr>
                                        <p:cTn id="74" dur="2000"/>
                                        <p:tgtEl>
                                          <p:spTgt spid="4">
                                            <p:graphicEl>
                                              <a:dgm id="{E6B39445-52F4-4F62-8322-CB04D6F3144B}"/>
                                            </p:graphic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
                                            <p:graphicEl>
                                              <a:dgm id="{A1D061C2-6CCD-49A9-B1A6-BE834E81EAD4}"/>
                                            </p:graphicEl>
                                          </p:spTgt>
                                        </p:tgtEl>
                                        <p:attrNameLst>
                                          <p:attrName>style.visibility</p:attrName>
                                        </p:attrNameLst>
                                      </p:cBhvr>
                                      <p:to>
                                        <p:strVal val="visible"/>
                                      </p:to>
                                    </p:set>
                                    <p:animEffect transition="in" filter="fade">
                                      <p:cBhvr>
                                        <p:cTn id="77" dur="2000"/>
                                        <p:tgtEl>
                                          <p:spTgt spid="4">
                                            <p:graphicEl>
                                              <a:dgm id="{A1D061C2-6CCD-49A9-B1A6-BE834E81EAD4}"/>
                                            </p:graphic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
                                            <p:graphicEl>
                                              <a:dgm id="{0E5D870F-9F2F-447A-8F5F-827A05F22432}"/>
                                            </p:graphicEl>
                                          </p:spTgt>
                                        </p:tgtEl>
                                        <p:attrNameLst>
                                          <p:attrName>style.visibility</p:attrName>
                                        </p:attrNameLst>
                                      </p:cBhvr>
                                      <p:to>
                                        <p:strVal val="visible"/>
                                      </p:to>
                                    </p:set>
                                    <p:animEffect transition="in" filter="fade">
                                      <p:cBhvr>
                                        <p:cTn id="80" dur="2000"/>
                                        <p:tgtEl>
                                          <p:spTgt spid="4">
                                            <p:graphicEl>
                                              <a:dgm id="{0E5D870F-9F2F-447A-8F5F-827A05F22432}"/>
                                            </p:graphicEl>
                                          </p:spTgt>
                                        </p:tgtEl>
                                      </p:cBhvr>
                                    </p:animEffect>
                                  </p:childTnLst>
                                </p:cTn>
                              </p:par>
                            </p:childTnLst>
                          </p:cTn>
                        </p:par>
                        <p:par>
                          <p:cTn id="81" fill="hold">
                            <p:stCondLst>
                              <p:cond delay="2000"/>
                            </p:stCondLst>
                            <p:childTnLst>
                              <p:par>
                                <p:cTn id="82" presetID="10" presetClass="entr" presetSubtype="0" repeatCount="indefinite" fill="remove" grpId="0" nodeType="after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fade">
                                      <p:cBhvr>
                                        <p:cTn id="84" dur="2000"/>
                                        <p:tgtEl>
                                          <p:spTgt spid="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fade">
                                      <p:cBhvr>
                                        <p:cTn id="8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AtOnce"/>
        </p:bldSub>
      </p:bldGraphic>
      <p:bldP spid="5" grpId="0" animBg="1"/>
      <p:bldP spid="7" grpId="0" animBg="1"/>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21 Objeto"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027" name="think-cell Slide" r:id="rId6" imgW="0" imgH="0" progId="">
                  <p:embed/>
                </p:oleObj>
              </mc:Choice>
              <mc:Fallback>
                <p:oleObj name="think-cell Slide" r:id="rId6" imgW="0" imgH="0" progId="">
                  <p:embed/>
                  <p:pic>
                    <p:nvPicPr>
                      <p:cNvPr id="26626" name="21 Objeto"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 name="AutoShape 25"/>
          <p:cNvSpPr>
            <a:spLocks noChangeArrowheads="1"/>
          </p:cNvSpPr>
          <p:nvPr>
            <p:custDataLst>
              <p:tags r:id="rId3"/>
            </p:custDataLst>
          </p:nvPr>
        </p:nvSpPr>
        <p:spPr bwMode="auto">
          <a:xfrm>
            <a:off x="181607" y="835025"/>
            <a:ext cx="8638541" cy="576263"/>
          </a:xfrm>
          <a:prstGeom prst="roundRect">
            <a:avLst>
              <a:gd name="adj" fmla="val 16667"/>
            </a:avLst>
          </a:prstGeom>
          <a:noFill/>
          <a:ln>
            <a:no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87313" indent="1588">
              <a:lnSpc>
                <a:spcPts val="2000"/>
              </a:lnSpc>
              <a:spcBef>
                <a:spcPts val="2000"/>
              </a:spcBef>
              <a:spcAft>
                <a:spcPts val="1000"/>
              </a:spcAft>
              <a:buClr>
                <a:srgbClr val="BE3200"/>
              </a:buClr>
              <a:buSzPct val="60000"/>
              <a:tabLst>
                <a:tab pos="452438" algn="l"/>
              </a:tabLst>
              <a:defRPr/>
            </a:pPr>
            <a:r>
              <a:rPr lang="en-US" altLang="zh-CN" dirty="0">
                <a:solidFill>
                  <a:srgbClr val="002060"/>
                </a:solidFill>
                <a:latin typeface="Arial Nova" panose="020B0504020202020204" pitchFamily="34" charset="0"/>
                <a:cs typeface="Calibri" panose="020F0502020204030204" pitchFamily="34" charset="0"/>
              </a:rPr>
              <a:t>DR services are normally classified in two groups attending to mechanism used to promote the response</a:t>
            </a:r>
          </a:p>
        </p:txBody>
      </p:sp>
      <p:sp>
        <p:nvSpPr>
          <p:cNvPr id="26628" name="Título 1"/>
          <p:cNvSpPr>
            <a:spLocks noGrp="1"/>
          </p:cNvSpPr>
          <p:nvPr>
            <p:ph type="title"/>
          </p:nvPr>
        </p:nvSpPr>
        <p:spPr>
          <a:xfrm>
            <a:off x="323849" y="268288"/>
            <a:ext cx="8496301" cy="493712"/>
          </a:xfrm>
        </p:spPr>
        <p:txBody>
          <a:bodyPr/>
          <a:lstStyle/>
          <a:p>
            <a:r>
              <a:rPr lang="en-US" altLang="es-ES" dirty="0"/>
              <a:t>Demand Response Programs</a:t>
            </a:r>
            <a:endParaRPr lang="es-ES" altLang="es-ES" dirty="0"/>
          </a:p>
        </p:txBody>
      </p:sp>
      <p:sp>
        <p:nvSpPr>
          <p:cNvPr id="130" name="129 Rectángulo"/>
          <p:cNvSpPr/>
          <p:nvPr/>
        </p:nvSpPr>
        <p:spPr bwMode="auto">
          <a:xfrm>
            <a:off x="738187" y="4199591"/>
            <a:ext cx="3960812" cy="1927225"/>
          </a:xfrm>
          <a:prstGeom prst="rect">
            <a:avLst/>
          </a:prstGeom>
          <a:noFill/>
          <a:ln w="19050" cap="rnd" cmpd="sng" algn="ctr">
            <a:solidFill>
              <a:schemeClr val="accent1">
                <a:lumMod val="20000"/>
                <a:lumOff val="80000"/>
              </a:schemeClr>
            </a:solidFill>
            <a:prstDash val="solid"/>
            <a:round/>
            <a:headEnd type="none" w="med" len="med"/>
            <a:tailEnd type="none" w="med" len="med"/>
          </a:ln>
          <a:effectLst/>
        </p:spPr>
        <p:txBody>
          <a:bodyPr tIns="72000" bIns="72000"/>
          <a:lstStyle/>
          <a:p>
            <a:pPr marL="268288" lvl="1" indent="-179388">
              <a:spcBef>
                <a:spcPct val="20000"/>
              </a:spcBef>
              <a:buClr>
                <a:srgbClr val="990033"/>
              </a:buClr>
              <a:buFont typeface="Wingdings" pitchFamily="2" charset="2"/>
              <a:buChar char="§"/>
              <a:defRPr/>
            </a:pPr>
            <a:r>
              <a:rPr lang="es-ES" sz="1400" kern="0" dirty="0" err="1">
                <a:solidFill>
                  <a:srgbClr val="8B2063"/>
                </a:solidFill>
                <a:latin typeface="Arial Nova" panose="020B0504020202020204" pitchFamily="34" charset="0"/>
                <a:cs typeface="Calibri" panose="020F0502020204030204" pitchFamily="34" charset="0"/>
              </a:rPr>
              <a:t>Direct</a:t>
            </a:r>
            <a:r>
              <a:rPr lang="es-ES" sz="1400" kern="0" dirty="0">
                <a:solidFill>
                  <a:srgbClr val="8B2063"/>
                </a:solidFill>
                <a:latin typeface="Arial Nova" panose="020B0504020202020204" pitchFamily="34" charset="0"/>
                <a:cs typeface="Calibri" panose="020F0502020204030204" pitchFamily="34" charset="0"/>
              </a:rPr>
              <a:t> Load Control (DLC)</a:t>
            </a:r>
          </a:p>
          <a:p>
            <a:pPr marL="268288" lvl="1" indent="-179388">
              <a:spcBef>
                <a:spcPct val="20000"/>
              </a:spcBef>
              <a:buClr>
                <a:srgbClr val="990033"/>
              </a:buClr>
              <a:buFont typeface="Wingdings" pitchFamily="2" charset="2"/>
              <a:buChar char="§"/>
              <a:defRPr/>
            </a:pPr>
            <a:r>
              <a:rPr lang="es-ES" sz="1400" kern="0" dirty="0" err="1">
                <a:solidFill>
                  <a:srgbClr val="8B2063"/>
                </a:solidFill>
                <a:latin typeface="Arial Nova" panose="020B0504020202020204" pitchFamily="34" charset="0"/>
                <a:cs typeface="Calibri" panose="020F0502020204030204" pitchFamily="34" charset="0"/>
              </a:rPr>
              <a:t>Interruptible</a:t>
            </a:r>
            <a:r>
              <a:rPr lang="es-ES" sz="1400" kern="0" dirty="0">
                <a:solidFill>
                  <a:srgbClr val="8B2063"/>
                </a:solidFill>
                <a:latin typeface="Arial Nova" panose="020B0504020202020204" pitchFamily="34" charset="0"/>
                <a:cs typeface="Calibri" panose="020F0502020204030204" pitchFamily="34" charset="0"/>
              </a:rPr>
              <a:t>/</a:t>
            </a:r>
            <a:r>
              <a:rPr lang="es-ES" sz="1400" kern="0" dirty="0" err="1">
                <a:solidFill>
                  <a:srgbClr val="8B2063"/>
                </a:solidFill>
                <a:latin typeface="Arial Nova" panose="020B0504020202020204" pitchFamily="34" charset="0"/>
                <a:cs typeface="Calibri" panose="020F0502020204030204" pitchFamily="34" charset="0"/>
              </a:rPr>
              <a:t>curtailable</a:t>
            </a:r>
            <a:r>
              <a:rPr lang="es-ES" sz="1400" kern="0" dirty="0">
                <a:solidFill>
                  <a:srgbClr val="8B2063"/>
                </a:solidFill>
                <a:latin typeface="Arial Nova" panose="020B0504020202020204" pitchFamily="34" charset="0"/>
                <a:cs typeface="Calibri" panose="020F0502020204030204" pitchFamily="34" charset="0"/>
              </a:rPr>
              <a:t> </a:t>
            </a:r>
            <a:r>
              <a:rPr lang="es-ES" sz="1400" kern="0" dirty="0" err="1">
                <a:solidFill>
                  <a:srgbClr val="8B2063"/>
                </a:solidFill>
                <a:latin typeface="Arial Nova" panose="020B0504020202020204" pitchFamily="34" charset="0"/>
                <a:cs typeface="Calibri" panose="020F0502020204030204" pitchFamily="34" charset="0"/>
              </a:rPr>
              <a:t>rates</a:t>
            </a:r>
            <a:r>
              <a:rPr lang="es-ES" sz="1400" kern="0" dirty="0">
                <a:solidFill>
                  <a:srgbClr val="8B2063"/>
                </a:solidFill>
                <a:latin typeface="Arial Nova" panose="020B0504020202020204" pitchFamily="34" charset="0"/>
                <a:cs typeface="Calibri" panose="020F0502020204030204" pitchFamily="34" charset="0"/>
              </a:rPr>
              <a:t> (I/C)</a:t>
            </a:r>
          </a:p>
          <a:p>
            <a:pPr marL="268288" lvl="1" indent="-179388">
              <a:spcBef>
                <a:spcPct val="20000"/>
              </a:spcBef>
              <a:buFont typeface="Wingdings" pitchFamily="2" charset="2"/>
              <a:buChar char="§"/>
              <a:defRPr/>
            </a:pPr>
            <a:endParaRPr lang="es-ES" sz="500" kern="0" dirty="0">
              <a:solidFill>
                <a:schemeClr val="accent6">
                  <a:lumMod val="40000"/>
                  <a:lumOff val="60000"/>
                </a:schemeClr>
              </a:solidFill>
              <a:latin typeface="Arial Nova" panose="020B0504020202020204" pitchFamily="34" charset="0"/>
              <a:cs typeface="Calibri" panose="020F0502020204030204" pitchFamily="34" charset="0"/>
            </a:endParaRPr>
          </a:p>
          <a:p>
            <a:pPr marL="268288" lvl="1" indent="-179388">
              <a:spcBef>
                <a:spcPct val="20000"/>
              </a:spcBef>
              <a:buClr>
                <a:srgbClr val="FFC000"/>
              </a:buClr>
              <a:buFont typeface="Wingdings" pitchFamily="2" charset="2"/>
              <a:buChar char="§"/>
              <a:defRPr/>
            </a:pPr>
            <a:r>
              <a:rPr lang="es-ES" sz="1400" kern="0" dirty="0" err="1">
                <a:solidFill>
                  <a:schemeClr val="accent5">
                    <a:lumMod val="75000"/>
                  </a:schemeClr>
                </a:solidFill>
                <a:latin typeface="Arial Nova" panose="020B0504020202020204" pitchFamily="34" charset="0"/>
                <a:cs typeface="Calibri" panose="020F0502020204030204" pitchFamily="34" charset="0"/>
              </a:rPr>
              <a:t>Demand</a:t>
            </a:r>
            <a:r>
              <a:rPr lang="es-ES" sz="1400" kern="0" dirty="0">
                <a:solidFill>
                  <a:schemeClr val="accent5">
                    <a:lumMod val="75000"/>
                  </a:schemeClr>
                </a:solidFill>
                <a:latin typeface="Arial Nova" panose="020B0504020202020204" pitchFamily="34" charset="0"/>
                <a:cs typeface="Calibri" panose="020F0502020204030204" pitchFamily="34" charset="0"/>
              </a:rPr>
              <a:t> </a:t>
            </a:r>
            <a:r>
              <a:rPr lang="es-ES" sz="1400" kern="0" dirty="0" err="1">
                <a:solidFill>
                  <a:schemeClr val="accent5">
                    <a:lumMod val="75000"/>
                  </a:schemeClr>
                </a:solidFill>
                <a:latin typeface="Arial Nova" panose="020B0504020202020204" pitchFamily="34" charset="0"/>
                <a:cs typeface="Calibri" panose="020F0502020204030204" pitchFamily="34" charset="0"/>
              </a:rPr>
              <a:t>bidding</a:t>
            </a:r>
            <a:r>
              <a:rPr lang="es-ES" sz="1400" kern="0" dirty="0">
                <a:solidFill>
                  <a:schemeClr val="accent5">
                    <a:lumMod val="75000"/>
                  </a:schemeClr>
                </a:solidFill>
                <a:latin typeface="Arial Nova" panose="020B0504020202020204" pitchFamily="34" charset="0"/>
                <a:cs typeface="Calibri" panose="020F0502020204030204" pitchFamily="34" charset="0"/>
              </a:rPr>
              <a:t>/</a:t>
            </a:r>
            <a:r>
              <a:rPr lang="es-ES" sz="1400" kern="0" dirty="0" err="1">
                <a:solidFill>
                  <a:schemeClr val="accent5">
                    <a:lumMod val="75000"/>
                  </a:schemeClr>
                </a:solidFill>
                <a:latin typeface="Arial Nova" panose="020B0504020202020204" pitchFamily="34" charset="0"/>
                <a:cs typeface="Calibri" panose="020F0502020204030204" pitchFamily="34" charset="0"/>
              </a:rPr>
              <a:t>Buy</a:t>
            </a:r>
            <a:r>
              <a:rPr lang="es-ES" sz="1400" kern="0" dirty="0">
                <a:solidFill>
                  <a:schemeClr val="accent5">
                    <a:lumMod val="75000"/>
                  </a:schemeClr>
                </a:solidFill>
                <a:latin typeface="Arial Nova" panose="020B0504020202020204" pitchFamily="34" charset="0"/>
                <a:cs typeface="Calibri" panose="020F0502020204030204" pitchFamily="34" charset="0"/>
              </a:rPr>
              <a:t>-back </a:t>
            </a:r>
            <a:r>
              <a:rPr lang="es-ES" sz="1400" kern="0" dirty="0" err="1">
                <a:solidFill>
                  <a:schemeClr val="accent5">
                    <a:lumMod val="75000"/>
                  </a:schemeClr>
                </a:solidFill>
                <a:latin typeface="Arial Nova" panose="020B0504020202020204" pitchFamily="34" charset="0"/>
                <a:cs typeface="Calibri" panose="020F0502020204030204" pitchFamily="34" charset="0"/>
              </a:rPr>
              <a:t>programs</a:t>
            </a:r>
            <a:r>
              <a:rPr lang="es-ES" sz="1400" kern="0" dirty="0">
                <a:solidFill>
                  <a:schemeClr val="accent5">
                    <a:lumMod val="75000"/>
                  </a:schemeClr>
                </a:solidFill>
                <a:latin typeface="Arial Nova" panose="020B0504020202020204" pitchFamily="34" charset="0"/>
                <a:cs typeface="Calibri" panose="020F0502020204030204" pitchFamily="34" charset="0"/>
              </a:rPr>
              <a:t> (DB)</a:t>
            </a:r>
          </a:p>
          <a:p>
            <a:pPr marL="268288" lvl="1" indent="-179388">
              <a:spcBef>
                <a:spcPct val="20000"/>
              </a:spcBef>
              <a:buClr>
                <a:srgbClr val="FFC000"/>
              </a:buClr>
              <a:buFont typeface="Wingdings" pitchFamily="2" charset="2"/>
              <a:buChar char="§"/>
              <a:defRPr/>
            </a:pPr>
            <a:r>
              <a:rPr lang="es-ES" sz="1400" kern="0" dirty="0" err="1">
                <a:solidFill>
                  <a:schemeClr val="accent5">
                    <a:lumMod val="75000"/>
                  </a:schemeClr>
                </a:solidFill>
                <a:latin typeface="Arial Nova" panose="020B0504020202020204" pitchFamily="34" charset="0"/>
                <a:cs typeface="Calibri" panose="020F0502020204030204" pitchFamily="34" charset="0"/>
              </a:rPr>
              <a:t>Emergency</a:t>
            </a:r>
            <a:r>
              <a:rPr lang="es-ES" sz="1400" kern="0" dirty="0">
                <a:solidFill>
                  <a:schemeClr val="accent5">
                    <a:lumMod val="75000"/>
                  </a:schemeClr>
                </a:solidFill>
                <a:latin typeface="Arial Nova" panose="020B0504020202020204" pitchFamily="34" charset="0"/>
                <a:cs typeface="Calibri" panose="020F0502020204030204" pitchFamily="34" charset="0"/>
              </a:rPr>
              <a:t> </a:t>
            </a:r>
            <a:r>
              <a:rPr lang="es-ES" sz="1400" kern="0" dirty="0" err="1">
                <a:solidFill>
                  <a:schemeClr val="accent5">
                    <a:lumMod val="75000"/>
                  </a:schemeClr>
                </a:solidFill>
                <a:latin typeface="Arial Nova" panose="020B0504020202020204" pitchFamily="34" charset="0"/>
                <a:cs typeface="Calibri" panose="020F0502020204030204" pitchFamily="34" charset="0"/>
              </a:rPr>
              <a:t>Demand</a:t>
            </a:r>
            <a:r>
              <a:rPr lang="es-ES" sz="1400" kern="0" dirty="0">
                <a:solidFill>
                  <a:schemeClr val="accent5">
                    <a:lumMod val="75000"/>
                  </a:schemeClr>
                </a:solidFill>
                <a:latin typeface="Arial Nova" panose="020B0504020202020204" pitchFamily="34" charset="0"/>
                <a:cs typeface="Calibri" panose="020F0502020204030204" pitchFamily="34" charset="0"/>
              </a:rPr>
              <a:t> Response </a:t>
            </a:r>
            <a:r>
              <a:rPr lang="es-ES" sz="1400" kern="0" dirty="0" err="1">
                <a:solidFill>
                  <a:schemeClr val="accent5">
                    <a:lumMod val="75000"/>
                  </a:schemeClr>
                </a:solidFill>
                <a:latin typeface="Arial Nova" panose="020B0504020202020204" pitchFamily="34" charset="0"/>
                <a:cs typeface="Calibri" panose="020F0502020204030204" pitchFamily="34" charset="0"/>
              </a:rPr>
              <a:t>Programs</a:t>
            </a:r>
            <a:r>
              <a:rPr lang="es-ES" sz="1400" kern="0" dirty="0">
                <a:solidFill>
                  <a:schemeClr val="accent5">
                    <a:lumMod val="75000"/>
                  </a:schemeClr>
                </a:solidFill>
                <a:latin typeface="Arial Nova" panose="020B0504020202020204" pitchFamily="34" charset="0"/>
                <a:cs typeface="Calibri" panose="020F0502020204030204" pitchFamily="34" charset="0"/>
              </a:rPr>
              <a:t> (EDRP)</a:t>
            </a:r>
          </a:p>
          <a:p>
            <a:pPr marL="268288" lvl="1" indent="-179388">
              <a:spcBef>
                <a:spcPct val="20000"/>
              </a:spcBef>
              <a:buClr>
                <a:srgbClr val="FFC000"/>
              </a:buClr>
              <a:buFont typeface="Wingdings" pitchFamily="2" charset="2"/>
              <a:buChar char="§"/>
              <a:defRPr/>
            </a:pPr>
            <a:r>
              <a:rPr lang="es-ES" sz="1400" kern="0" dirty="0" err="1">
                <a:solidFill>
                  <a:schemeClr val="accent5">
                    <a:lumMod val="75000"/>
                  </a:schemeClr>
                </a:solidFill>
                <a:latin typeface="Arial Nova" panose="020B0504020202020204" pitchFamily="34" charset="0"/>
                <a:cs typeface="Calibri" panose="020F0502020204030204" pitchFamily="34" charset="0"/>
              </a:rPr>
              <a:t>Capacity</a:t>
            </a:r>
            <a:r>
              <a:rPr lang="es-ES" sz="1400" kern="0" dirty="0">
                <a:solidFill>
                  <a:schemeClr val="accent5">
                    <a:lumMod val="75000"/>
                  </a:schemeClr>
                </a:solidFill>
                <a:latin typeface="Arial Nova" panose="020B0504020202020204" pitchFamily="34" charset="0"/>
                <a:cs typeface="Calibri" panose="020F0502020204030204" pitchFamily="34" charset="0"/>
              </a:rPr>
              <a:t> </a:t>
            </a:r>
            <a:r>
              <a:rPr lang="es-ES" sz="1400" kern="0" dirty="0" err="1">
                <a:solidFill>
                  <a:schemeClr val="accent5">
                    <a:lumMod val="75000"/>
                  </a:schemeClr>
                </a:solidFill>
                <a:latin typeface="Arial Nova" panose="020B0504020202020204" pitchFamily="34" charset="0"/>
                <a:cs typeface="Calibri" panose="020F0502020204030204" pitchFamily="34" charset="0"/>
              </a:rPr>
              <a:t>Programs</a:t>
            </a:r>
            <a:r>
              <a:rPr lang="es-ES" sz="1400" kern="0" dirty="0">
                <a:solidFill>
                  <a:schemeClr val="accent5">
                    <a:lumMod val="75000"/>
                  </a:schemeClr>
                </a:solidFill>
                <a:latin typeface="Arial Nova" panose="020B0504020202020204" pitchFamily="34" charset="0"/>
                <a:cs typeface="Calibri" panose="020F0502020204030204" pitchFamily="34" charset="0"/>
              </a:rPr>
              <a:t> (CAP)</a:t>
            </a:r>
          </a:p>
          <a:p>
            <a:pPr marL="268288" lvl="1" indent="-179388">
              <a:spcBef>
                <a:spcPct val="20000"/>
              </a:spcBef>
              <a:buClr>
                <a:srgbClr val="FFC000"/>
              </a:buClr>
              <a:buFont typeface="Wingdings" pitchFamily="2" charset="2"/>
              <a:buChar char="§"/>
              <a:defRPr/>
            </a:pPr>
            <a:r>
              <a:rPr lang="es-ES" sz="1400" kern="0" dirty="0" err="1">
                <a:solidFill>
                  <a:schemeClr val="accent5">
                    <a:lumMod val="75000"/>
                  </a:schemeClr>
                </a:solidFill>
                <a:latin typeface="Arial Nova" panose="020B0504020202020204" pitchFamily="34" charset="0"/>
                <a:cs typeface="Calibri" panose="020F0502020204030204" pitchFamily="34" charset="0"/>
              </a:rPr>
              <a:t>Ancillary</a:t>
            </a:r>
            <a:r>
              <a:rPr lang="es-ES" sz="1400" kern="0" dirty="0">
                <a:solidFill>
                  <a:schemeClr val="accent5">
                    <a:lumMod val="75000"/>
                  </a:schemeClr>
                </a:solidFill>
                <a:latin typeface="Arial Nova" panose="020B0504020202020204" pitchFamily="34" charset="0"/>
                <a:cs typeface="Calibri" panose="020F0502020204030204" pitchFamily="34" charset="0"/>
              </a:rPr>
              <a:t> </a:t>
            </a:r>
            <a:r>
              <a:rPr lang="es-ES" sz="1400" kern="0" dirty="0" err="1">
                <a:solidFill>
                  <a:schemeClr val="accent5">
                    <a:lumMod val="75000"/>
                  </a:schemeClr>
                </a:solidFill>
                <a:latin typeface="Arial Nova" panose="020B0504020202020204" pitchFamily="34" charset="0"/>
                <a:cs typeface="Calibri" panose="020F0502020204030204" pitchFamily="34" charset="0"/>
              </a:rPr>
              <a:t>Services</a:t>
            </a:r>
            <a:r>
              <a:rPr lang="es-ES" sz="1400" kern="0" dirty="0">
                <a:solidFill>
                  <a:schemeClr val="accent5">
                    <a:lumMod val="75000"/>
                  </a:schemeClr>
                </a:solidFill>
                <a:latin typeface="Arial Nova" panose="020B0504020202020204" pitchFamily="34" charset="0"/>
                <a:cs typeface="Calibri" panose="020F0502020204030204" pitchFamily="34" charset="0"/>
              </a:rPr>
              <a:t> </a:t>
            </a:r>
            <a:r>
              <a:rPr lang="es-ES" sz="1400" kern="0" dirty="0" err="1">
                <a:solidFill>
                  <a:schemeClr val="accent5">
                    <a:lumMod val="75000"/>
                  </a:schemeClr>
                </a:solidFill>
                <a:latin typeface="Arial Nova" panose="020B0504020202020204" pitchFamily="34" charset="0"/>
                <a:cs typeface="Calibri" panose="020F0502020204030204" pitchFamily="34" charset="0"/>
              </a:rPr>
              <a:t>markets</a:t>
            </a:r>
            <a:r>
              <a:rPr lang="es-ES" sz="1400" kern="0" dirty="0">
                <a:solidFill>
                  <a:schemeClr val="accent5">
                    <a:lumMod val="75000"/>
                  </a:schemeClr>
                </a:solidFill>
                <a:latin typeface="Arial Nova" panose="020B0504020202020204" pitchFamily="34" charset="0"/>
                <a:cs typeface="Calibri" panose="020F0502020204030204" pitchFamily="34" charset="0"/>
              </a:rPr>
              <a:t> </a:t>
            </a:r>
            <a:r>
              <a:rPr lang="es-ES" sz="1400" kern="0" dirty="0" err="1">
                <a:solidFill>
                  <a:schemeClr val="accent5">
                    <a:lumMod val="75000"/>
                  </a:schemeClr>
                </a:solidFill>
                <a:latin typeface="Arial Nova" panose="020B0504020202020204" pitchFamily="34" charset="0"/>
                <a:cs typeface="Calibri" panose="020F0502020204030204" pitchFamily="34" charset="0"/>
              </a:rPr>
              <a:t>program</a:t>
            </a:r>
            <a:r>
              <a:rPr lang="es-ES" sz="1400" kern="0" dirty="0">
                <a:solidFill>
                  <a:schemeClr val="accent5">
                    <a:lumMod val="75000"/>
                  </a:schemeClr>
                </a:solidFill>
                <a:latin typeface="Arial Nova" panose="020B0504020202020204" pitchFamily="34" charset="0"/>
                <a:cs typeface="Calibri" panose="020F0502020204030204" pitchFamily="34" charset="0"/>
              </a:rPr>
              <a:t> (A/S</a:t>
            </a:r>
            <a:r>
              <a:rPr lang="es-ES" sz="1400" kern="0" dirty="0">
                <a:solidFill>
                  <a:schemeClr val="tx2">
                    <a:lumMod val="50000"/>
                  </a:schemeClr>
                </a:solidFill>
                <a:latin typeface="Arial Nova" panose="020B0504020202020204" pitchFamily="34" charset="0"/>
                <a:cs typeface="Calibri" panose="020F0502020204030204" pitchFamily="34" charset="0"/>
              </a:rPr>
              <a:t>)</a:t>
            </a:r>
          </a:p>
        </p:txBody>
      </p:sp>
      <p:sp>
        <p:nvSpPr>
          <p:cNvPr id="131" name="130 Rectángulo"/>
          <p:cNvSpPr/>
          <p:nvPr/>
        </p:nvSpPr>
        <p:spPr bwMode="auto">
          <a:xfrm>
            <a:off x="4860924" y="4199591"/>
            <a:ext cx="3959225" cy="1927225"/>
          </a:xfrm>
          <a:prstGeom prst="rect">
            <a:avLst/>
          </a:prstGeom>
          <a:noFill/>
          <a:ln w="19050" cap="rnd" cmpd="sng" algn="ctr">
            <a:solidFill>
              <a:schemeClr val="accent1">
                <a:lumMod val="20000"/>
                <a:lumOff val="80000"/>
              </a:schemeClr>
            </a:solidFill>
            <a:prstDash val="solid"/>
            <a:round/>
            <a:headEnd type="none" w="med" len="med"/>
            <a:tailEnd type="none" w="med" len="med"/>
          </a:ln>
          <a:effectLst/>
        </p:spPr>
        <p:txBody>
          <a:bodyPr tIns="72000" bIns="72000"/>
          <a:lstStyle/>
          <a:p>
            <a:pPr marL="268288" lvl="1" indent="-179388">
              <a:spcBef>
                <a:spcPct val="20000"/>
              </a:spcBef>
              <a:buClr>
                <a:srgbClr val="FFC000"/>
              </a:buClr>
              <a:buFont typeface="Wingdings" pitchFamily="2" charset="2"/>
              <a:buChar char="§"/>
              <a:defRPr/>
            </a:pPr>
            <a:r>
              <a:rPr lang="es-ES" sz="1400" kern="0" dirty="0">
                <a:solidFill>
                  <a:schemeClr val="tx2">
                    <a:lumMod val="50000"/>
                  </a:schemeClr>
                </a:solidFill>
                <a:latin typeface="Arial Nova" panose="020B0504020202020204" pitchFamily="34" charset="0"/>
                <a:cs typeface="Calibri" panose="020F0502020204030204" pitchFamily="34" charset="0"/>
              </a:rPr>
              <a:t>Time-of-use (TOU)</a:t>
            </a:r>
          </a:p>
          <a:p>
            <a:pPr marL="268288" lvl="1" indent="-179388">
              <a:spcBef>
                <a:spcPct val="20000"/>
              </a:spcBef>
              <a:buClr>
                <a:srgbClr val="FFC000"/>
              </a:buClr>
              <a:buFont typeface="Wingdings" pitchFamily="2" charset="2"/>
              <a:buChar char="§"/>
              <a:defRPr/>
            </a:pPr>
            <a:r>
              <a:rPr lang="es-ES" sz="1400" kern="0" dirty="0" err="1">
                <a:solidFill>
                  <a:schemeClr val="tx2">
                    <a:lumMod val="50000"/>
                  </a:schemeClr>
                </a:solidFill>
                <a:latin typeface="Arial Nova" panose="020B0504020202020204" pitchFamily="34" charset="0"/>
                <a:cs typeface="Calibri" panose="020F0502020204030204" pitchFamily="34" charset="0"/>
              </a:rPr>
              <a:t>Critical</a:t>
            </a:r>
            <a:r>
              <a:rPr lang="es-ES" sz="1400" kern="0" dirty="0">
                <a:solidFill>
                  <a:schemeClr val="tx2">
                    <a:lumMod val="50000"/>
                  </a:schemeClr>
                </a:solidFill>
                <a:latin typeface="Arial Nova" panose="020B0504020202020204" pitchFamily="34" charset="0"/>
                <a:cs typeface="Calibri" panose="020F0502020204030204" pitchFamily="34" charset="0"/>
              </a:rPr>
              <a:t> </a:t>
            </a:r>
            <a:r>
              <a:rPr lang="es-ES" sz="1400" kern="0" dirty="0" err="1">
                <a:solidFill>
                  <a:schemeClr val="tx2">
                    <a:lumMod val="50000"/>
                  </a:schemeClr>
                </a:solidFill>
                <a:latin typeface="Arial Nova" panose="020B0504020202020204" pitchFamily="34" charset="0"/>
                <a:cs typeface="Calibri" panose="020F0502020204030204" pitchFamily="34" charset="0"/>
              </a:rPr>
              <a:t>peak</a:t>
            </a:r>
            <a:r>
              <a:rPr lang="es-ES" sz="1400" kern="0" dirty="0">
                <a:solidFill>
                  <a:schemeClr val="tx2">
                    <a:lumMod val="50000"/>
                  </a:schemeClr>
                </a:solidFill>
                <a:latin typeface="Arial Nova" panose="020B0504020202020204" pitchFamily="34" charset="0"/>
                <a:cs typeface="Calibri" panose="020F0502020204030204" pitchFamily="34" charset="0"/>
              </a:rPr>
              <a:t> </a:t>
            </a:r>
            <a:r>
              <a:rPr lang="es-ES" sz="1400" kern="0" dirty="0" err="1">
                <a:solidFill>
                  <a:schemeClr val="tx2">
                    <a:lumMod val="50000"/>
                  </a:schemeClr>
                </a:solidFill>
                <a:latin typeface="Arial Nova" panose="020B0504020202020204" pitchFamily="34" charset="0"/>
                <a:cs typeface="Calibri" panose="020F0502020204030204" pitchFamily="34" charset="0"/>
              </a:rPr>
              <a:t>pricing</a:t>
            </a:r>
            <a:r>
              <a:rPr lang="es-ES" sz="1400" kern="0" dirty="0">
                <a:solidFill>
                  <a:schemeClr val="tx2">
                    <a:lumMod val="50000"/>
                  </a:schemeClr>
                </a:solidFill>
                <a:latin typeface="Arial Nova" panose="020B0504020202020204" pitchFamily="34" charset="0"/>
                <a:cs typeface="Calibri" panose="020F0502020204030204" pitchFamily="34" charset="0"/>
              </a:rPr>
              <a:t> (CPP)</a:t>
            </a:r>
          </a:p>
          <a:p>
            <a:pPr marL="268288" lvl="1" indent="-179388">
              <a:spcBef>
                <a:spcPct val="20000"/>
              </a:spcBef>
              <a:buClr>
                <a:srgbClr val="FFC000"/>
              </a:buClr>
              <a:buFont typeface="Wingdings" pitchFamily="2" charset="2"/>
              <a:buChar char="§"/>
              <a:defRPr/>
            </a:pPr>
            <a:r>
              <a:rPr lang="es-ES" sz="1400" kern="0" dirty="0">
                <a:solidFill>
                  <a:schemeClr val="tx2">
                    <a:lumMod val="50000"/>
                  </a:schemeClr>
                </a:solidFill>
                <a:latin typeface="Arial Nova" panose="020B0504020202020204" pitchFamily="34" charset="0"/>
                <a:cs typeface="Calibri" panose="020F0502020204030204" pitchFamily="34" charset="0"/>
              </a:rPr>
              <a:t>Real-time </a:t>
            </a:r>
            <a:r>
              <a:rPr lang="es-ES" sz="1400" kern="0" dirty="0" err="1">
                <a:solidFill>
                  <a:schemeClr val="tx2">
                    <a:lumMod val="50000"/>
                  </a:schemeClr>
                </a:solidFill>
                <a:latin typeface="Arial Nova" panose="020B0504020202020204" pitchFamily="34" charset="0"/>
                <a:cs typeface="Calibri" panose="020F0502020204030204" pitchFamily="34" charset="0"/>
              </a:rPr>
              <a:t>pricing</a:t>
            </a:r>
            <a:r>
              <a:rPr lang="es-ES" sz="1400" kern="0" dirty="0">
                <a:solidFill>
                  <a:schemeClr val="tx2">
                    <a:lumMod val="50000"/>
                  </a:schemeClr>
                </a:solidFill>
                <a:latin typeface="Arial Nova" panose="020B0504020202020204" pitchFamily="34" charset="0"/>
                <a:cs typeface="Calibri" panose="020F0502020204030204" pitchFamily="34" charset="0"/>
              </a:rPr>
              <a:t> (RTP)</a:t>
            </a:r>
          </a:p>
        </p:txBody>
      </p:sp>
      <p:sp>
        <p:nvSpPr>
          <p:cNvPr id="132" name="131 Rectángulo"/>
          <p:cNvSpPr/>
          <p:nvPr/>
        </p:nvSpPr>
        <p:spPr bwMode="auto">
          <a:xfrm>
            <a:off x="738187" y="1686579"/>
            <a:ext cx="3960812" cy="34607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marL="358775" lvl="1" indent="-179388" algn="ctr" eaLnBrk="1" fontAlgn="auto" hangingPunct="1">
              <a:spcBef>
                <a:spcPct val="20000"/>
              </a:spcBef>
              <a:spcAft>
                <a:spcPts val="0"/>
              </a:spcAft>
              <a:defRPr/>
            </a:pPr>
            <a:r>
              <a:rPr lang="es-ES" b="1" kern="0" dirty="0" err="1">
                <a:solidFill>
                  <a:schemeClr val="accent5">
                    <a:lumMod val="75000"/>
                  </a:schemeClr>
                </a:solidFill>
                <a:latin typeface="Arial Nova" panose="020B0504020202020204" pitchFamily="34" charset="0"/>
                <a:cs typeface="Calibri" panose="020F0502020204030204" pitchFamily="34" charset="0"/>
              </a:rPr>
              <a:t>Explicit</a:t>
            </a:r>
            <a:r>
              <a:rPr lang="es-ES" b="1" kern="0" dirty="0">
                <a:solidFill>
                  <a:schemeClr val="accent5">
                    <a:lumMod val="75000"/>
                  </a:schemeClr>
                </a:solidFill>
                <a:latin typeface="Arial Nova" panose="020B0504020202020204" pitchFamily="34" charset="0"/>
                <a:cs typeface="Calibri" panose="020F0502020204030204" pitchFamily="34" charset="0"/>
              </a:rPr>
              <a:t> </a:t>
            </a:r>
            <a:r>
              <a:rPr lang="es-ES" b="1" kern="0" dirty="0" err="1">
                <a:solidFill>
                  <a:schemeClr val="accent5">
                    <a:lumMod val="75000"/>
                  </a:schemeClr>
                </a:solidFill>
                <a:latin typeface="Arial Nova" panose="020B0504020202020204" pitchFamily="34" charset="0"/>
                <a:cs typeface="Calibri" panose="020F0502020204030204" pitchFamily="34" charset="0"/>
              </a:rPr>
              <a:t>Demand</a:t>
            </a:r>
            <a:r>
              <a:rPr lang="es-ES" b="1" kern="0" dirty="0">
                <a:solidFill>
                  <a:schemeClr val="accent5">
                    <a:lumMod val="75000"/>
                  </a:schemeClr>
                </a:solidFill>
                <a:latin typeface="Arial Nova" panose="020B0504020202020204" pitchFamily="34" charset="0"/>
                <a:cs typeface="Calibri" panose="020F0502020204030204" pitchFamily="34" charset="0"/>
              </a:rPr>
              <a:t> Response</a:t>
            </a:r>
          </a:p>
        </p:txBody>
      </p:sp>
      <p:sp>
        <p:nvSpPr>
          <p:cNvPr id="133" name="132 Rectángulo"/>
          <p:cNvSpPr/>
          <p:nvPr/>
        </p:nvSpPr>
        <p:spPr bwMode="auto">
          <a:xfrm>
            <a:off x="4860924" y="1686579"/>
            <a:ext cx="3959225" cy="34607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marL="358775" lvl="1" indent="-179388" algn="ctr" eaLnBrk="1" fontAlgn="auto" hangingPunct="1">
              <a:spcBef>
                <a:spcPct val="20000"/>
              </a:spcBef>
              <a:spcAft>
                <a:spcPts val="0"/>
              </a:spcAft>
              <a:defRPr/>
            </a:pPr>
            <a:r>
              <a:rPr lang="es-ES" b="1" kern="0" dirty="0" err="1">
                <a:solidFill>
                  <a:schemeClr val="tx2">
                    <a:lumMod val="50000"/>
                  </a:schemeClr>
                </a:solidFill>
                <a:latin typeface="Arial Nova" panose="020B0504020202020204" pitchFamily="34" charset="0"/>
                <a:cs typeface="Calibri" panose="020F0502020204030204" pitchFamily="34" charset="0"/>
              </a:rPr>
              <a:t>Implicit</a:t>
            </a:r>
            <a:r>
              <a:rPr lang="es-ES" b="1" kern="0" dirty="0">
                <a:solidFill>
                  <a:schemeClr val="tx2">
                    <a:lumMod val="50000"/>
                  </a:schemeClr>
                </a:solidFill>
                <a:latin typeface="Arial Nova" panose="020B0504020202020204" pitchFamily="34" charset="0"/>
                <a:cs typeface="Calibri" panose="020F0502020204030204" pitchFamily="34" charset="0"/>
              </a:rPr>
              <a:t> </a:t>
            </a:r>
            <a:r>
              <a:rPr lang="es-ES" b="1" kern="0" dirty="0" err="1">
                <a:solidFill>
                  <a:schemeClr val="tx2">
                    <a:lumMod val="50000"/>
                  </a:schemeClr>
                </a:solidFill>
                <a:latin typeface="Arial Nova" panose="020B0504020202020204" pitchFamily="34" charset="0"/>
                <a:cs typeface="Calibri" panose="020F0502020204030204" pitchFamily="34" charset="0"/>
              </a:rPr>
              <a:t>Demand</a:t>
            </a:r>
            <a:r>
              <a:rPr lang="es-ES" b="1" kern="0" dirty="0">
                <a:solidFill>
                  <a:schemeClr val="tx2">
                    <a:lumMod val="50000"/>
                  </a:schemeClr>
                </a:solidFill>
                <a:latin typeface="Arial Nova" panose="020B0504020202020204" pitchFamily="34" charset="0"/>
                <a:cs typeface="Calibri" panose="020F0502020204030204" pitchFamily="34" charset="0"/>
              </a:rPr>
              <a:t> Response</a:t>
            </a:r>
          </a:p>
        </p:txBody>
      </p:sp>
      <p:sp>
        <p:nvSpPr>
          <p:cNvPr id="134" name="133 Rectángulo"/>
          <p:cNvSpPr/>
          <p:nvPr/>
        </p:nvSpPr>
        <p:spPr bwMode="auto">
          <a:xfrm>
            <a:off x="738187" y="2105679"/>
            <a:ext cx="3960812" cy="1927225"/>
          </a:xfrm>
          <a:prstGeom prst="rect">
            <a:avLst/>
          </a:prstGeom>
          <a:noFill/>
          <a:ln w="19050" cap="rnd" cmpd="sng" algn="ctr">
            <a:solidFill>
              <a:schemeClr val="accent1">
                <a:lumMod val="20000"/>
                <a:lumOff val="80000"/>
              </a:schemeClr>
            </a:solidFill>
            <a:prstDash val="solid"/>
            <a:round/>
            <a:headEnd type="none" w="med" len="med"/>
            <a:tailEnd type="none" w="med" len="med"/>
          </a:ln>
          <a:effectLst/>
        </p:spPr>
        <p:txBody>
          <a:bodyPr tIns="72000" bIns="72000"/>
          <a:lstStyle/>
          <a:p>
            <a:pPr marL="0" lvl="1" algn="just" eaLnBrk="1" fontAlgn="auto" hangingPunct="1">
              <a:spcBef>
                <a:spcPct val="20000"/>
              </a:spcBef>
              <a:spcAft>
                <a:spcPts val="0"/>
              </a:spcAft>
              <a:defRPr/>
            </a:pPr>
            <a:r>
              <a:rPr lang="en-US" sz="1400" kern="0" dirty="0">
                <a:solidFill>
                  <a:schemeClr val="accent5">
                    <a:lumMod val="75000"/>
                  </a:schemeClr>
                </a:solidFill>
                <a:latin typeface="Arial Nova" panose="020B0504020202020204" pitchFamily="34" charset="0"/>
                <a:cs typeface="Calibri" panose="020F0502020204030204" pitchFamily="34" charset="0"/>
              </a:rPr>
              <a:t>This is committed, dispatchable DR action traded on the energy market. Usually provided by an independent </a:t>
            </a:r>
            <a:r>
              <a:rPr lang="en-US" sz="1400" b="1" kern="0" dirty="0">
                <a:solidFill>
                  <a:schemeClr val="accent5">
                    <a:lumMod val="50000"/>
                  </a:schemeClr>
                </a:solidFill>
                <a:latin typeface="Arial Nova" panose="020B0504020202020204" pitchFamily="34" charset="0"/>
                <a:cs typeface="Calibri" panose="020F0502020204030204" pitchFamily="34" charset="0"/>
              </a:rPr>
              <a:t>aggregator</a:t>
            </a:r>
            <a:r>
              <a:rPr lang="en-US" sz="1400" kern="0" dirty="0">
                <a:solidFill>
                  <a:schemeClr val="accent5">
                    <a:lumMod val="75000"/>
                  </a:schemeClr>
                </a:solidFill>
                <a:latin typeface="Arial Nova" panose="020B0504020202020204" pitchFamily="34" charset="0"/>
                <a:cs typeface="Calibri" panose="020F0502020204030204" pitchFamily="34" charset="0"/>
              </a:rPr>
              <a:t> or a supplier. Consumers receive an incentive to change their consumption when required: grid congestion, balance problems, etc. This is referred to as “</a:t>
            </a:r>
            <a:r>
              <a:rPr lang="en-US" sz="1400" b="1" i="1" kern="0" dirty="0">
                <a:solidFill>
                  <a:schemeClr val="accent5">
                    <a:lumMod val="75000"/>
                  </a:schemeClr>
                </a:solidFill>
                <a:latin typeface="Arial Nova" panose="020B0504020202020204" pitchFamily="34" charset="0"/>
                <a:cs typeface="Calibri" panose="020F0502020204030204" pitchFamily="34" charset="0"/>
              </a:rPr>
              <a:t>incentive driven</a:t>
            </a:r>
            <a:r>
              <a:rPr lang="en-US" sz="1400" kern="0" dirty="0">
                <a:solidFill>
                  <a:schemeClr val="accent5">
                    <a:lumMod val="75000"/>
                  </a:schemeClr>
                </a:solidFill>
                <a:latin typeface="Arial Nova" panose="020B0504020202020204" pitchFamily="34" charset="0"/>
                <a:cs typeface="Calibri" panose="020F0502020204030204" pitchFamily="34" charset="0"/>
              </a:rPr>
              <a:t>” DR.</a:t>
            </a:r>
          </a:p>
        </p:txBody>
      </p:sp>
      <p:sp>
        <p:nvSpPr>
          <p:cNvPr id="135" name="134 Rectángulo"/>
          <p:cNvSpPr/>
          <p:nvPr/>
        </p:nvSpPr>
        <p:spPr bwMode="auto">
          <a:xfrm>
            <a:off x="4860924" y="2105679"/>
            <a:ext cx="3959225" cy="1927225"/>
          </a:xfrm>
          <a:prstGeom prst="rect">
            <a:avLst/>
          </a:prstGeom>
          <a:noFill/>
          <a:ln w="19050" cap="rnd" cmpd="sng" algn="ctr">
            <a:solidFill>
              <a:schemeClr val="accent1">
                <a:lumMod val="20000"/>
                <a:lumOff val="80000"/>
              </a:schemeClr>
            </a:solidFill>
            <a:prstDash val="solid"/>
            <a:round/>
            <a:headEnd type="none" w="med" len="med"/>
            <a:tailEnd type="none" w="med" len="med"/>
          </a:ln>
          <a:effectLst/>
        </p:spPr>
        <p:txBody>
          <a:bodyPr tIns="72000" bIns="72000"/>
          <a:lstStyle/>
          <a:p>
            <a:pPr marL="0" lvl="1" algn="just" eaLnBrk="1" fontAlgn="auto" hangingPunct="1">
              <a:spcBef>
                <a:spcPct val="20000"/>
              </a:spcBef>
              <a:spcAft>
                <a:spcPts val="0"/>
              </a:spcAft>
              <a:defRPr/>
            </a:pPr>
            <a:r>
              <a:rPr lang="en-US" sz="1400" kern="0" dirty="0">
                <a:solidFill>
                  <a:schemeClr val="tx2">
                    <a:lumMod val="50000"/>
                  </a:schemeClr>
                </a:solidFill>
                <a:latin typeface="Arial Nova" panose="020B0504020202020204" pitchFamily="34" charset="0"/>
                <a:cs typeface="Calibri" panose="020F0502020204030204" pitchFamily="34" charset="0"/>
              </a:rPr>
              <a:t>Consumers choose to be exposed to hourly or shorter-term tariffs in which the price of electricity varies depending on production costs. Adapting their demand (through automation or personal choices) to save on energy expenses. This is referred to as “</a:t>
            </a:r>
            <a:r>
              <a:rPr lang="en-US" sz="1400" b="1" i="1" kern="0" dirty="0">
                <a:solidFill>
                  <a:schemeClr val="tx2">
                    <a:lumMod val="50000"/>
                  </a:schemeClr>
                </a:solidFill>
                <a:latin typeface="Arial Nova" panose="020B0504020202020204" pitchFamily="34" charset="0"/>
                <a:cs typeface="Calibri" panose="020F0502020204030204" pitchFamily="34" charset="0"/>
              </a:rPr>
              <a:t>price-based</a:t>
            </a:r>
            <a:r>
              <a:rPr lang="en-US" sz="1400" kern="0" dirty="0">
                <a:solidFill>
                  <a:schemeClr val="tx2">
                    <a:lumMod val="50000"/>
                  </a:schemeClr>
                </a:solidFill>
                <a:latin typeface="Arial Nova" panose="020B0504020202020204" pitchFamily="34" charset="0"/>
                <a:cs typeface="Calibri" panose="020F0502020204030204" pitchFamily="34" charset="0"/>
              </a:rPr>
              <a:t>” DR.</a:t>
            </a:r>
          </a:p>
        </p:txBody>
      </p:sp>
      <p:sp>
        <p:nvSpPr>
          <p:cNvPr id="136" name="135 Rectángulo"/>
          <p:cNvSpPr/>
          <p:nvPr/>
        </p:nvSpPr>
        <p:spPr bwMode="auto">
          <a:xfrm rot="16200000">
            <a:off x="-473076" y="2902604"/>
            <a:ext cx="1927225" cy="33337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marL="358775" lvl="1" indent="-179388" algn="ctr" eaLnBrk="1" fontAlgn="auto" hangingPunct="1">
              <a:spcBef>
                <a:spcPct val="20000"/>
              </a:spcBef>
              <a:spcAft>
                <a:spcPts val="0"/>
              </a:spcAft>
              <a:defRPr/>
            </a:pPr>
            <a:r>
              <a:rPr lang="es-ES" sz="1600" b="1" kern="0" dirty="0" err="1">
                <a:solidFill>
                  <a:schemeClr val="accent4">
                    <a:lumMod val="50000"/>
                  </a:schemeClr>
                </a:solidFill>
                <a:latin typeface="Arial Nova" panose="020B0504020202020204" pitchFamily="34" charset="0"/>
                <a:cs typeface="Calibri" panose="020F0502020204030204" pitchFamily="34" charset="0"/>
              </a:rPr>
              <a:t>Definition</a:t>
            </a:r>
            <a:endParaRPr lang="es-ES" sz="1600" b="1" kern="0" dirty="0">
              <a:solidFill>
                <a:schemeClr val="accent4">
                  <a:lumMod val="50000"/>
                </a:schemeClr>
              </a:solidFill>
              <a:latin typeface="Arial Nova" panose="020B0504020202020204" pitchFamily="34" charset="0"/>
              <a:cs typeface="Calibri" panose="020F0502020204030204" pitchFamily="34" charset="0"/>
            </a:endParaRPr>
          </a:p>
        </p:txBody>
      </p:sp>
      <p:sp>
        <p:nvSpPr>
          <p:cNvPr id="137" name="136 Rectángulo"/>
          <p:cNvSpPr/>
          <p:nvPr/>
        </p:nvSpPr>
        <p:spPr bwMode="auto">
          <a:xfrm rot="16200000">
            <a:off x="-473076" y="4996516"/>
            <a:ext cx="1927225" cy="33337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marL="358775" lvl="1" indent="-179388" algn="ctr" eaLnBrk="1" fontAlgn="auto" hangingPunct="1">
              <a:spcBef>
                <a:spcPct val="20000"/>
              </a:spcBef>
              <a:spcAft>
                <a:spcPts val="0"/>
              </a:spcAft>
              <a:defRPr/>
            </a:pPr>
            <a:r>
              <a:rPr lang="es-ES" sz="1600" b="1" kern="0" dirty="0" err="1">
                <a:solidFill>
                  <a:schemeClr val="accent4">
                    <a:lumMod val="50000"/>
                  </a:schemeClr>
                </a:solidFill>
                <a:latin typeface="Arial Nova" panose="020B0504020202020204" pitchFamily="34" charset="0"/>
                <a:cs typeface="Calibri" panose="020F0502020204030204" pitchFamily="34" charset="0"/>
              </a:rPr>
              <a:t>Products</a:t>
            </a:r>
            <a:endParaRPr lang="es-ES" sz="1600" b="1" kern="0" dirty="0">
              <a:solidFill>
                <a:schemeClr val="accent4">
                  <a:lumMod val="50000"/>
                </a:schemeClr>
              </a:solidFill>
              <a:latin typeface="Arial Nova" panose="020B0504020202020204" pitchFamily="34" charset="0"/>
              <a:cs typeface="Calibri" panose="020F0502020204030204" pitchFamily="34" charset="0"/>
            </a:endParaRPr>
          </a:p>
        </p:txBody>
      </p:sp>
      <p:sp>
        <p:nvSpPr>
          <p:cNvPr id="2" name="Rectángulo 1">
            <a:extLst>
              <a:ext uri="{FF2B5EF4-FFF2-40B4-BE49-F238E27FC236}">
                <a16:creationId xmlns:a16="http://schemas.microsoft.com/office/drawing/2014/main" xmlns="" id="{323D7DC0-6963-43B6-80C7-D9072B9A786E}"/>
              </a:ext>
            </a:extLst>
          </p:cNvPr>
          <p:cNvSpPr/>
          <p:nvPr/>
        </p:nvSpPr>
        <p:spPr bwMode="gray">
          <a:xfrm>
            <a:off x="819149" y="4233863"/>
            <a:ext cx="3752851" cy="604837"/>
          </a:xfrm>
          <a:prstGeom prst="rect">
            <a:avLst/>
          </a:prstGeom>
          <a:noFill/>
          <a:ln w="9525" algn="ctr">
            <a:solidFill>
              <a:schemeClr val="accent6">
                <a:lumMod val="20000"/>
                <a:lumOff val="80000"/>
              </a:schemeClr>
            </a:solidFill>
            <a:miter lim="800000"/>
            <a:headEnd/>
            <a:tailEnd/>
          </a:ln>
          <a:effectLst>
            <a:outerShdw blurRad="50800" dist="38100" dir="5400000" algn="t" rotWithShape="0">
              <a:prstClr val="black">
                <a:alpha val="40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s-ES"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0086007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500"/>
                                        <p:tgtEl>
                                          <p:spTgt spid="1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fade">
                                      <p:cBhvr>
                                        <p:cTn id="10" dur="500"/>
                                        <p:tgtEl>
                                          <p:spTgt spid="1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6"/>
                                        </p:tgtEl>
                                        <p:attrNameLst>
                                          <p:attrName>style.visibility</p:attrName>
                                        </p:attrNameLst>
                                      </p:cBhvr>
                                      <p:to>
                                        <p:strVal val="visible"/>
                                      </p:to>
                                    </p:set>
                                    <p:animEffect transition="in" filter="fade">
                                      <p:cBhvr>
                                        <p:cTn id="13" dur="500"/>
                                        <p:tgtEl>
                                          <p:spTgt spid="136"/>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37"/>
                                        </p:tgtEl>
                                        <p:attrNameLst>
                                          <p:attrName>style.visibility</p:attrName>
                                        </p:attrNameLst>
                                      </p:cBhvr>
                                      <p:to>
                                        <p:strVal val="visible"/>
                                      </p:to>
                                    </p:set>
                                    <p:animEffect transition="in" filter="fade">
                                      <p:cBhvr>
                                        <p:cTn id="17" dur="500"/>
                                        <p:tgtEl>
                                          <p:spTgt spid="13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30"/>
                                        </p:tgtEl>
                                        <p:attrNameLst>
                                          <p:attrName>style.visibility</p:attrName>
                                        </p:attrNameLst>
                                      </p:cBhvr>
                                      <p:to>
                                        <p:strVal val="visible"/>
                                      </p:to>
                                    </p:set>
                                    <p:animEffect transition="in" filter="fade">
                                      <p:cBhvr>
                                        <p:cTn id="21" dur="500"/>
                                        <p:tgtEl>
                                          <p:spTgt spid="130"/>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3"/>
                                        </p:tgtEl>
                                        <p:attrNameLst>
                                          <p:attrName>style.visibility</p:attrName>
                                        </p:attrNameLst>
                                      </p:cBhvr>
                                      <p:to>
                                        <p:strVal val="visible"/>
                                      </p:to>
                                    </p:set>
                                    <p:animEffect transition="in" filter="fade">
                                      <p:cBhvr>
                                        <p:cTn id="30" dur="500"/>
                                        <p:tgtEl>
                                          <p:spTgt spid="13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5"/>
                                        </p:tgtEl>
                                        <p:attrNameLst>
                                          <p:attrName>style.visibility</p:attrName>
                                        </p:attrNameLst>
                                      </p:cBhvr>
                                      <p:to>
                                        <p:strVal val="visible"/>
                                      </p:to>
                                    </p:set>
                                    <p:animEffect transition="in" filter="fade">
                                      <p:cBhvr>
                                        <p:cTn id="33" dur="500"/>
                                        <p:tgtEl>
                                          <p:spTgt spid="135"/>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1" grpId="0" animBg="1"/>
      <p:bldP spid="132" grpId="0" animBg="1"/>
      <p:bldP spid="133" grpId="0" animBg="1"/>
      <p:bldP spid="134" grpId="0" animBg="1"/>
      <p:bldP spid="135" grpId="0" animBg="1"/>
      <p:bldP spid="136" grpId="0" animBg="1"/>
      <p:bldP spid="137"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FFED66C-67DF-49B0-88D4-E4F60C8EA79E}"/>
              </a:ext>
            </a:extLst>
          </p:cNvPr>
          <p:cNvSpPr>
            <a:spLocks noGrp="1"/>
          </p:cNvSpPr>
          <p:nvPr>
            <p:ph type="title"/>
          </p:nvPr>
        </p:nvSpPr>
        <p:spPr/>
        <p:txBody>
          <a:bodyPr/>
          <a:lstStyle/>
          <a:p>
            <a:r>
              <a:rPr lang="en-US" dirty="0"/>
              <a:t>The role of the Aggregator</a:t>
            </a:r>
            <a:endParaRPr lang="es-ES" dirty="0"/>
          </a:p>
        </p:txBody>
      </p:sp>
      <p:sp>
        <p:nvSpPr>
          <p:cNvPr id="3" name="Rectángulo 2">
            <a:extLst>
              <a:ext uri="{FF2B5EF4-FFF2-40B4-BE49-F238E27FC236}">
                <a16:creationId xmlns:a16="http://schemas.microsoft.com/office/drawing/2014/main" xmlns="" id="{0542715D-9651-4AF9-83DF-4929143906B0}"/>
              </a:ext>
            </a:extLst>
          </p:cNvPr>
          <p:cNvSpPr/>
          <p:nvPr/>
        </p:nvSpPr>
        <p:spPr>
          <a:xfrm>
            <a:off x="224895" y="5117611"/>
            <a:ext cx="8773059" cy="646331"/>
          </a:xfrm>
          <a:prstGeom prst="rect">
            <a:avLst/>
          </a:prstGeom>
        </p:spPr>
        <p:txBody>
          <a:bodyPr wrap="square">
            <a:spAutoFit/>
          </a:bodyPr>
          <a:lstStyle/>
          <a:p>
            <a:pPr marL="285750" indent="-285750">
              <a:buClr>
                <a:srgbClr val="FFC000"/>
              </a:buClr>
              <a:buFont typeface="Wingdings" panose="05000000000000000000" pitchFamily="2" charset="2"/>
              <a:buChar char="§"/>
            </a:pPr>
            <a:r>
              <a:rPr lang="es-ES" dirty="0">
                <a:solidFill>
                  <a:srgbClr val="002060"/>
                </a:solidFill>
                <a:latin typeface="Arial Nova" panose="020B0504020202020204" pitchFamily="34" charset="0"/>
                <a:cs typeface="Calibri" panose="020F0502020204030204" pitchFamily="34" charset="0"/>
              </a:rPr>
              <a:t>A Balance </a:t>
            </a:r>
            <a:r>
              <a:rPr lang="es-ES" dirty="0" err="1">
                <a:solidFill>
                  <a:srgbClr val="002060"/>
                </a:solidFill>
                <a:latin typeface="Arial Nova" panose="020B0504020202020204" pitchFamily="34" charset="0"/>
                <a:cs typeface="Calibri" panose="020F0502020204030204" pitchFamily="34" charset="0"/>
              </a:rPr>
              <a:t>Responsible</a:t>
            </a:r>
            <a:r>
              <a:rPr lang="es-ES" dirty="0">
                <a:solidFill>
                  <a:srgbClr val="002060"/>
                </a:solidFill>
                <a:latin typeface="Arial Nova" panose="020B0504020202020204" pitchFamily="34" charset="0"/>
                <a:cs typeface="Calibri" panose="020F0502020204030204" pitchFamily="34" charset="0"/>
              </a:rPr>
              <a:t> </a:t>
            </a:r>
            <a:r>
              <a:rPr lang="es-ES" dirty="0" err="1">
                <a:solidFill>
                  <a:srgbClr val="002060"/>
                </a:solidFill>
                <a:latin typeface="Arial Nova" panose="020B0504020202020204" pitchFamily="34" charset="0"/>
                <a:cs typeface="Calibri" panose="020F0502020204030204" pitchFamily="34" charset="0"/>
              </a:rPr>
              <a:t>Party</a:t>
            </a:r>
            <a:r>
              <a:rPr lang="es-ES" dirty="0">
                <a:solidFill>
                  <a:srgbClr val="002060"/>
                </a:solidFill>
                <a:latin typeface="Arial Nova" panose="020B0504020202020204" pitchFamily="34" charset="0"/>
                <a:cs typeface="Calibri" panose="020F0502020204030204" pitchFamily="34" charset="0"/>
              </a:rPr>
              <a:t> (BRP) </a:t>
            </a:r>
            <a:r>
              <a:rPr lang="es-ES" dirty="0" err="1">
                <a:solidFill>
                  <a:srgbClr val="002060"/>
                </a:solidFill>
                <a:latin typeface="Arial Nova" panose="020B0504020202020204" pitchFamily="34" charset="0"/>
                <a:cs typeface="Calibri" panose="020F0502020204030204" pitchFamily="34" charset="0"/>
              </a:rPr>
              <a:t>is</a:t>
            </a:r>
            <a:r>
              <a:rPr lang="es-ES" dirty="0">
                <a:solidFill>
                  <a:srgbClr val="002060"/>
                </a:solidFill>
                <a:latin typeface="Arial Nova" panose="020B0504020202020204" pitchFamily="34" charset="0"/>
                <a:cs typeface="Calibri" panose="020F0502020204030204" pitchFamily="34" charset="0"/>
              </a:rPr>
              <a:t> </a:t>
            </a:r>
            <a:r>
              <a:rPr lang="es-ES" dirty="0" err="1">
                <a:solidFill>
                  <a:srgbClr val="002060"/>
                </a:solidFill>
                <a:latin typeface="Arial Nova" panose="020B0504020202020204" pitchFamily="34" charset="0"/>
                <a:cs typeface="Calibri" panose="020F0502020204030204" pitchFamily="34" charset="0"/>
              </a:rPr>
              <a:t>responsible</a:t>
            </a:r>
            <a:r>
              <a:rPr lang="es-ES" dirty="0">
                <a:solidFill>
                  <a:srgbClr val="002060"/>
                </a:solidFill>
                <a:latin typeface="Arial Nova" panose="020B0504020202020204" pitchFamily="34" charset="0"/>
                <a:cs typeface="Calibri" panose="020F0502020204030204" pitchFamily="34" charset="0"/>
              </a:rPr>
              <a:t> </a:t>
            </a:r>
            <a:r>
              <a:rPr lang="es-ES" dirty="0" err="1">
                <a:solidFill>
                  <a:srgbClr val="002060"/>
                </a:solidFill>
                <a:latin typeface="Arial Nova" panose="020B0504020202020204" pitchFamily="34" charset="0"/>
                <a:cs typeface="Calibri" panose="020F0502020204030204" pitchFamily="34" charset="0"/>
              </a:rPr>
              <a:t>for</a:t>
            </a:r>
            <a:r>
              <a:rPr lang="es-ES" dirty="0">
                <a:solidFill>
                  <a:srgbClr val="002060"/>
                </a:solidFill>
                <a:latin typeface="Arial Nova" panose="020B0504020202020204" pitchFamily="34" charset="0"/>
                <a:cs typeface="Calibri" panose="020F0502020204030204" pitchFamily="34" charset="0"/>
              </a:rPr>
              <a:t> </a:t>
            </a:r>
            <a:r>
              <a:rPr lang="es-ES" dirty="0" err="1">
                <a:solidFill>
                  <a:srgbClr val="002060"/>
                </a:solidFill>
                <a:latin typeface="Arial Nova" panose="020B0504020202020204" pitchFamily="34" charset="0"/>
                <a:cs typeface="Calibri" panose="020F0502020204030204" pitchFamily="34" charset="0"/>
              </a:rPr>
              <a:t>actively</a:t>
            </a:r>
            <a:r>
              <a:rPr lang="es-ES" dirty="0">
                <a:solidFill>
                  <a:srgbClr val="002060"/>
                </a:solidFill>
                <a:latin typeface="Arial Nova" panose="020B0504020202020204" pitchFamily="34" charset="0"/>
                <a:cs typeface="Calibri" panose="020F0502020204030204" pitchFamily="34" charset="0"/>
              </a:rPr>
              <a:t> </a:t>
            </a:r>
            <a:r>
              <a:rPr lang="es-ES" dirty="0" err="1">
                <a:solidFill>
                  <a:srgbClr val="002060"/>
                </a:solidFill>
                <a:latin typeface="Arial Nova" panose="020B0504020202020204" pitchFamily="34" charset="0"/>
                <a:cs typeface="Calibri" panose="020F0502020204030204" pitchFamily="34" charset="0"/>
              </a:rPr>
              <a:t>balancing</a:t>
            </a:r>
            <a:r>
              <a:rPr lang="es-ES" dirty="0">
                <a:solidFill>
                  <a:srgbClr val="002060"/>
                </a:solidFill>
                <a:latin typeface="Arial Nova" panose="020B0504020202020204" pitchFamily="34" charset="0"/>
                <a:cs typeface="Calibri" panose="020F0502020204030204" pitchFamily="34" charset="0"/>
              </a:rPr>
              <a:t> </a:t>
            </a:r>
            <a:r>
              <a:rPr lang="es-ES" dirty="0" err="1">
                <a:solidFill>
                  <a:srgbClr val="002060"/>
                </a:solidFill>
                <a:latin typeface="Arial Nova" panose="020B0504020202020204" pitchFamily="34" charset="0"/>
                <a:cs typeface="Calibri" panose="020F0502020204030204" pitchFamily="34" charset="0"/>
              </a:rPr>
              <a:t>supply</a:t>
            </a:r>
            <a:r>
              <a:rPr lang="es-ES" dirty="0">
                <a:solidFill>
                  <a:srgbClr val="002060"/>
                </a:solidFill>
                <a:latin typeface="Arial Nova" panose="020B0504020202020204" pitchFamily="34" charset="0"/>
                <a:cs typeface="Calibri" panose="020F0502020204030204" pitchFamily="34" charset="0"/>
              </a:rPr>
              <a:t> and </a:t>
            </a:r>
            <a:r>
              <a:rPr lang="es-ES" dirty="0" err="1">
                <a:solidFill>
                  <a:srgbClr val="002060"/>
                </a:solidFill>
                <a:latin typeface="Arial Nova" panose="020B0504020202020204" pitchFamily="34" charset="0"/>
                <a:cs typeface="Calibri" panose="020F0502020204030204" pitchFamily="34" charset="0"/>
              </a:rPr>
              <a:t>demand</a:t>
            </a:r>
            <a:r>
              <a:rPr lang="es-ES" dirty="0">
                <a:solidFill>
                  <a:srgbClr val="002060"/>
                </a:solidFill>
                <a:latin typeface="Arial Nova" panose="020B0504020202020204" pitchFamily="34" charset="0"/>
                <a:cs typeface="Calibri" panose="020F0502020204030204" pitchFamily="34" charset="0"/>
              </a:rPr>
              <a:t> </a:t>
            </a:r>
            <a:r>
              <a:rPr lang="es-ES" dirty="0" err="1">
                <a:solidFill>
                  <a:srgbClr val="002060"/>
                </a:solidFill>
                <a:latin typeface="Arial Nova" panose="020B0504020202020204" pitchFamily="34" charset="0"/>
                <a:cs typeface="Calibri" panose="020F0502020204030204" pitchFamily="34" charset="0"/>
              </a:rPr>
              <a:t>for</a:t>
            </a:r>
            <a:r>
              <a:rPr lang="es-ES" dirty="0">
                <a:solidFill>
                  <a:srgbClr val="002060"/>
                </a:solidFill>
                <a:latin typeface="Arial Nova" panose="020B0504020202020204" pitchFamily="34" charset="0"/>
                <a:cs typeface="Calibri" panose="020F0502020204030204" pitchFamily="34" charset="0"/>
              </a:rPr>
              <a:t> </a:t>
            </a:r>
            <a:r>
              <a:rPr lang="es-ES" dirty="0" err="1">
                <a:solidFill>
                  <a:srgbClr val="002060"/>
                </a:solidFill>
                <a:latin typeface="Arial Nova" panose="020B0504020202020204" pitchFamily="34" charset="0"/>
                <a:cs typeface="Calibri" panose="020F0502020204030204" pitchFamily="34" charset="0"/>
              </a:rPr>
              <a:t>its</a:t>
            </a:r>
            <a:r>
              <a:rPr lang="es-ES" dirty="0">
                <a:solidFill>
                  <a:srgbClr val="002060"/>
                </a:solidFill>
                <a:latin typeface="Arial Nova" panose="020B0504020202020204" pitchFamily="34" charset="0"/>
                <a:cs typeface="Calibri" panose="020F0502020204030204" pitchFamily="34" charset="0"/>
              </a:rPr>
              <a:t> portfolio </a:t>
            </a:r>
            <a:r>
              <a:rPr lang="es-ES" dirty="0" err="1">
                <a:solidFill>
                  <a:srgbClr val="002060"/>
                </a:solidFill>
                <a:latin typeface="Arial Nova" panose="020B0504020202020204" pitchFamily="34" charset="0"/>
                <a:cs typeface="Calibri" panose="020F0502020204030204" pitchFamily="34" charset="0"/>
              </a:rPr>
              <a:t>of</a:t>
            </a:r>
            <a:r>
              <a:rPr lang="es-ES" dirty="0">
                <a:solidFill>
                  <a:srgbClr val="002060"/>
                </a:solidFill>
                <a:latin typeface="Arial Nova" panose="020B0504020202020204" pitchFamily="34" charset="0"/>
                <a:cs typeface="Calibri" panose="020F0502020204030204" pitchFamily="34" charset="0"/>
              </a:rPr>
              <a:t> </a:t>
            </a:r>
            <a:r>
              <a:rPr lang="es-ES" dirty="0" err="1">
                <a:solidFill>
                  <a:srgbClr val="002060"/>
                </a:solidFill>
                <a:latin typeface="Arial Nova" panose="020B0504020202020204" pitchFamily="34" charset="0"/>
                <a:cs typeface="Calibri" panose="020F0502020204030204" pitchFamily="34" charset="0"/>
              </a:rPr>
              <a:t>Producers</a:t>
            </a:r>
            <a:r>
              <a:rPr lang="es-ES" dirty="0">
                <a:solidFill>
                  <a:srgbClr val="002060"/>
                </a:solidFill>
                <a:latin typeface="Arial Nova" panose="020B0504020202020204" pitchFamily="34" charset="0"/>
                <a:cs typeface="Calibri" panose="020F0502020204030204" pitchFamily="34" charset="0"/>
              </a:rPr>
              <a:t>, </a:t>
            </a:r>
            <a:r>
              <a:rPr lang="es-ES" dirty="0" err="1">
                <a:solidFill>
                  <a:srgbClr val="002060"/>
                </a:solidFill>
                <a:latin typeface="Arial Nova" panose="020B0504020202020204" pitchFamily="34" charset="0"/>
                <a:cs typeface="Calibri" panose="020F0502020204030204" pitchFamily="34" charset="0"/>
              </a:rPr>
              <a:t>Suppliers</a:t>
            </a:r>
            <a:r>
              <a:rPr lang="es-ES" dirty="0">
                <a:solidFill>
                  <a:srgbClr val="002060"/>
                </a:solidFill>
                <a:latin typeface="Arial Nova" panose="020B0504020202020204" pitchFamily="34" charset="0"/>
                <a:cs typeface="Calibri" panose="020F0502020204030204" pitchFamily="34" charset="0"/>
              </a:rPr>
              <a:t>, </a:t>
            </a:r>
            <a:r>
              <a:rPr lang="es-ES" dirty="0" err="1">
                <a:solidFill>
                  <a:srgbClr val="002060"/>
                </a:solidFill>
                <a:latin typeface="Arial Nova" panose="020B0504020202020204" pitchFamily="34" charset="0"/>
                <a:cs typeface="Calibri" panose="020F0502020204030204" pitchFamily="34" charset="0"/>
              </a:rPr>
              <a:t>Aggregators</a:t>
            </a:r>
            <a:r>
              <a:rPr lang="es-ES" dirty="0">
                <a:solidFill>
                  <a:srgbClr val="002060"/>
                </a:solidFill>
                <a:latin typeface="Arial Nova" panose="020B0504020202020204" pitchFamily="34" charset="0"/>
                <a:cs typeface="Calibri" panose="020F0502020204030204" pitchFamily="34" charset="0"/>
              </a:rPr>
              <a:t>, and </a:t>
            </a:r>
            <a:r>
              <a:rPr lang="es-ES" dirty="0" err="1">
                <a:solidFill>
                  <a:srgbClr val="002060"/>
                </a:solidFill>
                <a:latin typeface="Arial Nova" panose="020B0504020202020204" pitchFamily="34" charset="0"/>
                <a:cs typeface="Calibri" panose="020F0502020204030204" pitchFamily="34" charset="0"/>
              </a:rPr>
              <a:t>Prosumers</a:t>
            </a:r>
            <a:r>
              <a:rPr lang="es-ES" dirty="0">
                <a:solidFill>
                  <a:srgbClr val="002060"/>
                </a:solidFill>
                <a:latin typeface="Arial Nova" panose="020B0504020202020204" pitchFamily="34" charset="0"/>
                <a:cs typeface="Calibri" panose="020F0502020204030204" pitchFamily="34" charset="0"/>
              </a:rPr>
              <a:t>.</a:t>
            </a:r>
          </a:p>
        </p:txBody>
      </p:sp>
      <p:grpSp>
        <p:nvGrpSpPr>
          <p:cNvPr id="8" name="Grupo 7">
            <a:extLst>
              <a:ext uri="{FF2B5EF4-FFF2-40B4-BE49-F238E27FC236}">
                <a16:creationId xmlns:a16="http://schemas.microsoft.com/office/drawing/2014/main" xmlns="" id="{C21889AD-91D6-4AE0-B119-CD0837CF104C}"/>
              </a:ext>
            </a:extLst>
          </p:cNvPr>
          <p:cNvGrpSpPr/>
          <p:nvPr/>
        </p:nvGrpSpPr>
        <p:grpSpPr>
          <a:xfrm>
            <a:off x="0" y="927960"/>
            <a:ext cx="9033407" cy="3408471"/>
            <a:chOff x="-1" y="1676971"/>
            <a:chExt cx="9033407" cy="3408471"/>
          </a:xfrm>
        </p:grpSpPr>
        <p:pic>
          <p:nvPicPr>
            <p:cNvPr id="5" name="Imagen 4">
              <a:extLst>
                <a:ext uri="{FF2B5EF4-FFF2-40B4-BE49-F238E27FC236}">
                  <a16:creationId xmlns:a16="http://schemas.microsoft.com/office/drawing/2014/main" xmlns="" id="{DB14CD38-F466-4101-A010-A3C1AF7F9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76971"/>
              <a:ext cx="3556001" cy="3408471"/>
            </a:xfrm>
            <a:prstGeom prst="rect">
              <a:avLst/>
            </a:prstGeom>
          </p:spPr>
        </p:pic>
        <p:pic>
          <p:nvPicPr>
            <p:cNvPr id="7" name="Imagen 6">
              <a:extLst>
                <a:ext uri="{FF2B5EF4-FFF2-40B4-BE49-F238E27FC236}">
                  <a16:creationId xmlns:a16="http://schemas.microsoft.com/office/drawing/2014/main" xmlns="" id="{B05CDAC8-E810-42FE-8CFE-8E7EFC46F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5999" y="1975917"/>
              <a:ext cx="5477407" cy="2850083"/>
            </a:xfrm>
            <a:prstGeom prst="rect">
              <a:avLst/>
            </a:prstGeom>
          </p:spPr>
        </p:pic>
      </p:grpSp>
      <p:sp>
        <p:nvSpPr>
          <p:cNvPr id="10" name="Rectángulo 9">
            <a:extLst>
              <a:ext uri="{FF2B5EF4-FFF2-40B4-BE49-F238E27FC236}">
                <a16:creationId xmlns:a16="http://schemas.microsoft.com/office/drawing/2014/main" xmlns="" id="{26093BE1-D380-41BA-8246-B6EBFF74371E}"/>
              </a:ext>
            </a:extLst>
          </p:cNvPr>
          <p:cNvSpPr/>
          <p:nvPr/>
        </p:nvSpPr>
        <p:spPr>
          <a:xfrm>
            <a:off x="234949" y="4532836"/>
            <a:ext cx="8763006" cy="646331"/>
          </a:xfrm>
          <a:prstGeom prst="rect">
            <a:avLst/>
          </a:prstGeom>
        </p:spPr>
        <p:txBody>
          <a:bodyPr wrap="square">
            <a:spAutoFit/>
          </a:bodyPr>
          <a:lstStyle/>
          <a:p>
            <a:pPr marL="285750" indent="-285750">
              <a:buClr>
                <a:srgbClr val="FFC000"/>
              </a:buClr>
              <a:buFont typeface="Wingdings" panose="05000000000000000000" pitchFamily="2" charset="2"/>
              <a:buChar char="§"/>
            </a:pPr>
            <a:r>
              <a:rPr lang="es-ES" dirty="0" err="1">
                <a:solidFill>
                  <a:srgbClr val="002060"/>
                </a:solidFill>
                <a:latin typeface="Arial Nova" panose="020B0504020202020204" pitchFamily="34" charset="0"/>
                <a:cs typeface="Calibri" panose="020F0502020204030204" pitchFamily="34" charset="0"/>
              </a:rPr>
              <a:t>An</a:t>
            </a:r>
            <a:r>
              <a:rPr lang="es-ES" dirty="0">
                <a:solidFill>
                  <a:srgbClr val="002060"/>
                </a:solidFill>
                <a:latin typeface="Arial Nova" panose="020B0504020202020204" pitchFamily="34" charset="0"/>
                <a:cs typeface="Calibri" panose="020F0502020204030204" pitchFamily="34" charset="0"/>
              </a:rPr>
              <a:t> </a:t>
            </a:r>
            <a:r>
              <a:rPr lang="es-ES" dirty="0" err="1">
                <a:solidFill>
                  <a:srgbClr val="002060"/>
                </a:solidFill>
                <a:latin typeface="Arial Nova" panose="020B0504020202020204" pitchFamily="34" charset="0"/>
                <a:cs typeface="Calibri" panose="020F0502020204030204" pitchFamily="34" charset="0"/>
              </a:rPr>
              <a:t>Aggregator</a:t>
            </a:r>
            <a:r>
              <a:rPr lang="es-ES" dirty="0">
                <a:solidFill>
                  <a:srgbClr val="002060"/>
                </a:solidFill>
                <a:latin typeface="Arial Nova" panose="020B0504020202020204" pitchFamily="34" charset="0"/>
                <a:cs typeface="Calibri" panose="020F0502020204030204" pitchFamily="34" charset="0"/>
              </a:rPr>
              <a:t> explores, </a:t>
            </a:r>
            <a:r>
              <a:rPr lang="es-ES" dirty="0" err="1">
                <a:solidFill>
                  <a:srgbClr val="002060"/>
                </a:solidFill>
                <a:latin typeface="Arial Nova" panose="020B0504020202020204" pitchFamily="34" charset="0"/>
                <a:cs typeface="Calibri" panose="020F0502020204030204" pitchFamily="34" charset="0"/>
              </a:rPr>
              <a:t>contracts</a:t>
            </a:r>
            <a:r>
              <a:rPr lang="es-ES" dirty="0">
                <a:solidFill>
                  <a:srgbClr val="002060"/>
                </a:solidFill>
                <a:latin typeface="Arial Nova" panose="020B0504020202020204" pitchFamily="34" charset="0"/>
                <a:cs typeface="Calibri" panose="020F0502020204030204" pitchFamily="34" charset="0"/>
              </a:rPr>
              <a:t>, </a:t>
            </a:r>
            <a:r>
              <a:rPr lang="es-ES" dirty="0" err="1">
                <a:solidFill>
                  <a:srgbClr val="002060"/>
                </a:solidFill>
                <a:latin typeface="Arial Nova" panose="020B0504020202020204" pitchFamily="34" charset="0"/>
                <a:cs typeface="Calibri" panose="020F0502020204030204" pitchFamily="34" charset="0"/>
              </a:rPr>
              <a:t>operates</a:t>
            </a:r>
            <a:r>
              <a:rPr lang="es-ES" dirty="0">
                <a:solidFill>
                  <a:srgbClr val="002060"/>
                </a:solidFill>
                <a:latin typeface="Arial Nova" panose="020B0504020202020204" pitchFamily="34" charset="0"/>
                <a:cs typeface="Calibri" panose="020F0502020204030204" pitchFamily="34" charset="0"/>
              </a:rPr>
              <a:t>, </a:t>
            </a:r>
            <a:r>
              <a:rPr lang="es-ES" dirty="0" err="1">
                <a:solidFill>
                  <a:srgbClr val="002060"/>
                </a:solidFill>
                <a:latin typeface="Arial Nova" panose="020B0504020202020204" pitchFamily="34" charset="0"/>
                <a:cs typeface="Calibri" panose="020F0502020204030204" pitchFamily="34" charset="0"/>
              </a:rPr>
              <a:t>aggregates</a:t>
            </a:r>
            <a:r>
              <a:rPr lang="es-ES" dirty="0">
                <a:solidFill>
                  <a:srgbClr val="002060"/>
                </a:solidFill>
                <a:latin typeface="Arial Nova" panose="020B0504020202020204" pitchFamily="34" charset="0"/>
                <a:cs typeface="Calibri" panose="020F0502020204030204" pitchFamily="34" charset="0"/>
              </a:rPr>
              <a:t> and </a:t>
            </a:r>
            <a:r>
              <a:rPr lang="es-ES" dirty="0" err="1">
                <a:solidFill>
                  <a:srgbClr val="002060"/>
                </a:solidFill>
                <a:latin typeface="Arial Nova" panose="020B0504020202020204" pitchFamily="34" charset="0"/>
                <a:cs typeface="Calibri" panose="020F0502020204030204" pitchFamily="34" charset="0"/>
              </a:rPr>
              <a:t>valorizes</a:t>
            </a:r>
            <a:r>
              <a:rPr lang="es-ES" dirty="0">
                <a:solidFill>
                  <a:srgbClr val="002060"/>
                </a:solidFill>
                <a:latin typeface="Arial Nova" panose="020B0504020202020204" pitchFamily="34" charset="0"/>
                <a:cs typeface="Calibri" panose="020F0502020204030204" pitchFamily="34" charset="0"/>
              </a:rPr>
              <a:t> </a:t>
            </a:r>
            <a:r>
              <a:rPr lang="es-ES" dirty="0" err="1">
                <a:solidFill>
                  <a:srgbClr val="002060"/>
                </a:solidFill>
                <a:latin typeface="Arial Nova" panose="020B0504020202020204" pitchFamily="34" charset="0"/>
                <a:cs typeface="Calibri" panose="020F0502020204030204" pitchFamily="34" charset="0"/>
              </a:rPr>
              <a:t>the</a:t>
            </a:r>
            <a:r>
              <a:rPr lang="es-ES" dirty="0">
                <a:solidFill>
                  <a:srgbClr val="002060"/>
                </a:solidFill>
                <a:latin typeface="Arial Nova" panose="020B0504020202020204" pitchFamily="34" charset="0"/>
                <a:cs typeface="Calibri" panose="020F0502020204030204" pitchFamily="34" charset="0"/>
              </a:rPr>
              <a:t> </a:t>
            </a:r>
            <a:r>
              <a:rPr lang="es-ES" dirty="0" err="1">
                <a:solidFill>
                  <a:srgbClr val="002060"/>
                </a:solidFill>
                <a:latin typeface="Arial Nova" panose="020B0504020202020204" pitchFamily="34" charset="0"/>
                <a:cs typeface="Calibri" panose="020F0502020204030204" pitchFamily="34" charset="0"/>
              </a:rPr>
              <a:t>flexibility</a:t>
            </a:r>
            <a:r>
              <a:rPr lang="es-ES" dirty="0">
                <a:solidFill>
                  <a:srgbClr val="002060"/>
                </a:solidFill>
                <a:latin typeface="Arial Nova" panose="020B0504020202020204" pitchFamily="34" charset="0"/>
                <a:cs typeface="Calibri" panose="020F0502020204030204" pitchFamily="34" charset="0"/>
              </a:rPr>
              <a:t> </a:t>
            </a:r>
            <a:r>
              <a:rPr lang="es-ES" dirty="0" err="1">
                <a:solidFill>
                  <a:srgbClr val="002060"/>
                </a:solidFill>
                <a:latin typeface="Arial Nova" panose="020B0504020202020204" pitchFamily="34" charset="0"/>
                <a:cs typeface="Calibri" panose="020F0502020204030204" pitchFamily="34" charset="0"/>
              </a:rPr>
              <a:t>of</a:t>
            </a:r>
            <a:r>
              <a:rPr lang="es-ES" dirty="0">
                <a:solidFill>
                  <a:srgbClr val="002060"/>
                </a:solidFill>
                <a:latin typeface="Arial Nova" panose="020B0504020202020204" pitchFamily="34" charset="0"/>
                <a:cs typeface="Calibri" panose="020F0502020204030204" pitchFamily="34" charset="0"/>
              </a:rPr>
              <a:t> </a:t>
            </a:r>
            <a:r>
              <a:rPr lang="es-ES" dirty="0" err="1">
                <a:solidFill>
                  <a:srgbClr val="002060"/>
                </a:solidFill>
                <a:latin typeface="Arial Nova" panose="020B0504020202020204" pitchFamily="34" charset="0"/>
                <a:cs typeface="Calibri" panose="020F0502020204030204" pitchFamily="34" charset="0"/>
              </a:rPr>
              <a:t>Prosumers</a:t>
            </a:r>
            <a:endParaRPr lang="es-ES" dirty="0">
              <a:solidFill>
                <a:srgbClr val="002060"/>
              </a:solidFill>
              <a:latin typeface="Arial Nova" panose="020B0504020202020204" pitchFamily="34" charset="0"/>
              <a:cs typeface="Calibri" panose="020F0502020204030204" pitchFamily="34" charset="0"/>
            </a:endParaRPr>
          </a:p>
        </p:txBody>
      </p:sp>
      <p:sp>
        <p:nvSpPr>
          <p:cNvPr id="12" name="Rectángulo 11">
            <a:extLst>
              <a:ext uri="{FF2B5EF4-FFF2-40B4-BE49-F238E27FC236}">
                <a16:creationId xmlns:a16="http://schemas.microsoft.com/office/drawing/2014/main" xmlns="" id="{4A84735B-B8F6-493C-B1FA-2EB11B6E084F}"/>
              </a:ext>
            </a:extLst>
          </p:cNvPr>
          <p:cNvSpPr/>
          <p:nvPr/>
        </p:nvSpPr>
        <p:spPr>
          <a:xfrm>
            <a:off x="5783720" y="800707"/>
            <a:ext cx="3076868" cy="369332"/>
          </a:xfrm>
          <a:prstGeom prst="rect">
            <a:avLst/>
          </a:prstGeom>
        </p:spPr>
        <p:txBody>
          <a:bodyPr wrap="none">
            <a:spAutoFit/>
          </a:bodyPr>
          <a:lstStyle/>
          <a:p>
            <a:r>
              <a:rPr lang="es-ES" b="1" dirty="0" err="1">
                <a:solidFill>
                  <a:srgbClr val="C00000"/>
                </a:solidFill>
                <a:latin typeface="Arial Nova" panose="020B0504020202020204" pitchFamily="34" charset="0"/>
              </a:rPr>
              <a:t>Explicit</a:t>
            </a:r>
            <a:r>
              <a:rPr lang="es-ES" b="1" dirty="0">
                <a:solidFill>
                  <a:srgbClr val="C00000"/>
                </a:solidFill>
                <a:latin typeface="Arial Nova" panose="020B0504020202020204" pitchFamily="34" charset="0"/>
              </a:rPr>
              <a:t> </a:t>
            </a:r>
            <a:r>
              <a:rPr lang="es-ES" b="1" dirty="0" err="1">
                <a:solidFill>
                  <a:srgbClr val="C00000"/>
                </a:solidFill>
                <a:latin typeface="Arial Nova" panose="020B0504020202020204" pitchFamily="34" charset="0"/>
              </a:rPr>
              <a:t>Demand</a:t>
            </a:r>
            <a:r>
              <a:rPr lang="es-ES" b="1" dirty="0">
                <a:solidFill>
                  <a:srgbClr val="C00000"/>
                </a:solidFill>
                <a:latin typeface="Arial Nova" panose="020B0504020202020204" pitchFamily="34" charset="0"/>
              </a:rPr>
              <a:t> Response</a:t>
            </a:r>
          </a:p>
        </p:txBody>
      </p:sp>
      <p:sp>
        <p:nvSpPr>
          <p:cNvPr id="13" name="Rectángulo 12">
            <a:extLst>
              <a:ext uri="{FF2B5EF4-FFF2-40B4-BE49-F238E27FC236}">
                <a16:creationId xmlns:a16="http://schemas.microsoft.com/office/drawing/2014/main" xmlns="" id="{104C64D4-F4CF-4583-BE1B-0D91254D0906}"/>
              </a:ext>
            </a:extLst>
          </p:cNvPr>
          <p:cNvSpPr/>
          <p:nvPr/>
        </p:nvSpPr>
        <p:spPr>
          <a:xfrm>
            <a:off x="323850" y="5839622"/>
            <a:ext cx="8773059" cy="707886"/>
          </a:xfrm>
          <a:prstGeom prst="rect">
            <a:avLst/>
          </a:prstGeom>
        </p:spPr>
        <p:txBody>
          <a:bodyPr wrap="square">
            <a:spAutoFit/>
          </a:bodyPr>
          <a:lstStyle/>
          <a:p>
            <a:pPr marL="171450" indent="-171450">
              <a:buFont typeface="Arial" panose="020B0604020202020204" pitchFamily="34" charset="0"/>
              <a:buChar char="•"/>
            </a:pPr>
            <a:r>
              <a:rPr lang="es-ES" sz="800" b="1" dirty="0">
                <a:solidFill>
                  <a:schemeClr val="accent5">
                    <a:lumMod val="50000"/>
                  </a:schemeClr>
                </a:solidFill>
                <a:latin typeface="Arial Nova" panose="020B0504020202020204" pitchFamily="34" charset="0"/>
              </a:rPr>
              <a:t>EU </a:t>
            </a:r>
            <a:r>
              <a:rPr lang="es-ES" sz="800" b="1" dirty="0" err="1">
                <a:solidFill>
                  <a:schemeClr val="accent5">
                    <a:lumMod val="50000"/>
                  </a:schemeClr>
                </a:solidFill>
                <a:latin typeface="Arial Nova" panose="020B0504020202020204" pitchFamily="34" charset="0"/>
              </a:rPr>
              <a:t>Clean</a:t>
            </a:r>
            <a:r>
              <a:rPr lang="es-ES" sz="800" b="1" dirty="0">
                <a:solidFill>
                  <a:schemeClr val="accent5">
                    <a:lumMod val="50000"/>
                  </a:schemeClr>
                </a:solidFill>
                <a:latin typeface="Arial Nova" panose="020B0504020202020204" pitchFamily="34" charset="0"/>
              </a:rPr>
              <a:t> Energy </a:t>
            </a:r>
            <a:r>
              <a:rPr lang="es-ES" sz="800" b="1" dirty="0" err="1">
                <a:solidFill>
                  <a:schemeClr val="accent5">
                    <a:lumMod val="50000"/>
                  </a:schemeClr>
                </a:solidFill>
                <a:latin typeface="Arial Nova" panose="020B0504020202020204" pitchFamily="34" charset="0"/>
              </a:rPr>
              <a:t>Package</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Consumers</a:t>
            </a:r>
            <a:r>
              <a:rPr lang="es-ES" sz="800" dirty="0">
                <a:solidFill>
                  <a:schemeClr val="accent5">
                    <a:lumMod val="50000"/>
                  </a:schemeClr>
                </a:solidFill>
                <a:latin typeface="Arial Nova" panose="020B0504020202020204" pitchFamily="34" charset="0"/>
              </a:rPr>
              <a:t> and </a:t>
            </a:r>
            <a:r>
              <a:rPr lang="es-ES" sz="800" dirty="0" err="1">
                <a:solidFill>
                  <a:schemeClr val="accent5">
                    <a:lumMod val="50000"/>
                  </a:schemeClr>
                </a:solidFill>
                <a:latin typeface="Arial Nova" panose="020B0504020202020204" pitchFamily="34" charset="0"/>
              </a:rPr>
              <a:t>communities</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will</a:t>
            </a:r>
            <a:r>
              <a:rPr lang="es-ES" sz="800" dirty="0">
                <a:solidFill>
                  <a:schemeClr val="accent5">
                    <a:lumMod val="50000"/>
                  </a:schemeClr>
                </a:solidFill>
                <a:latin typeface="Arial Nova" panose="020B0504020202020204" pitchFamily="34" charset="0"/>
              </a:rPr>
              <a:t> be </a:t>
            </a:r>
            <a:r>
              <a:rPr lang="es-ES" sz="800" dirty="0" err="1">
                <a:solidFill>
                  <a:schemeClr val="accent5">
                    <a:lumMod val="50000"/>
                  </a:schemeClr>
                </a:solidFill>
                <a:latin typeface="Arial Nova" panose="020B0504020202020204" pitchFamily="34" charset="0"/>
              </a:rPr>
              <a:t>empowered</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to</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actively</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participate</a:t>
            </a:r>
            <a:r>
              <a:rPr lang="es-ES" sz="800" dirty="0">
                <a:solidFill>
                  <a:schemeClr val="accent5">
                    <a:lumMod val="50000"/>
                  </a:schemeClr>
                </a:solidFill>
                <a:latin typeface="Arial Nova" panose="020B0504020202020204" pitchFamily="34" charset="0"/>
              </a:rPr>
              <a:t> in </a:t>
            </a:r>
            <a:r>
              <a:rPr lang="es-ES" sz="800" dirty="0" err="1">
                <a:solidFill>
                  <a:schemeClr val="accent5">
                    <a:lumMod val="50000"/>
                  </a:schemeClr>
                </a:solidFill>
                <a:latin typeface="Arial Nova" panose="020B0504020202020204" pitchFamily="34" charset="0"/>
              </a:rPr>
              <a:t>the</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electricity</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market</a:t>
            </a:r>
            <a:r>
              <a:rPr lang="es-ES" sz="800" dirty="0">
                <a:solidFill>
                  <a:schemeClr val="accent5">
                    <a:lumMod val="50000"/>
                  </a:schemeClr>
                </a:solidFill>
                <a:latin typeface="Arial Nova" panose="020B0504020202020204" pitchFamily="34" charset="0"/>
              </a:rPr>
              <a:t> and </a:t>
            </a:r>
            <a:r>
              <a:rPr lang="es-ES" sz="800" dirty="0" err="1">
                <a:solidFill>
                  <a:schemeClr val="accent5">
                    <a:lumMod val="50000"/>
                  </a:schemeClr>
                </a:solidFill>
                <a:latin typeface="Arial Nova" panose="020B0504020202020204" pitchFamily="34" charset="0"/>
              </a:rPr>
              <a:t>generate</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their</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own</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electricity</a:t>
            </a:r>
            <a:r>
              <a:rPr lang="es-ES" sz="800" dirty="0">
                <a:solidFill>
                  <a:schemeClr val="accent5">
                    <a:lumMod val="50000"/>
                  </a:schemeClr>
                </a:solidFill>
                <a:latin typeface="Arial Nova" panose="020B0504020202020204" pitchFamily="34" charset="0"/>
              </a:rPr>
              <a:t>, consume </a:t>
            </a:r>
            <a:r>
              <a:rPr lang="es-ES" sz="800" dirty="0" err="1">
                <a:solidFill>
                  <a:schemeClr val="accent5">
                    <a:lumMod val="50000"/>
                  </a:schemeClr>
                </a:solidFill>
                <a:latin typeface="Arial Nova" panose="020B0504020202020204" pitchFamily="34" charset="0"/>
              </a:rPr>
              <a:t>it</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or</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sell</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it</a:t>
            </a:r>
            <a:r>
              <a:rPr lang="es-ES" sz="800" dirty="0">
                <a:solidFill>
                  <a:schemeClr val="accent5">
                    <a:lumMod val="50000"/>
                  </a:schemeClr>
                </a:solidFill>
                <a:latin typeface="Arial Nova" panose="020B0504020202020204" pitchFamily="34" charset="0"/>
              </a:rPr>
              <a:t> back </a:t>
            </a:r>
            <a:r>
              <a:rPr lang="es-ES" sz="800" dirty="0" err="1">
                <a:solidFill>
                  <a:schemeClr val="accent5">
                    <a:lumMod val="50000"/>
                  </a:schemeClr>
                </a:solidFill>
                <a:latin typeface="Arial Nova" panose="020B0504020202020204" pitchFamily="34" charset="0"/>
              </a:rPr>
              <a:t>to</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the</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market</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while</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taking</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into</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account</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the</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costs</a:t>
            </a:r>
            <a:r>
              <a:rPr lang="es-ES" sz="800" dirty="0">
                <a:solidFill>
                  <a:schemeClr val="accent5">
                    <a:lumMod val="50000"/>
                  </a:schemeClr>
                </a:solidFill>
                <a:latin typeface="Arial Nova" panose="020B0504020202020204" pitchFamily="34" charset="0"/>
              </a:rPr>
              <a:t> and </a:t>
            </a:r>
            <a:r>
              <a:rPr lang="es-ES" sz="800" dirty="0" err="1">
                <a:solidFill>
                  <a:schemeClr val="accent5">
                    <a:lumMod val="50000"/>
                  </a:schemeClr>
                </a:solidFill>
                <a:latin typeface="Arial Nova" panose="020B0504020202020204" pitchFamily="34" charset="0"/>
              </a:rPr>
              <a:t>benefits</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for</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the</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system</a:t>
            </a:r>
            <a:r>
              <a:rPr lang="es-ES" sz="800" dirty="0">
                <a:solidFill>
                  <a:schemeClr val="accent5">
                    <a:lumMod val="50000"/>
                  </a:schemeClr>
                </a:solidFill>
                <a:latin typeface="Arial Nova" panose="020B0504020202020204" pitchFamily="34" charset="0"/>
              </a:rPr>
              <a:t> as a </a:t>
            </a:r>
            <a:r>
              <a:rPr lang="es-ES" sz="800" dirty="0" err="1">
                <a:solidFill>
                  <a:schemeClr val="accent5">
                    <a:lumMod val="50000"/>
                  </a:schemeClr>
                </a:solidFill>
                <a:latin typeface="Arial Nova" panose="020B0504020202020204" pitchFamily="34" charset="0"/>
              </a:rPr>
              <a:t>whole</a:t>
            </a:r>
            <a:r>
              <a:rPr lang="es-ES" sz="800" dirty="0">
                <a:solidFill>
                  <a:schemeClr val="accent5">
                    <a:lumMod val="50000"/>
                  </a:schemeClr>
                </a:solidFill>
                <a:latin typeface="Arial Nova" panose="020B0504020202020204" pitchFamily="34" charset="0"/>
              </a:rPr>
              <a:t>”.“</a:t>
            </a:r>
            <a:r>
              <a:rPr lang="es-ES" sz="800" dirty="0" err="1">
                <a:solidFill>
                  <a:schemeClr val="accent5">
                    <a:lumMod val="50000"/>
                  </a:schemeClr>
                </a:solidFill>
                <a:latin typeface="Arial Nova" panose="020B0504020202020204" pitchFamily="34" charset="0"/>
              </a:rPr>
              <a:t>Every</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consumer</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will</a:t>
            </a:r>
            <a:r>
              <a:rPr lang="es-ES" sz="800" dirty="0">
                <a:solidFill>
                  <a:schemeClr val="accent5">
                    <a:lumMod val="50000"/>
                  </a:schemeClr>
                </a:solidFill>
                <a:latin typeface="Arial Nova" panose="020B0504020202020204" pitchFamily="34" charset="0"/>
              </a:rPr>
              <a:t> be </a:t>
            </a:r>
            <a:r>
              <a:rPr lang="es-ES" sz="800" dirty="0" err="1">
                <a:solidFill>
                  <a:schemeClr val="accent5">
                    <a:lumMod val="50000"/>
                  </a:schemeClr>
                </a:solidFill>
                <a:latin typeface="Arial Nova" panose="020B0504020202020204" pitchFamily="34" charset="0"/>
              </a:rPr>
              <a:t>able</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to</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offer</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demand</a:t>
            </a:r>
            <a:r>
              <a:rPr lang="es-ES" sz="800" dirty="0">
                <a:solidFill>
                  <a:schemeClr val="accent5">
                    <a:lumMod val="50000"/>
                  </a:schemeClr>
                </a:solidFill>
                <a:latin typeface="Arial Nova" panose="020B0504020202020204" pitchFamily="34" charset="0"/>
              </a:rPr>
              <a:t> response and </a:t>
            </a:r>
            <a:r>
              <a:rPr lang="es-ES" sz="800" dirty="0" err="1">
                <a:solidFill>
                  <a:schemeClr val="accent5">
                    <a:lumMod val="50000"/>
                  </a:schemeClr>
                </a:solidFill>
                <a:latin typeface="Arial Nova" panose="020B0504020202020204" pitchFamily="34" charset="0"/>
              </a:rPr>
              <a:t>to</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receive</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remuneration</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directly</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or</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through</a:t>
            </a:r>
            <a:r>
              <a:rPr lang="es-ES" sz="800" dirty="0">
                <a:solidFill>
                  <a:schemeClr val="accent5">
                    <a:lumMod val="50000"/>
                  </a:schemeClr>
                </a:solidFill>
                <a:latin typeface="Arial Nova" panose="020B0504020202020204" pitchFamily="34" charset="0"/>
              </a:rPr>
              <a:t> </a:t>
            </a:r>
            <a:r>
              <a:rPr lang="es-ES" sz="800" dirty="0" err="1">
                <a:solidFill>
                  <a:schemeClr val="accent5">
                    <a:lumMod val="50000"/>
                  </a:schemeClr>
                </a:solidFill>
                <a:latin typeface="Arial Nova" panose="020B0504020202020204" pitchFamily="34" charset="0"/>
              </a:rPr>
              <a:t>aggregators</a:t>
            </a:r>
            <a:r>
              <a:rPr lang="es-ES" sz="800" dirty="0">
                <a:solidFill>
                  <a:schemeClr val="accent5">
                    <a:lumMod val="50000"/>
                  </a:schemeClr>
                </a:solidFill>
                <a:latin typeface="Arial Nova" panose="020B0504020202020204" pitchFamily="34" charset="0"/>
              </a:rPr>
              <a:t>” https://ec.europa.eu/energy/en/topics/energy-strategy-and-energy-union/clean-energy-all-europeans</a:t>
            </a:r>
          </a:p>
          <a:p>
            <a:pPr marL="171450" indent="-171450">
              <a:buFont typeface="Arial" panose="020B0604020202020204" pitchFamily="34" charset="0"/>
              <a:buChar char="•"/>
            </a:pPr>
            <a:r>
              <a:rPr lang="es-ES" sz="800" b="1" dirty="0">
                <a:solidFill>
                  <a:schemeClr val="accent5">
                    <a:lumMod val="50000"/>
                  </a:schemeClr>
                </a:solidFill>
                <a:latin typeface="Arial Nova" panose="020B0504020202020204" pitchFamily="34" charset="0"/>
              </a:rPr>
              <a:t>Real Decreto-ley 15/2018, de 5 de octubre</a:t>
            </a:r>
            <a:r>
              <a:rPr lang="es-ES" sz="800" dirty="0">
                <a:solidFill>
                  <a:schemeClr val="accent5">
                    <a:lumMod val="50000"/>
                  </a:schemeClr>
                </a:solidFill>
                <a:latin typeface="Arial Nova" panose="020B0504020202020204" pitchFamily="34" charset="0"/>
              </a:rPr>
              <a:t>. El autoconsumo no será principalmente para el uso de viviendas aisladas, sino de amplias comunidades que, además, podrán asociar el autoconsumo a servicios energéticos que permitan una gestión de la demanda compartida, la acumulación compartida, la agregación compartida.</a:t>
            </a:r>
          </a:p>
        </p:txBody>
      </p:sp>
      <p:sp>
        <p:nvSpPr>
          <p:cNvPr id="4" name="Diagrama de flujo: conector 3">
            <a:extLst>
              <a:ext uri="{FF2B5EF4-FFF2-40B4-BE49-F238E27FC236}">
                <a16:creationId xmlns:a16="http://schemas.microsoft.com/office/drawing/2014/main" xmlns="" id="{E8BC9EC5-689F-4C1F-A96C-4BC733AB894F}"/>
              </a:ext>
            </a:extLst>
          </p:cNvPr>
          <p:cNvSpPr/>
          <p:nvPr/>
        </p:nvSpPr>
        <p:spPr bwMode="gray">
          <a:xfrm>
            <a:off x="4695414" y="2109291"/>
            <a:ext cx="1088306" cy="1093914"/>
          </a:xfrm>
          <a:prstGeom prst="flowChartConnector">
            <a:avLst/>
          </a:prstGeom>
          <a:noFill/>
          <a:ln w="38100" algn="ctr">
            <a:solidFill>
              <a:srgbClr val="FF0000"/>
            </a:solidFill>
            <a:miter lim="800000"/>
            <a:headEnd/>
            <a:tailEnd/>
          </a:ln>
          <a:effectLst>
            <a:outerShdw blurRad="50800" dist="38100" dir="8100000" algn="tr" rotWithShape="0">
              <a:prstClr val="black">
                <a:alpha val="38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5967017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remove" grpId="0" nodeType="after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3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3500"/>
                            </p:stCondLst>
                            <p:childTnLst>
                              <p:par>
                                <p:cTn id="17" presetID="10" presetClass="entr" presetSubtype="0" fill="hold" grpId="0" nodeType="afterEffect">
                                  <p:stCondLst>
                                    <p:cond delay="1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3" grpId="0"/>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KpWr6Y2ZDUG4Vv0pGN4hyQ"/>
</p:tagLst>
</file>

<file path=ppt/theme/theme1.xml><?xml version="1.0" encoding="utf-8"?>
<a:theme xmlns:a="http://schemas.openxmlformats.org/drawingml/2006/main" name="SAP_2011_v1.1">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6350" algn="ctr">
          <a:no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b="0" i="0" u="none" strike="noStrike" kern="0" cap="none" spc="0" normalizeH="0" baseline="0" noProof="0" dirty="0" smtClean="0">
            <a:ln>
              <a:noFill/>
            </a:ln>
            <a:effectLst/>
            <a:uLnTx/>
            <a:uFillTx/>
            <a:ea typeface="Arial Unicode MS" pitchFamily="34" charset="-128"/>
            <a:cs typeface="Arial Unicode MS" pitchFamily="34" charset="-128"/>
          </a:defRPr>
        </a:defPPr>
      </a:lst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fontAlgn="base">
          <a:spcBef>
            <a:spcPct val="50000"/>
          </a:spcBef>
          <a:spcAft>
            <a:spcPct val="0"/>
          </a:spcAft>
          <a:buClr>
            <a:srgbClr val="F0AB00"/>
          </a:buClr>
          <a:buSzPct val="80000"/>
          <a:defRPr sz="1800" kern="0" dirty="0" smtClean="0">
            <a:ea typeface="Arial Unicode MS" pitchFamily="34" charset="-128"/>
            <a:cs typeface="Arial Unicode MS" pitchFamily="34" charset="-128"/>
          </a:defRPr>
        </a:defPPr>
      </a:lstStyle>
    </a:txDef>
  </a:objectDefaults>
  <a:extraClrSchemeLst/>
</a:theme>
</file>

<file path=ppt/theme/theme2.xml><?xml version="1.0" encoding="utf-8"?>
<a:theme xmlns:a="http://schemas.openxmlformats.org/drawingml/2006/main" name="Greenlots Basic">
  <a:themeElements>
    <a:clrScheme name="Greenlots">
      <a:dk1>
        <a:srgbClr val="595959"/>
      </a:dk1>
      <a:lt1>
        <a:sysClr val="window" lastClr="FFFFFF"/>
      </a:lt1>
      <a:dk2>
        <a:srgbClr val="04617B"/>
      </a:dk2>
      <a:lt2>
        <a:srgbClr val="DBF5F9"/>
      </a:lt2>
      <a:accent1>
        <a:srgbClr val="0F6FC6"/>
      </a:accent1>
      <a:accent2>
        <a:srgbClr val="009DD9"/>
      </a:accent2>
      <a:accent3>
        <a:srgbClr val="52C5D7"/>
      </a:accent3>
      <a:accent4>
        <a:srgbClr val="10CF9B"/>
      </a:accent4>
      <a:accent5>
        <a:srgbClr val="7CCA62"/>
      </a:accent5>
      <a:accent6>
        <a:srgbClr val="ABC800"/>
      </a:accent6>
      <a:hlink>
        <a:srgbClr val="ABC800"/>
      </a:hlink>
      <a:folHlink>
        <a:srgbClr val="A5A5A5"/>
      </a:folHlink>
    </a:clrScheme>
    <a:fontScheme name="Custom 4">
      <a:majorFont>
        <a:latin typeface="Helvetica 55 Roman"/>
        <a:ea typeface=""/>
        <a:cs typeface=""/>
      </a:majorFont>
      <a:minorFont>
        <a:latin typeface="Helvetica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themeOverride>
</file>

<file path=ppt/theme/themeOverride2.xml><?xml version="1.0" encoding="utf-8"?>
<a:themeOverride xmlns:a="http://schemas.openxmlformats.org/drawingml/2006/main">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themeOverride>
</file>

<file path=docProps/app.xml><?xml version="1.0" encoding="utf-8"?>
<Properties xmlns="http://schemas.openxmlformats.org/officeDocument/2006/extended-properties" xmlns:vt="http://schemas.openxmlformats.org/officeDocument/2006/docPropsVTypes">
  <Template>SAP_2011_v1.0</Template>
  <TotalTime>8600</TotalTime>
  <Words>5438</Words>
  <Application>Microsoft Office PowerPoint</Application>
  <PresentationFormat>Presentación en pantalla (4:3)</PresentationFormat>
  <Paragraphs>606</Paragraphs>
  <Slides>36</Slides>
  <Notes>35</Notes>
  <HiddenSlides>3</HiddenSlides>
  <MMClips>0</MMClips>
  <ScaleCrop>false</ScaleCrop>
  <HeadingPairs>
    <vt:vector size="8" baseType="variant">
      <vt:variant>
        <vt:lpstr>Fuentes usadas</vt:lpstr>
      </vt:variant>
      <vt:variant>
        <vt:i4>32</vt:i4>
      </vt:variant>
      <vt:variant>
        <vt:lpstr>Tema</vt:lpstr>
      </vt:variant>
      <vt:variant>
        <vt:i4>2</vt:i4>
      </vt:variant>
      <vt:variant>
        <vt:lpstr>Servidores OLE incrustados</vt:lpstr>
      </vt:variant>
      <vt:variant>
        <vt:i4>2</vt:i4>
      </vt:variant>
      <vt:variant>
        <vt:lpstr>Títulos de diapositiva</vt:lpstr>
      </vt:variant>
      <vt:variant>
        <vt:i4>36</vt:i4>
      </vt:variant>
    </vt:vector>
  </HeadingPairs>
  <TitlesOfParts>
    <vt:vector size="72" baseType="lpstr">
      <vt:lpstr>Arial Unicode MS</vt:lpstr>
      <vt:lpstr>ＭＳ Ｐゴシック</vt:lpstr>
      <vt:lpstr>ＭＳ Ｐゴシック</vt:lpstr>
      <vt:lpstr>arial</vt:lpstr>
      <vt:lpstr>arial</vt:lpstr>
      <vt:lpstr>Arial Black</vt:lpstr>
      <vt:lpstr>Arial Narrow</vt:lpstr>
      <vt:lpstr>Arial Nova</vt:lpstr>
      <vt:lpstr>Arial Nova Cond</vt:lpstr>
      <vt:lpstr>Arimo</vt:lpstr>
      <vt:lpstr>Avenir Roman</vt:lpstr>
      <vt:lpstr>Book Antiqua</vt:lpstr>
      <vt:lpstr>Calibri</vt:lpstr>
      <vt:lpstr>Calibri Light</vt:lpstr>
      <vt:lpstr>Gill Sans</vt:lpstr>
      <vt:lpstr>Helvetica</vt:lpstr>
      <vt:lpstr>Helvetica 55 Roman</vt:lpstr>
      <vt:lpstr>Helvetica Light</vt:lpstr>
      <vt:lpstr>Helvetica-Light</vt:lpstr>
      <vt:lpstr>HelveticaNeue</vt:lpstr>
      <vt:lpstr>Inter</vt:lpstr>
      <vt:lpstr>Lucida Sans</vt:lpstr>
      <vt:lpstr>NexusSerif</vt:lpstr>
      <vt:lpstr>Open Sans</vt:lpstr>
      <vt:lpstr>Palatino Linotype</vt:lpstr>
      <vt:lpstr>Precisely Demi</vt:lpstr>
      <vt:lpstr>Rockwell</vt:lpstr>
      <vt:lpstr>Times New Roman</vt:lpstr>
      <vt:lpstr>Wingdings</vt:lpstr>
      <vt:lpstr>Wingdings 2</vt:lpstr>
      <vt:lpstr>ZapfDingbats</vt:lpstr>
      <vt:lpstr>ヒラギノ角ゴ ProN W3</vt:lpstr>
      <vt:lpstr>SAP_2011_v1.1</vt:lpstr>
      <vt:lpstr>Greenlots Basic</vt:lpstr>
      <vt:lpstr>think-cell Slide</vt:lpstr>
      <vt:lpstr>Visio</vt:lpstr>
      <vt:lpstr>IoT-based submetering for DSM-DR application in Energy Smart Appliances</vt:lpstr>
      <vt:lpstr>Universidad de Córdoba (UCO) location</vt:lpstr>
      <vt:lpstr>Agenda</vt:lpstr>
      <vt:lpstr>Variability and flexibility in power system</vt:lpstr>
      <vt:lpstr>Flexibility options in the power system</vt:lpstr>
      <vt:lpstr>Demand Side Management </vt:lpstr>
      <vt:lpstr>Demand Response</vt:lpstr>
      <vt:lpstr>Demand Response Programs</vt:lpstr>
      <vt:lpstr>The role of the Aggregator</vt:lpstr>
      <vt:lpstr>Demand Response results</vt:lpstr>
      <vt:lpstr>Demand Response Programs description</vt:lpstr>
      <vt:lpstr>Demand Response programs timescale</vt:lpstr>
      <vt:lpstr>Demand Flexibility potential assets</vt:lpstr>
      <vt:lpstr>Grid-Interactive Efficient Buildings (GEB)</vt:lpstr>
      <vt:lpstr>Typical GEB load profile</vt:lpstr>
      <vt:lpstr>Energy Smart Appliance (ESA)1</vt:lpstr>
      <vt:lpstr>Suitability of appliances in load shifting</vt:lpstr>
      <vt:lpstr>Keys to Successful Demand Flexibility</vt:lpstr>
      <vt:lpstr>What is Submetering?</vt:lpstr>
      <vt:lpstr>Submetering: the granularity effectiveness</vt:lpstr>
      <vt:lpstr>Top IoT Trends in 2020 and beyond!</vt:lpstr>
      <vt:lpstr>Industries benefiting from IoT adoption </vt:lpstr>
      <vt:lpstr>The importance of Power Quality</vt:lpstr>
      <vt:lpstr>Dynamic Hosting Capacity</vt:lpstr>
      <vt:lpstr>IoT PQ sensor.</vt:lpstr>
      <vt:lpstr>About the European Project IMPROVEMENT</vt:lpstr>
      <vt:lpstr>IMPROVEMENT1 Microgrid control layers</vt:lpstr>
      <vt:lpstr>IoT Architecture for Energy Applications</vt:lpstr>
      <vt:lpstr>IMPROVEMENT Microgrid project scheme</vt:lpstr>
      <vt:lpstr>FIWARE Ecosystem Architecture1</vt:lpstr>
      <vt:lpstr>Microgrid Responsive Appliance Controller</vt:lpstr>
      <vt:lpstr>Power quality data analytics</vt:lpstr>
      <vt:lpstr>Conclusions</vt:lpstr>
      <vt:lpstr> Thanks for your attention!  Contact:</vt:lpstr>
      <vt:lpstr>Microgrid Responsive Appliance Controller </vt:lpstr>
      <vt:lpstr>Microgrid Responsive Appliance Controller</vt:lpstr>
    </vt:vector>
  </TitlesOfParts>
  <Company>SAP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Easy Depot Repair</dc:title>
  <dc:creator>c5143536</dc:creator>
  <cp:lastModifiedBy>Amparo Manso</cp:lastModifiedBy>
  <cp:revision>1172</cp:revision>
  <dcterms:created xsi:type="dcterms:W3CDTF">2011-04-12T03:15:31Z</dcterms:created>
  <dcterms:modified xsi:type="dcterms:W3CDTF">2021-03-22T09:25:39Z</dcterms:modified>
</cp:coreProperties>
</file>